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4"/>
  </p:sldMasterIdLst>
  <p:notesMasterIdLst>
    <p:notesMasterId r:id="rId49"/>
  </p:notesMasterIdLst>
  <p:sldIdLst>
    <p:sldId id="256" r:id="rId5"/>
    <p:sldId id="258" r:id="rId6"/>
    <p:sldId id="259" r:id="rId7"/>
    <p:sldId id="260" r:id="rId8"/>
    <p:sldId id="340" r:id="rId9"/>
    <p:sldId id="261" r:id="rId10"/>
    <p:sldId id="307" r:id="rId11"/>
    <p:sldId id="308" r:id="rId12"/>
    <p:sldId id="309" r:id="rId13"/>
    <p:sldId id="312" r:id="rId14"/>
    <p:sldId id="316" r:id="rId15"/>
    <p:sldId id="318" r:id="rId16"/>
    <p:sldId id="319" r:id="rId17"/>
    <p:sldId id="320" r:id="rId18"/>
    <p:sldId id="321" r:id="rId19"/>
    <p:sldId id="322" r:id="rId20"/>
    <p:sldId id="323" r:id="rId21"/>
    <p:sldId id="324"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1" r:id="rId37"/>
    <p:sldId id="262" r:id="rId38"/>
    <p:sldId id="263" r:id="rId39"/>
    <p:sldId id="303" r:id="rId40"/>
    <p:sldId id="304" r:id="rId41"/>
    <p:sldId id="305" r:id="rId42"/>
    <p:sldId id="306" r:id="rId43"/>
    <p:sldId id="342" r:id="rId44"/>
    <p:sldId id="264" r:id="rId45"/>
    <p:sldId id="270" r:id="rId46"/>
    <p:sldId id="310" r:id="rId47"/>
    <p:sldId id="277"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CB63C3-FC92-499B-9179-E356ABAD7BAD}">
  <a:tblStyle styleId="{81CB63C3-FC92-499B-9179-E356ABAD7B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5" autoAdjust="0"/>
    <p:restoredTop sz="89182" autoAdjust="0"/>
  </p:normalViewPr>
  <p:slideViewPr>
    <p:cSldViewPr snapToGrid="0">
      <p:cViewPr varScale="1">
        <p:scale>
          <a:sx n="101" d="100"/>
          <a:sy n="101"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4534f80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788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8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92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68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60a3cf7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60a3cf7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8a8524b05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8a8524b05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8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55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780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70a67f94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70a67f94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8a8524b05f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8a8524b05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a8524b05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a8524b0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760a3cf71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760a3cf71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715866b04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715866b0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5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54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6575" y="1906514"/>
            <a:ext cx="5470800" cy="143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116400" y="3248484"/>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208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399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494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542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55428"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2519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69444"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2519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69444"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25231"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71400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2799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4620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1880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9735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69444" y="1144251"/>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5583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82" y="1715215"/>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46383"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336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70683"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4183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9735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0007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82569"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8494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
    <p:bg>
      <p:bgPr>
        <a:solidFill>
          <a:schemeClr val="accent5"/>
        </a:solidFill>
        <a:effectLst/>
      </p:bgPr>
    </p:bg>
    <p:spTree>
      <p:nvGrpSpPr>
        <p:cNvPr id="1" name="Shape 207"/>
        <p:cNvGrpSpPr/>
        <p:nvPr/>
      </p:nvGrpSpPr>
      <p:grpSpPr>
        <a:xfrm>
          <a:off x="0" y="0"/>
          <a:ext cx="0" cy="0"/>
          <a:chOff x="0" y="0"/>
          <a:chExt cx="0" cy="0"/>
        </a:xfrm>
      </p:grpSpPr>
      <p:sp>
        <p:nvSpPr>
          <p:cNvPr id="208" name="Google Shape;208;p14"/>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4"/>
          <p:cNvGrpSpPr/>
          <p:nvPr/>
        </p:nvGrpSpPr>
        <p:grpSpPr>
          <a:xfrm>
            <a:off x="0" y="0"/>
            <a:ext cx="9150649" cy="2286311"/>
            <a:chOff x="0" y="0"/>
            <a:chExt cx="9150649" cy="2286311"/>
          </a:xfrm>
        </p:grpSpPr>
        <p:sp>
          <p:nvSpPr>
            <p:cNvPr id="210" name="Google Shape;210;p14"/>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141863" y="5721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0020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569575" y="1714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4248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4"/>
          <p:cNvSpPr/>
          <p:nvPr/>
        </p:nvSpPr>
        <p:spPr>
          <a:xfrm>
            <a:off x="44953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5" name="Google Shape;225;p14"/>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7200"/>
              <a:buNone/>
              <a:defRPr sz="12000">
                <a:solidFill>
                  <a:schemeClr val="lt2"/>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26" name="Google Shape;226;p14"/>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27" name="Google Shape;227;p14"/>
          <p:cNvSpPr/>
          <p:nvPr/>
        </p:nvSpPr>
        <p:spPr>
          <a:xfrm>
            <a:off x="4716059"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4"/>
          <p:cNvGrpSpPr/>
          <p:nvPr/>
        </p:nvGrpSpPr>
        <p:grpSpPr>
          <a:xfrm>
            <a:off x="0" y="4543023"/>
            <a:ext cx="9147800" cy="600410"/>
            <a:chOff x="0" y="4858375"/>
            <a:chExt cx="9147800" cy="285000"/>
          </a:xfrm>
        </p:grpSpPr>
        <p:sp>
          <p:nvSpPr>
            <p:cNvPr id="229" name="Google Shape;229;p14"/>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4">
    <p:bg>
      <p:bgPr>
        <a:solidFill>
          <a:schemeClr val="accent5"/>
        </a:solidFill>
        <a:effectLst/>
      </p:bgPr>
    </p:bg>
    <p:spTree>
      <p:nvGrpSpPr>
        <p:cNvPr id="1" name="Shape 234"/>
        <p:cNvGrpSpPr/>
        <p:nvPr/>
      </p:nvGrpSpPr>
      <p:grpSpPr>
        <a:xfrm>
          <a:off x="0" y="0"/>
          <a:ext cx="0" cy="0"/>
          <a:chOff x="0" y="0"/>
          <a:chExt cx="0" cy="0"/>
        </a:xfrm>
      </p:grpSpPr>
      <p:sp>
        <p:nvSpPr>
          <p:cNvPr id="235" name="Google Shape;235;p15"/>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5"/>
          <p:cNvGrpSpPr/>
          <p:nvPr/>
        </p:nvGrpSpPr>
        <p:grpSpPr>
          <a:xfrm>
            <a:off x="0" y="0"/>
            <a:ext cx="9155649" cy="2286311"/>
            <a:chOff x="0" y="0"/>
            <a:chExt cx="9155649" cy="2286311"/>
          </a:xfrm>
        </p:grpSpPr>
        <p:sp>
          <p:nvSpPr>
            <p:cNvPr id="237" name="Google Shape;237;p15"/>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56375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01130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85834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5"/>
          <p:cNvSpPr/>
          <p:nvPr/>
        </p:nvSpPr>
        <p:spPr>
          <a:xfrm>
            <a:off x="67228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60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50" name="Google Shape;250;p15"/>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51" name="Google Shape;251;p15"/>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2" name="Google Shape;252;p15"/>
          <p:cNvSpPr/>
          <p:nvPr/>
        </p:nvSpPr>
        <p:spPr>
          <a:xfrm>
            <a:off x="693050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5"/>
          <p:cNvGrpSpPr/>
          <p:nvPr/>
        </p:nvGrpSpPr>
        <p:grpSpPr>
          <a:xfrm>
            <a:off x="0" y="4543023"/>
            <a:ext cx="9147800" cy="600410"/>
            <a:chOff x="0" y="4858375"/>
            <a:chExt cx="9147800" cy="285000"/>
          </a:xfrm>
        </p:grpSpPr>
        <p:sp>
          <p:nvSpPr>
            <p:cNvPr id="254" name="Google Shape;254;p15"/>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59"/>
        <p:cNvGrpSpPr/>
        <p:nvPr/>
      </p:nvGrpSpPr>
      <p:grpSpPr>
        <a:xfrm>
          <a:off x="0" y="0"/>
          <a:ext cx="0" cy="0"/>
          <a:chOff x="0" y="0"/>
          <a:chExt cx="0" cy="0"/>
        </a:xfrm>
      </p:grpSpPr>
      <p:sp>
        <p:nvSpPr>
          <p:cNvPr id="260" name="Google Shape;260;p16"/>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1" name="Google Shape;261;p16"/>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3" name="Google Shape;263;p16"/>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4" name="Google Shape;264;p16"/>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5" name="Google Shape;265;p16"/>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16"/>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7" name="Google Shape;267;p16"/>
          <p:cNvSpPr txBox="1">
            <a:spLocks noGrp="1"/>
          </p:cNvSpPr>
          <p:nvPr>
            <p:ph type="subTitle" idx="7"/>
          </p:nvPr>
        </p:nvSpPr>
        <p:spPr>
          <a:xfrm>
            <a:off x="6925813"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16"/>
          <p:cNvSpPr txBox="1">
            <a:spLocks noGrp="1"/>
          </p:cNvSpPr>
          <p:nvPr>
            <p:ph type="title" idx="8" hasCustomPrompt="1"/>
          </p:nvPr>
        </p:nvSpPr>
        <p:spPr>
          <a:xfrm>
            <a:off x="590119"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4"/>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a:spLocks noGrp="1"/>
          </p:cNvSpPr>
          <p:nvPr>
            <p:ph type="title" idx="9" hasCustomPrompt="1"/>
          </p:nvPr>
        </p:nvSpPr>
        <p:spPr>
          <a:xfrm>
            <a:off x="2651461"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a:spLocks noGrp="1"/>
          </p:cNvSpPr>
          <p:nvPr>
            <p:ph type="title" idx="13" hasCustomPrompt="1"/>
          </p:nvPr>
        </p:nvSpPr>
        <p:spPr>
          <a:xfrm>
            <a:off x="4712863"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2"/>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a:spLocks noGrp="1"/>
          </p:cNvSpPr>
          <p:nvPr>
            <p:ph type="title" idx="14" hasCustomPrompt="1"/>
          </p:nvPr>
        </p:nvSpPr>
        <p:spPr>
          <a:xfrm>
            <a:off x="6773557"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a:spLocks noGrp="1"/>
          </p:cNvSpPr>
          <p:nvPr>
            <p:ph type="title" idx="15"/>
          </p:nvPr>
        </p:nvSpPr>
        <p:spPr>
          <a:xfrm>
            <a:off x="1705150" y="0"/>
            <a:ext cx="57339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8" name="Google Shape;298;p16"/>
          <p:cNvSpPr/>
          <p:nvPr/>
        </p:nvSpPr>
        <p:spPr>
          <a:xfrm>
            <a:off x="713225" y="4857900"/>
            <a:ext cx="7717554" cy="285601"/>
          </a:xfrm>
          <a:custGeom>
            <a:avLst/>
            <a:gdLst/>
            <a:ahLst/>
            <a:cxnLst/>
            <a:rect l="l" t="t" r="r" b="b"/>
            <a:pathLst>
              <a:path w="20116" h="2837" extrusionOk="0">
                <a:moveTo>
                  <a:pt x="1" y="1"/>
                </a:moveTo>
                <a:lnTo>
                  <a:pt x="1" y="2836"/>
                </a:lnTo>
                <a:lnTo>
                  <a:pt x="20115" y="2836"/>
                </a:lnTo>
                <a:lnTo>
                  <a:pt x="20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137744"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428019"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TITLE_AND_BODY_1_3">
    <p:spTree>
      <p:nvGrpSpPr>
        <p:cNvPr id="1" name="Shape 351"/>
        <p:cNvGrpSpPr/>
        <p:nvPr/>
      </p:nvGrpSpPr>
      <p:grpSpPr>
        <a:xfrm>
          <a:off x="0" y="0"/>
          <a:ext cx="0" cy="0"/>
          <a:chOff x="0" y="0"/>
          <a:chExt cx="0" cy="0"/>
        </a:xfrm>
      </p:grpSpPr>
      <p:sp>
        <p:nvSpPr>
          <p:cNvPr id="352" name="Google Shape;352;p19"/>
          <p:cNvSpPr txBox="1">
            <a:spLocks noGrp="1"/>
          </p:cNvSpPr>
          <p:nvPr>
            <p:ph type="title"/>
          </p:nvPr>
        </p:nvSpPr>
        <p:spPr>
          <a:xfrm>
            <a:off x="725800"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3" name="Google Shape;353;p19"/>
          <p:cNvSpPr txBox="1">
            <a:spLocks noGrp="1"/>
          </p:cNvSpPr>
          <p:nvPr>
            <p:ph type="subTitle" idx="1"/>
          </p:nvPr>
        </p:nvSpPr>
        <p:spPr>
          <a:xfrm>
            <a:off x="725800"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4" name="Google Shape;354;p19"/>
          <p:cNvSpPr txBox="1">
            <a:spLocks noGrp="1"/>
          </p:cNvSpPr>
          <p:nvPr>
            <p:ph type="title" idx="2"/>
          </p:nvPr>
        </p:nvSpPr>
        <p:spPr>
          <a:xfrm>
            <a:off x="2818102" y="3489652"/>
            <a:ext cx="14196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5" name="Google Shape;355;p19"/>
          <p:cNvSpPr txBox="1">
            <a:spLocks noGrp="1"/>
          </p:cNvSpPr>
          <p:nvPr>
            <p:ph type="subTitle" idx="3"/>
          </p:nvPr>
        </p:nvSpPr>
        <p:spPr>
          <a:xfrm>
            <a:off x="2821700"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6" name="Google Shape;356;p19"/>
          <p:cNvSpPr txBox="1">
            <a:spLocks noGrp="1"/>
          </p:cNvSpPr>
          <p:nvPr>
            <p:ph type="title" idx="4"/>
          </p:nvPr>
        </p:nvSpPr>
        <p:spPr>
          <a:xfrm>
            <a:off x="4921203"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7" name="Google Shape;357;p19"/>
          <p:cNvSpPr txBox="1">
            <a:spLocks noGrp="1"/>
          </p:cNvSpPr>
          <p:nvPr>
            <p:ph type="subTitle" idx="5"/>
          </p:nvPr>
        </p:nvSpPr>
        <p:spPr>
          <a:xfrm>
            <a:off x="4917601"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8" name="Google Shape;358;p19"/>
          <p:cNvSpPr txBox="1">
            <a:spLocks noGrp="1"/>
          </p:cNvSpPr>
          <p:nvPr>
            <p:ph type="title" idx="6"/>
          </p:nvPr>
        </p:nvSpPr>
        <p:spPr>
          <a:xfrm>
            <a:off x="7013505" y="3489652"/>
            <a:ext cx="1408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9" name="Google Shape;359;p19"/>
          <p:cNvSpPr txBox="1">
            <a:spLocks noGrp="1"/>
          </p:cNvSpPr>
          <p:nvPr>
            <p:ph type="subTitle" idx="7"/>
          </p:nvPr>
        </p:nvSpPr>
        <p:spPr>
          <a:xfrm>
            <a:off x="7013501" y="3881846"/>
            <a:ext cx="1408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160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360" name="Google Shape;360;p19"/>
          <p:cNvSpPr txBox="1">
            <a:spLocks noGrp="1"/>
          </p:cNvSpPr>
          <p:nvPr>
            <p:ph type="title" idx="8"/>
          </p:nvPr>
        </p:nvSpPr>
        <p:spPr>
          <a:xfrm>
            <a:off x="2288200" y="0"/>
            <a:ext cx="45675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61" name="Google Shape;361;p19"/>
          <p:cNvGrpSpPr/>
          <p:nvPr/>
        </p:nvGrpSpPr>
        <p:grpSpPr>
          <a:xfrm>
            <a:off x="0" y="-35"/>
            <a:ext cx="9144007" cy="1144345"/>
            <a:chOff x="0" y="-35"/>
            <a:chExt cx="9144007" cy="1144345"/>
          </a:xfrm>
        </p:grpSpPr>
        <p:sp>
          <p:nvSpPr>
            <p:cNvPr id="362" name="Google Shape;362;p19"/>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10800000">
              <a:off x="8002013" y="57206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10800000">
              <a:off x="572088" y="572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114407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427638" y="-35"/>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57176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10800000">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10800000">
              <a:off x="800201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9"/>
          <p:cNvGrpSpPr/>
          <p:nvPr/>
        </p:nvGrpSpPr>
        <p:grpSpPr>
          <a:xfrm>
            <a:off x="1716313" y="0"/>
            <a:ext cx="572245" cy="1144274"/>
            <a:chOff x="572088" y="0"/>
            <a:chExt cx="572245" cy="1144274"/>
          </a:xfrm>
        </p:grpSpPr>
        <p:sp>
          <p:nvSpPr>
            <p:cNvPr id="371" name="Google Shape;371;p19"/>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572088" y="572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9"/>
          <p:cNvGrpSpPr/>
          <p:nvPr/>
        </p:nvGrpSpPr>
        <p:grpSpPr>
          <a:xfrm>
            <a:off x="6853188" y="-35"/>
            <a:ext cx="572245" cy="1144345"/>
            <a:chOff x="8002013" y="-35"/>
            <a:chExt cx="572245" cy="1144345"/>
          </a:xfrm>
        </p:grpSpPr>
        <p:sp>
          <p:nvSpPr>
            <p:cNvPr id="374" name="Google Shape;374;p19"/>
            <p:cNvSpPr/>
            <p:nvPr/>
          </p:nvSpPr>
          <p:spPr>
            <a:xfrm>
              <a:off x="8002013"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002013" y="57206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bg>
      <p:bgPr>
        <a:solidFill>
          <a:schemeClr val="lt2"/>
        </a:solidFill>
        <a:effectLst/>
      </p:bgPr>
    </p:bg>
    <p:spTree>
      <p:nvGrpSpPr>
        <p:cNvPr id="1" name="Shape 406"/>
        <p:cNvGrpSpPr/>
        <p:nvPr/>
      </p:nvGrpSpPr>
      <p:grpSpPr>
        <a:xfrm>
          <a:off x="0" y="0"/>
          <a:ext cx="0" cy="0"/>
          <a:chOff x="0" y="0"/>
          <a:chExt cx="0" cy="0"/>
        </a:xfrm>
      </p:grpSpPr>
      <p:sp>
        <p:nvSpPr>
          <p:cNvPr id="407" name="Google Shape;407;p22"/>
          <p:cNvSpPr txBox="1"/>
          <p:nvPr/>
        </p:nvSpPr>
        <p:spPr>
          <a:xfrm>
            <a:off x="2594849" y="3716375"/>
            <a:ext cx="3954300" cy="654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3"/>
                </a:solidFill>
                <a:latin typeface="Roboto"/>
                <a:ea typeface="Roboto"/>
                <a:cs typeface="Roboto"/>
                <a:sym typeface="Roboto"/>
              </a:rPr>
              <a:t>CREDITS: This presentation template was created by </a:t>
            </a:r>
            <a:r>
              <a:rPr lang="en" sz="1000" b="1">
                <a:solidFill>
                  <a:schemeClr val="accent3"/>
                </a:solidFill>
                <a:uFill>
                  <a:noFill/>
                </a:uFill>
                <a:latin typeface="Roboto"/>
                <a:ea typeface="Roboto"/>
                <a:cs typeface="Roboto"/>
                <a:sym typeface="Roboto"/>
                <a:hlinkClick r:id="rId2"/>
              </a:rPr>
              <a:t>Slidesgo</a:t>
            </a:r>
            <a:r>
              <a:rPr lang="en" sz="1000">
                <a:solidFill>
                  <a:schemeClr val="accent3"/>
                </a:solidFill>
                <a:latin typeface="Roboto"/>
                <a:ea typeface="Roboto"/>
                <a:cs typeface="Roboto"/>
                <a:sym typeface="Roboto"/>
              </a:rPr>
              <a:t>, including icons by </a:t>
            </a:r>
            <a:r>
              <a:rPr lang="en" sz="1000" b="1">
                <a:solidFill>
                  <a:schemeClr val="accent3"/>
                </a:solidFill>
                <a:uFill>
                  <a:noFill/>
                </a:uFill>
                <a:latin typeface="Roboto"/>
                <a:ea typeface="Roboto"/>
                <a:cs typeface="Roboto"/>
                <a:sym typeface="Roboto"/>
                <a:hlinkClick r:id="rId3"/>
              </a:rPr>
              <a:t>Flaticon</a:t>
            </a:r>
            <a:r>
              <a:rPr lang="en" sz="1000">
                <a:solidFill>
                  <a:schemeClr val="accent3"/>
                </a:solidFill>
                <a:latin typeface="Roboto"/>
                <a:ea typeface="Roboto"/>
                <a:cs typeface="Roboto"/>
                <a:sym typeface="Roboto"/>
              </a:rPr>
              <a:t>, infographics &amp; images by </a:t>
            </a:r>
            <a:r>
              <a:rPr lang="en" sz="1000" b="1">
                <a:solidFill>
                  <a:schemeClr val="accent3"/>
                </a:solidFill>
                <a:uFill>
                  <a:noFill/>
                </a:uFill>
                <a:latin typeface="Roboto"/>
                <a:ea typeface="Roboto"/>
                <a:cs typeface="Roboto"/>
                <a:sym typeface="Roboto"/>
                <a:hlinkClick r:id="rId4"/>
              </a:rPr>
              <a:t>Freepik</a:t>
            </a:r>
            <a:r>
              <a:rPr lang="en" sz="1000">
                <a:solidFill>
                  <a:schemeClr val="accent3"/>
                </a:solidFill>
                <a:latin typeface="Roboto"/>
                <a:ea typeface="Roboto"/>
                <a:cs typeface="Roboto"/>
                <a:sym typeface="Roboto"/>
              </a:rPr>
              <a:t> and illustrations by </a:t>
            </a:r>
            <a:r>
              <a:rPr lang="en" sz="1000" b="1">
                <a:solidFill>
                  <a:schemeClr val="accent3"/>
                </a:solidFill>
                <a:uFill>
                  <a:noFill/>
                </a:uFill>
                <a:latin typeface="Roboto"/>
                <a:ea typeface="Roboto"/>
                <a:cs typeface="Roboto"/>
                <a:sym typeface="Roboto"/>
                <a:hlinkClick r:id="rId5"/>
              </a:rPr>
              <a:t>Stories</a:t>
            </a:r>
            <a:endParaRPr sz="1000">
              <a:solidFill>
                <a:schemeClr val="accent3"/>
              </a:solidFill>
              <a:latin typeface="Roboto"/>
              <a:ea typeface="Roboto"/>
              <a:cs typeface="Roboto"/>
              <a:sym typeface="Robo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a:p>
            <a:pPr marL="0" lvl="0" indent="0" algn="l" rtl="0">
              <a:spcBef>
                <a:spcPts val="300"/>
              </a:spcBef>
              <a:spcAft>
                <a:spcPts val="0"/>
              </a:spcAft>
              <a:buNone/>
            </a:pPr>
            <a:endParaRPr sz="1000">
              <a:solidFill>
                <a:schemeClr val="accent3"/>
              </a:solidFill>
              <a:latin typeface="Nunito"/>
              <a:ea typeface="Nunito"/>
              <a:cs typeface="Nunito"/>
              <a:sym typeface="Nunito"/>
            </a:endParaRPr>
          </a:p>
        </p:txBody>
      </p:sp>
      <p:sp>
        <p:nvSpPr>
          <p:cNvPr id="408" name="Google Shape;408;p22"/>
          <p:cNvSpPr txBox="1">
            <a:spLocks noGrp="1"/>
          </p:cNvSpPr>
          <p:nvPr>
            <p:ph type="title"/>
          </p:nvPr>
        </p:nvSpPr>
        <p:spPr>
          <a:xfrm>
            <a:off x="1939075" y="430436"/>
            <a:ext cx="5265600" cy="1144200"/>
          </a:xfrm>
          <a:prstGeom prst="rect">
            <a:avLst/>
          </a:prstGeom>
          <a:noFill/>
        </p:spPr>
        <p:txBody>
          <a:bodyPr spcFirstLastPara="1" wrap="square" lIns="90000" tIns="270000" rIns="91425" bIns="0" anchor="ctr" anchorCtr="0">
            <a:noAutofit/>
          </a:bodyPr>
          <a:lstStyle>
            <a:lvl1pPr lvl="0" algn="ctr" rtl="0">
              <a:spcBef>
                <a:spcPts val="0"/>
              </a:spcBef>
              <a:spcAft>
                <a:spcPts val="0"/>
              </a:spcAft>
              <a:buSzPts val="3000"/>
              <a:buNone/>
              <a:defRPr sz="6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9" name="Google Shape;409;p22"/>
          <p:cNvSpPr txBox="1">
            <a:spLocks noGrp="1"/>
          </p:cNvSpPr>
          <p:nvPr>
            <p:ph type="subTitle" idx="1"/>
          </p:nvPr>
        </p:nvSpPr>
        <p:spPr>
          <a:xfrm>
            <a:off x="2725600" y="1631388"/>
            <a:ext cx="3727200" cy="13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a:endParaRPr/>
          </a:p>
        </p:txBody>
      </p:sp>
      <p:grpSp>
        <p:nvGrpSpPr>
          <p:cNvPr id="410" name="Google Shape;410;p22"/>
          <p:cNvGrpSpPr/>
          <p:nvPr/>
        </p:nvGrpSpPr>
        <p:grpSpPr>
          <a:xfrm>
            <a:off x="0" y="-225"/>
            <a:ext cx="1144393" cy="5143726"/>
            <a:chOff x="-4" y="1849"/>
            <a:chExt cx="1144393" cy="5140642"/>
          </a:xfrm>
        </p:grpSpPr>
        <p:sp>
          <p:nvSpPr>
            <p:cNvPr id="411" name="Google Shape;411;p22"/>
            <p:cNvSpPr/>
            <p:nvPr/>
          </p:nvSpPr>
          <p:spPr>
            <a:xfrm rot="-5400000">
              <a:off x="54" y="171207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rot="-5400000">
              <a:off x="18" y="113995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rot="-5400000">
              <a:off x="1223" y="679"/>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rot="-5400000">
              <a:off x="572144" y="171202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5400000">
              <a:off x="573349" y="644"/>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5400000">
              <a:off x="573361" y="2282997"/>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5400000">
              <a:off x="572179" y="571562"/>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rot="-5400000">
              <a:off x="1937" y="399815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rot="-5400000">
              <a:off x="54" y="2856309"/>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rot="5400000">
              <a:off x="-4"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rot="5400000">
              <a:off x="572139" y="399859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rot="-5400000">
              <a:off x="54" y="571598"/>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rot="-5400000">
              <a:off x="18" y="3426032"/>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rot="5400000">
              <a:off x="572133" y="4570246"/>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2"/>
          <p:cNvGrpSpPr/>
          <p:nvPr/>
        </p:nvGrpSpPr>
        <p:grpSpPr>
          <a:xfrm>
            <a:off x="7999355" y="-1344"/>
            <a:ext cx="1144351" cy="5143717"/>
            <a:chOff x="7999488" y="-6715"/>
            <a:chExt cx="1144351" cy="5137038"/>
          </a:xfrm>
        </p:grpSpPr>
        <p:sp>
          <p:nvSpPr>
            <p:cNvPr id="426" name="Google Shape;426;p22"/>
            <p:cNvSpPr/>
            <p:nvPr/>
          </p:nvSpPr>
          <p:spPr>
            <a:xfrm rot="-5400000">
              <a:off x="7999493" y="563464"/>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rot="5400000">
              <a:off x="8571649" y="-671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rot="5400000">
              <a:off x="7999523" y="-675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rot="5400000">
              <a:off x="8571613" y="56540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rot="5400000">
              <a:off x="8571649" y="170163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rot="5400000">
              <a:off x="8571613" y="28444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rot="5400000">
              <a:off x="8571613" y="1135158"/>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rot="5400000">
              <a:off x="8571613" y="3414147"/>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5400000">
              <a:off x="8003997" y="1704761"/>
              <a:ext cx="566997" cy="57222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rot="-5400000">
              <a:off x="8571665" y="2273724"/>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rot="5400000">
              <a:off x="7999588" y="398719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rot="5400000">
              <a:off x="8571613" y="4556941"/>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rot="5400000">
              <a:off x="7999488" y="4558079"/>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One column 1">
  <p:cSld name="TITLE_AND_TWO_COLUMNS_1">
    <p:spTree>
      <p:nvGrpSpPr>
        <p:cNvPr id="1" name="Shape 473"/>
        <p:cNvGrpSpPr/>
        <p:nvPr/>
      </p:nvGrpSpPr>
      <p:grpSpPr>
        <a:xfrm>
          <a:off x="0" y="0"/>
          <a:ext cx="0" cy="0"/>
          <a:chOff x="0" y="0"/>
          <a:chExt cx="0" cy="0"/>
        </a:xfrm>
      </p:grpSpPr>
      <p:sp>
        <p:nvSpPr>
          <p:cNvPr id="474" name="Google Shape;474;p25"/>
          <p:cNvSpPr txBox="1">
            <a:spLocks noGrp="1"/>
          </p:cNvSpPr>
          <p:nvPr>
            <p:ph type="body" idx="1"/>
          </p:nvPr>
        </p:nvSpPr>
        <p:spPr>
          <a:xfrm>
            <a:off x="611039" y="1796225"/>
            <a:ext cx="3398400" cy="26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5" name="Google Shape;475;p25"/>
          <p:cNvSpPr txBox="1">
            <a:spLocks noGrp="1"/>
          </p:cNvSpPr>
          <p:nvPr>
            <p:ph type="title"/>
          </p:nvPr>
        </p:nvSpPr>
        <p:spPr>
          <a:xfrm>
            <a:off x="0" y="0"/>
            <a:ext cx="6288300" cy="1144200"/>
          </a:xfrm>
          <a:prstGeom prst="rect">
            <a:avLst/>
          </a:prstGeom>
          <a:solidFill>
            <a:schemeClr val="accent3"/>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6" name="Google Shape;476;p25"/>
          <p:cNvGrpSpPr/>
          <p:nvPr/>
        </p:nvGrpSpPr>
        <p:grpSpPr>
          <a:xfrm>
            <a:off x="6854773" y="-35"/>
            <a:ext cx="2286826" cy="1144370"/>
            <a:chOff x="6854773" y="-35"/>
            <a:chExt cx="2286826" cy="1144370"/>
          </a:xfrm>
        </p:grpSpPr>
        <p:sp>
          <p:nvSpPr>
            <p:cNvPr id="477" name="Google Shape;477;p25"/>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85679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8000316"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85477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855529"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7998099"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5"/>
          <p:cNvSpPr/>
          <p:nvPr/>
        </p:nvSpPr>
        <p:spPr>
          <a:xfrm>
            <a:off x="6283266"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27"/>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8571351"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857017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7999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8570170" y="57210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676" y="5721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176"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70995"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44"/>
        <p:cNvGrpSpPr/>
        <p:nvPr/>
      </p:nvGrpSpPr>
      <p:grpSpPr>
        <a:xfrm>
          <a:off x="0" y="0"/>
          <a:ext cx="0" cy="0"/>
          <a:chOff x="0" y="0"/>
          <a:chExt cx="0" cy="0"/>
        </a:xfrm>
      </p:grpSpPr>
      <p:sp>
        <p:nvSpPr>
          <p:cNvPr id="45" name="Google Shape;45;p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0" y="0"/>
            <a:ext cx="9150649" cy="2286311"/>
            <a:chOff x="0" y="0"/>
            <a:chExt cx="9150649" cy="2286311"/>
          </a:xfrm>
        </p:grpSpPr>
        <p:sp>
          <p:nvSpPr>
            <p:cNvPr id="47" name="Google Shape;47;p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427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7215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029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3600"/>
              <a:buNone/>
              <a:defRPr sz="3800">
                <a:solidFill>
                  <a:schemeClr val="lt1"/>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58" name="Google Shape;58;p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59" name="Google Shape;59;p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60" name="Google Shape;60;p3"/>
          <p:cNvSpPr/>
          <p:nvPr/>
        </p:nvSpPr>
        <p:spPr>
          <a:xfrm>
            <a:off x="-1600"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7050" y="4568875"/>
            <a:ext cx="1985499"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0" y="4543023"/>
            <a:ext cx="9147800" cy="600410"/>
            <a:chOff x="0" y="4858375"/>
            <a:chExt cx="9147800" cy="285000"/>
          </a:xfrm>
        </p:grpSpPr>
        <p:sp>
          <p:nvSpPr>
            <p:cNvPr id="66" name="Google Shape;66;p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p:nvPr/>
        </p:nvSpPr>
        <p:spPr>
          <a:xfrm>
            <a:off x="8000450" y="791"/>
            <a:ext cx="572255" cy="572255"/>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txBox="1">
            <a:spLocks noGrp="1"/>
          </p:cNvSpPr>
          <p:nvPr>
            <p:ph type="body" idx="1"/>
          </p:nvPr>
        </p:nvSpPr>
        <p:spPr>
          <a:xfrm>
            <a:off x="618625" y="1409050"/>
            <a:ext cx="6917400" cy="321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a:lvl1pPr>
            <a:lvl2pPr marL="914400" lvl="1" indent="-304800" rtl="0">
              <a:spcBef>
                <a:spcPts val="1600"/>
              </a:spcBef>
              <a:spcAft>
                <a:spcPts val="0"/>
              </a:spcAft>
              <a:buClr>
                <a:schemeClr val="dk1"/>
              </a:buClr>
              <a:buSzPts val="1200"/>
              <a:buFont typeface="Muli Regular"/>
              <a:buChar char="○"/>
              <a:defRPr/>
            </a:lvl2pPr>
            <a:lvl3pPr marL="1371600" lvl="2" indent="-304800" rtl="0">
              <a:spcBef>
                <a:spcPts val="1600"/>
              </a:spcBef>
              <a:spcAft>
                <a:spcPts val="0"/>
              </a:spcAft>
              <a:buClr>
                <a:schemeClr val="dk1"/>
              </a:buClr>
              <a:buSzPts val="1200"/>
              <a:buFont typeface="Muli Regular"/>
              <a:buChar char="■"/>
              <a:defRPr/>
            </a:lvl3pPr>
            <a:lvl4pPr marL="1828800" lvl="3" indent="-304800" rtl="0">
              <a:spcBef>
                <a:spcPts val="1600"/>
              </a:spcBef>
              <a:spcAft>
                <a:spcPts val="0"/>
              </a:spcAft>
              <a:buClr>
                <a:schemeClr val="dk1"/>
              </a:buClr>
              <a:buSzPts val="1200"/>
              <a:buFont typeface="Muli Regular"/>
              <a:buChar char="●"/>
              <a:defRPr/>
            </a:lvl4pPr>
            <a:lvl5pPr marL="2286000" lvl="4" indent="-304800" rtl="0">
              <a:spcBef>
                <a:spcPts val="1600"/>
              </a:spcBef>
              <a:spcAft>
                <a:spcPts val="0"/>
              </a:spcAft>
              <a:buClr>
                <a:schemeClr val="dk1"/>
              </a:buClr>
              <a:buSzPts val="1200"/>
              <a:buFont typeface="Muli Regular"/>
              <a:buChar char="○"/>
              <a:defRPr/>
            </a:lvl5pPr>
            <a:lvl6pPr marL="2743200" lvl="5" indent="-304800" rtl="0">
              <a:spcBef>
                <a:spcPts val="1600"/>
              </a:spcBef>
              <a:spcAft>
                <a:spcPts val="0"/>
              </a:spcAft>
              <a:buClr>
                <a:schemeClr val="dk1"/>
              </a:buClr>
              <a:buSzPts val="1200"/>
              <a:buFont typeface="Muli Regular"/>
              <a:buChar char="■"/>
              <a:defRPr/>
            </a:lvl6pPr>
            <a:lvl7pPr marL="3200400" lvl="6" indent="-304800" rtl="0">
              <a:spcBef>
                <a:spcPts val="1600"/>
              </a:spcBef>
              <a:spcAft>
                <a:spcPts val="0"/>
              </a:spcAft>
              <a:buClr>
                <a:schemeClr val="dk1"/>
              </a:buClr>
              <a:buSzPts val="1200"/>
              <a:buFont typeface="Muli Regular"/>
              <a:buChar char="●"/>
              <a:defRPr/>
            </a:lvl7pPr>
            <a:lvl8pPr marL="3657600" lvl="7" indent="-304800" rtl="0">
              <a:spcBef>
                <a:spcPts val="1600"/>
              </a:spcBef>
              <a:spcAft>
                <a:spcPts val="0"/>
              </a:spcAft>
              <a:buClr>
                <a:schemeClr val="dk1"/>
              </a:buClr>
              <a:buSzPts val="1200"/>
              <a:buFont typeface="Muli Regular"/>
              <a:buChar char="○"/>
              <a:defRPr/>
            </a:lvl8pPr>
            <a:lvl9pPr marL="4114800" lvl="8" indent="-304800" rtl="0">
              <a:spcBef>
                <a:spcPts val="1600"/>
              </a:spcBef>
              <a:spcAft>
                <a:spcPts val="1600"/>
              </a:spcAft>
              <a:buClr>
                <a:schemeClr val="dk1"/>
              </a:buClr>
              <a:buSzPts val="1200"/>
              <a:buFont typeface="Muli Regular"/>
              <a:buChar char="■"/>
              <a:defRPr/>
            </a:lvl9pPr>
          </a:lstStyle>
          <a:p>
            <a:endParaRPr/>
          </a:p>
        </p:txBody>
      </p:sp>
      <p:sp>
        <p:nvSpPr>
          <p:cNvPr id="74" name="Google Shape;74;p4"/>
          <p:cNvSpPr txBox="1">
            <a:spLocks noGrp="1"/>
          </p:cNvSpPr>
          <p:nvPr>
            <p:ph type="title"/>
          </p:nvPr>
        </p:nvSpPr>
        <p:spPr>
          <a:xfrm>
            <a:off x="0" y="0"/>
            <a:ext cx="8001600" cy="1144200"/>
          </a:xfrm>
          <a:prstGeom prst="rect">
            <a:avLst/>
          </a:prstGeom>
          <a:solidFill>
            <a:schemeClr val="dk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4"/>
          <p:cNvSpPr/>
          <p:nvPr/>
        </p:nvSpPr>
        <p:spPr>
          <a:xfrm>
            <a:off x="8571775" y="-950"/>
            <a:ext cx="569835" cy="574071"/>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571763" y="57303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001558" y="1144259"/>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000625" y="572092"/>
            <a:ext cx="572255" cy="57232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571763" y="1143642"/>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572705" y="342590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10800000">
            <a:off x="8571773" y="456872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572892" y="2856407"/>
            <a:ext cx="570000" cy="5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999671" y="45687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8571763" y="17136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subTitle" idx="1"/>
          </p:nvPr>
        </p:nvSpPr>
        <p:spPr>
          <a:xfrm>
            <a:off x="708825" y="2210825"/>
            <a:ext cx="3409800" cy="18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7"/>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429045"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86025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571875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29008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86117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00030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5718752"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2" y="456886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txBox="1">
            <a:spLocks noGrp="1"/>
          </p:cNvSpPr>
          <p:nvPr>
            <p:ph type="title"/>
          </p:nvPr>
        </p:nvSpPr>
        <p:spPr>
          <a:xfrm>
            <a:off x="0" y="0"/>
            <a:ext cx="4576200" cy="1144200"/>
          </a:xfrm>
          <a:prstGeom prst="rect">
            <a:avLst/>
          </a:prstGeom>
          <a:solidFill>
            <a:schemeClr val="accent4"/>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5714986"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716869"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46" name="Google Shape;146;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7" name="Google Shape;147;p9"/>
          <p:cNvSpPr txBox="1">
            <a:spLocks noGrp="1"/>
          </p:cNvSpPr>
          <p:nvPr>
            <p:ph type="title"/>
          </p:nvPr>
        </p:nvSpPr>
        <p:spPr>
          <a:xfrm>
            <a:off x="2288200" y="0"/>
            <a:ext cx="45675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2288200" y="1999650"/>
            <a:ext cx="45675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sp>
        <p:nvSpPr>
          <p:cNvPr id="151" name="Google Shape;151;p11"/>
          <p:cNvSpPr txBox="1">
            <a:spLocks noGrp="1"/>
          </p:cNvSpPr>
          <p:nvPr>
            <p:ph type="title" hasCustomPrompt="1"/>
          </p:nvPr>
        </p:nvSpPr>
        <p:spPr>
          <a:xfrm>
            <a:off x="712100" y="1910847"/>
            <a:ext cx="7719900" cy="16899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Char char="+"/>
              <a:defRPr sz="12000">
                <a:solidFill>
                  <a:schemeClr val="dk2"/>
                </a:solidFill>
              </a:defRPr>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52" name="Google Shape;152;p11"/>
          <p:cNvSpPr txBox="1">
            <a:spLocks noGrp="1"/>
          </p:cNvSpPr>
          <p:nvPr>
            <p:ph type="subTitle" idx="1"/>
          </p:nvPr>
        </p:nvSpPr>
        <p:spPr>
          <a:xfrm>
            <a:off x="1713775" y="3331307"/>
            <a:ext cx="5716500" cy="3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3" name="Google Shape;153;p11"/>
          <p:cNvSpPr txBox="1">
            <a:spLocks noGrp="1"/>
          </p:cNvSpPr>
          <p:nvPr>
            <p:ph type="title" idx="2"/>
          </p:nvPr>
        </p:nvSpPr>
        <p:spPr>
          <a:xfrm>
            <a:off x="2276725" y="0"/>
            <a:ext cx="4590300" cy="1144200"/>
          </a:xfrm>
          <a:prstGeom prst="rect">
            <a:avLst/>
          </a:prstGeom>
          <a:solidFill>
            <a:schemeClr val="accent1"/>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11"/>
          <p:cNvSpPr/>
          <p:nvPr/>
        </p:nvSpPr>
        <p:spPr>
          <a:xfrm>
            <a:off x="8577694" y="7"/>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1092" y="7"/>
            <a:ext cx="570000" cy="57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8006350"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570921" y="-1098"/>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7434000"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139945"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1"/>
          <p:cNvGrpSpPr/>
          <p:nvPr/>
        </p:nvGrpSpPr>
        <p:grpSpPr>
          <a:xfrm>
            <a:off x="-7" y="4568733"/>
            <a:ext cx="9141598" cy="572245"/>
            <a:chOff x="-7" y="4568733"/>
            <a:chExt cx="9141598" cy="572245"/>
          </a:xfrm>
        </p:grpSpPr>
        <p:sp>
          <p:nvSpPr>
            <p:cNvPr id="161" name="Google Shape;161;p11"/>
            <p:cNvSpPr/>
            <p:nvPr/>
          </p:nvSpPr>
          <p:spPr>
            <a:xfrm rot="10800000">
              <a:off x="8569417"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10800000">
              <a:off x="7997259"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10800000">
              <a:off x="6855422"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10800000">
              <a:off x="5716384"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10800000">
              <a:off x="1713989"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10800000">
              <a:off x="1141830"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10800000">
              <a:off x="-7" y="4568746"/>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rot="10800000">
              <a:off x="7427510"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10800000">
              <a:off x="2286077" y="4568746"/>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rot="10800000">
              <a:off x="5146637"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10800000">
              <a:off x="4000066"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rot="10800000">
              <a:off x="2858220"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4572156" y="45687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rot="10800000">
              <a:off x="569742" y="4568746"/>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rot="10800000">
              <a:off x="3427907" y="4568746"/>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287096" y="4568763"/>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a:off x="6861633"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1711895" y="-1122"/>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accent5"/>
        </a:solidFill>
        <a:effectLst/>
      </p:bgPr>
    </p:bg>
    <p:spTree>
      <p:nvGrpSpPr>
        <p:cNvPr id="1" name="Shape 180"/>
        <p:cNvGrpSpPr/>
        <p:nvPr/>
      </p:nvGrpSpPr>
      <p:grpSpPr>
        <a:xfrm>
          <a:off x="0" y="0"/>
          <a:ext cx="0" cy="0"/>
          <a:chOff x="0" y="0"/>
          <a:chExt cx="0" cy="0"/>
        </a:xfrm>
      </p:grpSpPr>
      <p:grpSp>
        <p:nvGrpSpPr>
          <p:cNvPr id="181" name="Google Shape;181;p13"/>
          <p:cNvGrpSpPr/>
          <p:nvPr/>
        </p:nvGrpSpPr>
        <p:grpSpPr>
          <a:xfrm>
            <a:off x="0" y="0"/>
            <a:ext cx="9150649" cy="2286311"/>
            <a:chOff x="0" y="0"/>
            <a:chExt cx="9150649" cy="2286311"/>
          </a:xfrm>
        </p:grpSpPr>
        <p:sp>
          <p:nvSpPr>
            <p:cNvPr id="182" name="Google Shape;182;p1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572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7999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172323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84930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3"/>
          <p:cNvSpPr/>
          <p:nvPr/>
        </p:nvSpPr>
        <p:spPr>
          <a:xfrm>
            <a:off x="2319000" y="4568875"/>
            <a:ext cx="2216783"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57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1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199" name="Google Shape;199;p1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00" name="Google Shape;200;p13"/>
          <p:cNvSpPr/>
          <p:nvPr/>
        </p:nvSpPr>
        <p:spPr>
          <a:xfrm>
            <a:off x="249785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3"/>
          <p:cNvGrpSpPr/>
          <p:nvPr/>
        </p:nvGrpSpPr>
        <p:grpSpPr>
          <a:xfrm>
            <a:off x="0" y="4543023"/>
            <a:ext cx="9147800" cy="600410"/>
            <a:chOff x="0" y="4858375"/>
            <a:chExt cx="9147800" cy="285000"/>
          </a:xfrm>
        </p:grpSpPr>
        <p:sp>
          <p:nvSpPr>
            <p:cNvPr id="202" name="Google Shape;202;p1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Montserrat"/>
              <a:buNone/>
              <a:defRPr sz="3000" b="1">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marL="914400" lvl="1"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marL="1371600" lvl="2"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marL="1828800" lvl="3"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marL="2286000" lvl="4"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marL="2743200" lvl="5"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marL="3200400" lvl="6"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marL="3657600" lvl="7"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marL="4114800" lvl="8" indent="-3175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5" r:id="rId13"/>
    <p:sldLayoutId id="2147483668" r:id="rId14"/>
    <p:sldLayoutId id="2147483671" r:id="rId15"/>
    <p:sldLayoutId id="2147483673"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sprofesores.com/profesores/Maria-Elena-Cruz-Meza_4178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2.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5.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400.png"/><Relationship Id="rId5" Type="http://schemas.openxmlformats.org/officeDocument/2006/relationships/image" Target="../media/image300.png"/><Relationship Id="rId4" Type="http://schemas.openxmlformats.org/officeDocument/2006/relationships/image" Target="../media/image200.png"/></Relationships>
</file>

<file path=ppt/slides/_rels/slide3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20.png"/><Relationship Id="rId5" Type="http://schemas.openxmlformats.org/officeDocument/2006/relationships/image" Target="../media/image111.png"/><Relationship Id="rId4" Type="http://schemas.openxmlformats.org/officeDocument/2006/relationships/image" Target="../media/image100.png"/></Relationships>
</file>

<file path=ppt/slides/_rels/slide3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ctrTitle"/>
          </p:nvPr>
        </p:nvSpPr>
        <p:spPr>
          <a:xfrm>
            <a:off x="2250275" y="576275"/>
            <a:ext cx="4582800" cy="1556100"/>
          </a:xfrm>
          <a:prstGeom prst="rect">
            <a:avLst/>
          </a:prstGeom>
          <a:solidFill>
            <a:schemeClr val="dk1"/>
          </a:solidFill>
        </p:spPr>
        <p:txBody>
          <a:bodyPr spcFirstLastPara="1" wrap="square" lIns="91425" tIns="91425" rIns="91425" bIns="91425" anchor="b" anchorCtr="0">
            <a:noAutofit/>
          </a:bodyPr>
          <a:lstStyle/>
          <a:p>
            <a:pPr marL="0" lvl="0" indent="0" algn="ctr" rtl="0">
              <a:spcBef>
                <a:spcPts val="0"/>
              </a:spcBef>
              <a:spcAft>
                <a:spcPts val="0"/>
              </a:spcAft>
              <a:buNone/>
            </a:pPr>
            <a:r>
              <a:rPr lang="en" sz="5000" b="0"/>
              <a:t>MEMORIAS</a:t>
            </a:r>
            <a:endParaRPr sz="5000" b="0"/>
          </a:p>
          <a:p>
            <a:pPr marL="0" lvl="0" indent="0" algn="ctr" rtl="0">
              <a:spcBef>
                <a:spcPts val="0"/>
              </a:spcBef>
              <a:spcAft>
                <a:spcPts val="0"/>
              </a:spcAft>
              <a:buNone/>
            </a:pPr>
            <a:r>
              <a:rPr lang="en"/>
              <a:t>ASOCIATIVAS</a:t>
            </a:r>
            <a:endParaRPr/>
          </a:p>
        </p:txBody>
      </p:sp>
      <p:sp>
        <p:nvSpPr>
          <p:cNvPr id="514" name="Google Shape;514;p30"/>
          <p:cNvSpPr txBox="1">
            <a:spLocks noGrp="1"/>
          </p:cNvSpPr>
          <p:nvPr>
            <p:ph type="subTitle" idx="1"/>
          </p:nvPr>
        </p:nvSpPr>
        <p:spPr>
          <a:xfrm>
            <a:off x="1991225" y="2004300"/>
            <a:ext cx="5100900" cy="3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RECONOCIMIENTO DE PATRONES</a:t>
            </a:r>
            <a:endParaRPr dirty="0"/>
          </a:p>
          <a:p>
            <a:pPr marL="0" lvl="0" indent="0" algn="ctr" rtl="0">
              <a:spcBef>
                <a:spcPts val="0"/>
              </a:spcBef>
              <a:spcAft>
                <a:spcPts val="0"/>
              </a:spcAft>
              <a:buNone/>
            </a:pPr>
            <a:endParaRPr dirty="0"/>
          </a:p>
        </p:txBody>
      </p:sp>
      <p:sp>
        <p:nvSpPr>
          <p:cNvPr id="515" name="Google Shape;515;p30"/>
          <p:cNvSpPr txBox="1">
            <a:spLocks noGrp="1"/>
          </p:cNvSpPr>
          <p:nvPr>
            <p:ph type="title" idx="4294967295"/>
          </p:nvPr>
        </p:nvSpPr>
        <p:spPr>
          <a:xfrm>
            <a:off x="-25" y="2903550"/>
            <a:ext cx="9144000" cy="45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dirty="0">
                <a:solidFill>
                  <a:srgbClr val="D9D9D9"/>
                </a:solidFill>
                <a:latin typeface="Arial"/>
                <a:ea typeface="Arial"/>
                <a:cs typeface="Arial"/>
                <a:sym typeface="Arial"/>
              </a:rPr>
              <a:t>R</a:t>
            </a:r>
            <a:r>
              <a:rPr lang="en" sz="1800" dirty="0">
                <a:solidFill>
                  <a:srgbClr val="D9D9D9"/>
                </a:solidFill>
                <a:latin typeface="Arial"/>
                <a:ea typeface="Arial"/>
                <a:cs typeface="Arial"/>
                <a:sym typeface="Arial"/>
              </a:rPr>
              <a:t>ECONOCIMIENTO DE VOCALES EN MINÚSCULAS.</a:t>
            </a:r>
            <a:endParaRPr sz="1800" dirty="0">
              <a:solidFill>
                <a:srgbClr val="D9D9D9"/>
              </a:solidFill>
              <a:latin typeface="Arial"/>
              <a:ea typeface="Arial"/>
              <a:cs typeface="Arial"/>
              <a:sym typeface="Arial"/>
            </a:endParaRPr>
          </a:p>
          <a:p>
            <a:pPr marL="0" lvl="0" indent="0" algn="ctr" rtl="0">
              <a:spcBef>
                <a:spcPts val="0"/>
              </a:spcBef>
              <a:spcAft>
                <a:spcPts val="0"/>
              </a:spcAft>
              <a:buNone/>
            </a:pPr>
            <a:endParaRPr sz="2200" dirty="0">
              <a:solidFill>
                <a:srgbClr val="000000"/>
              </a:solidFill>
            </a:endParaRPr>
          </a:p>
        </p:txBody>
      </p:sp>
      <p:sp>
        <p:nvSpPr>
          <p:cNvPr id="516" name="Google Shape;516;p30"/>
          <p:cNvSpPr txBox="1"/>
          <p:nvPr/>
        </p:nvSpPr>
        <p:spPr>
          <a:xfrm>
            <a:off x="-100" y="2419875"/>
            <a:ext cx="9144000" cy="54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4"/>
                </a:solidFill>
                <a:highlight>
                  <a:srgbClr val="FFFFFF"/>
                </a:highlight>
                <a:latin typeface="Montserrat"/>
                <a:ea typeface="Montserrat"/>
                <a:cs typeface="Montserrat"/>
                <a:sym typeface="Montserrat"/>
              </a:rPr>
              <a:t>MEMORIA</a:t>
            </a:r>
            <a:r>
              <a:rPr lang="en" sz="2400" b="1">
                <a:solidFill>
                  <a:schemeClr val="accent2"/>
                </a:solidFill>
                <a:highlight>
                  <a:srgbClr val="FFFFFF"/>
                </a:highlight>
                <a:latin typeface="Montserrat"/>
                <a:ea typeface="Montserrat"/>
                <a:cs typeface="Montserrat"/>
                <a:sym typeface="Montserrat"/>
              </a:rPr>
              <a:t> ALPHA-BETA HETEROASOCIATIVA</a:t>
            </a:r>
            <a:endParaRPr sz="2400">
              <a:solidFill>
                <a:schemeClr val="accent2"/>
              </a:solidFill>
              <a:highlight>
                <a:srgbClr val="FFFFFF"/>
              </a:highlight>
            </a:endParaRPr>
          </a:p>
        </p:txBody>
      </p:sp>
      <p:sp>
        <p:nvSpPr>
          <p:cNvPr id="517" name="Google Shape;517;p30"/>
          <p:cNvSpPr txBox="1"/>
          <p:nvPr/>
        </p:nvSpPr>
        <p:spPr>
          <a:xfrm>
            <a:off x="128575" y="3462300"/>
            <a:ext cx="3707700" cy="9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2"/>
                </a:solidFill>
                <a:latin typeface="Nunito"/>
                <a:ea typeface="Nunito"/>
                <a:cs typeface="Nunito"/>
                <a:sym typeface="Nunito"/>
              </a:rPr>
              <a:t>PRESENTAN</a:t>
            </a:r>
            <a:endParaRPr sz="1800" b="1">
              <a:solidFill>
                <a:schemeClr val="accent2"/>
              </a:solidFill>
              <a:latin typeface="Nunito"/>
              <a:ea typeface="Nunito"/>
              <a:cs typeface="Nunito"/>
              <a:sym typeface="Nunito"/>
            </a:endParaRPr>
          </a:p>
          <a:p>
            <a:pPr marL="0" lvl="0" indent="0" algn="l" rtl="0">
              <a:spcBef>
                <a:spcPts val="0"/>
              </a:spcBef>
              <a:spcAft>
                <a:spcPts val="0"/>
              </a:spcAft>
              <a:buNone/>
            </a:pPr>
            <a:r>
              <a:rPr lang="en" sz="1550">
                <a:solidFill>
                  <a:srgbClr val="FFFFFF"/>
                </a:solidFill>
              </a:rPr>
              <a:t>Lugo Camacho Octavio</a:t>
            </a:r>
            <a:endParaRPr sz="1550">
              <a:solidFill>
                <a:srgbClr val="FFFFFF"/>
              </a:solidFill>
            </a:endParaRPr>
          </a:p>
          <a:p>
            <a:pPr marL="0" lvl="0" indent="0" algn="l" rtl="0">
              <a:spcBef>
                <a:spcPts val="0"/>
              </a:spcBef>
              <a:spcAft>
                <a:spcPts val="0"/>
              </a:spcAft>
              <a:buNone/>
            </a:pPr>
            <a:r>
              <a:rPr lang="en" sz="1550">
                <a:solidFill>
                  <a:srgbClr val="FFFFFF"/>
                </a:solidFill>
              </a:rPr>
              <a:t>González López Emiliano </a:t>
            </a:r>
            <a:endParaRPr sz="1550">
              <a:solidFill>
                <a:srgbClr val="FFFFFF"/>
              </a:solidFill>
            </a:endParaRPr>
          </a:p>
          <a:p>
            <a:pPr marL="0" lvl="0" indent="0" algn="l" rtl="0">
              <a:spcBef>
                <a:spcPts val="0"/>
              </a:spcBef>
              <a:spcAft>
                <a:spcPts val="0"/>
              </a:spcAft>
              <a:buNone/>
            </a:pPr>
            <a:r>
              <a:rPr lang="en" sz="1550">
                <a:solidFill>
                  <a:srgbClr val="FFFFFF"/>
                </a:solidFill>
              </a:rPr>
              <a:t>Jiménez Aguilar Tafnes Lorena</a:t>
            </a:r>
            <a:endParaRPr sz="1800">
              <a:solidFill>
                <a:srgbClr val="FFFFFF"/>
              </a:solidFill>
              <a:latin typeface="Nunito"/>
              <a:ea typeface="Nunito"/>
              <a:cs typeface="Nunito"/>
              <a:sym typeface="Nunito"/>
            </a:endParaRPr>
          </a:p>
        </p:txBody>
      </p:sp>
      <p:sp>
        <p:nvSpPr>
          <p:cNvPr id="518" name="Google Shape;518;p30"/>
          <p:cNvSpPr txBox="1"/>
          <p:nvPr/>
        </p:nvSpPr>
        <p:spPr>
          <a:xfrm>
            <a:off x="6504375" y="3651700"/>
            <a:ext cx="2270100" cy="6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dirty="0">
                <a:solidFill>
                  <a:schemeClr val="accent1"/>
                </a:solidFill>
                <a:latin typeface="Nunito"/>
                <a:ea typeface="Nunito"/>
                <a:cs typeface="Nunito"/>
                <a:sym typeface="Nunito"/>
              </a:rPr>
              <a:t>FACILITADORA</a:t>
            </a:r>
            <a:endParaRPr sz="1700" b="1" dirty="0">
              <a:solidFill>
                <a:schemeClr val="accent1"/>
              </a:solidFill>
              <a:latin typeface="Nunito"/>
              <a:ea typeface="Nunito"/>
              <a:cs typeface="Nunito"/>
              <a:sym typeface="Nunito"/>
            </a:endParaRPr>
          </a:p>
          <a:p>
            <a:pPr marL="0" lvl="0" indent="0" algn="r" rtl="0">
              <a:spcBef>
                <a:spcPts val="0"/>
              </a:spcBef>
              <a:spcAft>
                <a:spcPts val="0"/>
              </a:spcAft>
              <a:buNone/>
            </a:pPr>
            <a:r>
              <a:rPr lang="en" sz="1500" dirty="0">
                <a:solidFill>
                  <a:schemeClr val="bg1"/>
                </a:solidFill>
                <a:uFill>
                  <a:noFill/>
                </a:uFill>
                <a:hlinkClick r:id="rId3">
                  <a:extLst>
                    <a:ext uri="{A12FA001-AC4F-418D-AE19-62706E023703}">
                      <ahyp:hlinkClr xmlns:ahyp="http://schemas.microsoft.com/office/drawing/2018/hyperlinkcolor" val="tx"/>
                    </a:ext>
                  </a:extLst>
                </a:hlinkClick>
              </a:rPr>
              <a:t>Maria Elena Cruz Meza</a:t>
            </a:r>
            <a:endParaRPr sz="1450" dirty="0">
              <a:solidFill>
                <a:schemeClr val="bg1"/>
              </a:solidFill>
            </a:endParaRPr>
          </a:p>
          <a:p>
            <a:pPr marL="0" lvl="0" indent="0" algn="r" rtl="0">
              <a:spcBef>
                <a:spcPts val="0"/>
              </a:spcBef>
              <a:spcAft>
                <a:spcPts val="0"/>
              </a:spcAft>
              <a:buNone/>
            </a:pPr>
            <a:endParaRPr sz="1700" dirty="0">
              <a:solidFill>
                <a:srgbClr val="FFFFFF"/>
              </a:solidFill>
              <a:latin typeface="Nunito"/>
              <a:ea typeface="Nunito"/>
              <a:cs typeface="Nunito"/>
              <a:sym typeface="Nunito"/>
            </a:endParaRPr>
          </a:p>
        </p:txBody>
      </p:sp>
      <p:sp>
        <p:nvSpPr>
          <p:cNvPr id="519" name="Google Shape;519;p30"/>
          <p:cNvSpPr txBox="1"/>
          <p:nvPr/>
        </p:nvSpPr>
        <p:spPr>
          <a:xfrm>
            <a:off x="-100" y="4670650"/>
            <a:ext cx="9144000" cy="399300"/>
          </a:xfrm>
          <a:prstGeom prst="rect">
            <a:avLst/>
          </a:prstGeom>
          <a:noFill/>
          <a:ln>
            <a:noFill/>
          </a:ln>
        </p:spPr>
        <p:txBody>
          <a:bodyPr spcFirstLastPara="1" wrap="square" lIns="91425" tIns="91425" rIns="91425" bIns="91425" anchor="t" anchorCtr="0">
            <a:noAutofit/>
          </a:bodyPr>
          <a:lstStyle/>
          <a:p>
            <a:pPr algn="ctr"/>
            <a:r>
              <a:rPr lang="en" sz="1750" b="1" dirty="0">
                <a:solidFill>
                  <a:srgbClr val="FFFFFF"/>
                </a:solidFill>
                <a:highlight>
                  <a:schemeClr val="accent5"/>
                </a:highlight>
              </a:rPr>
              <a:t>Ciudad de México a 25 de Junio de 2020 </a:t>
            </a:r>
            <a:endParaRPr sz="2000" b="1" dirty="0">
              <a:solidFill>
                <a:srgbClr val="FFFFFF"/>
              </a:solidFill>
              <a:highlight>
                <a:schemeClr val="accent5"/>
              </a:highlight>
              <a:latin typeface="Nunito"/>
              <a:ea typeface="Nunito"/>
              <a:cs typeface="Nunito"/>
              <a:sym typeface="Nun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142023" y="1567319"/>
                <a:ext cx="8661911" cy="2695500"/>
              </a:xfrm>
              <a:prstGeom prst="rect">
                <a:avLst/>
              </a:prstGeom>
              <a:ln>
                <a:noFill/>
              </a:ln>
            </p:spPr>
            <p:txBody>
              <a:bodyPr spcFirstLastPara="1" wrap="square" lIns="91425" tIns="91425" rIns="91425" bIns="91425" anchor="t" anchorCtr="0">
                <a:noAutofit/>
              </a:bodyPr>
              <a:lstStyle/>
              <a:p>
                <a:pPr marL="139700" indent="0">
                  <a:buNone/>
                </a:pPr>
                <a:r>
                  <a:rPr lang="es-MX" sz="2000" dirty="0">
                    <a:solidFill>
                      <a:schemeClr val="tx1">
                        <a:lumMod val="50000"/>
                      </a:schemeClr>
                    </a:solidFill>
                    <a:latin typeface="Roboto "/>
                  </a:rPr>
                  <a:t>Tenemos los patrones de entrada y salida:</a:t>
                </a:r>
              </a:p>
              <a:p>
                <a:pPr marL="139700" indent="0">
                  <a:buNone/>
                </a:pPr>
                <a:endParaRPr lang="es-MX" sz="2000" dirty="0">
                  <a:solidFill>
                    <a:schemeClr val="tx1">
                      <a:lumMod val="50000"/>
                    </a:schemeClr>
                  </a:solidFill>
                  <a:latin typeface="Roboto "/>
                </a:endParaRPr>
              </a:p>
              <a:p>
                <a:pPr marL="139700" indent="0" algn="ctr">
                  <a:buNone/>
                </a:pPr>
                <a14:m>
                  <m:oMath xmlns:m="http://schemas.openxmlformats.org/officeDocument/2006/math">
                    <m:sSup>
                      <m:sSupPr>
                        <m:ctrlPr>
                          <a:rPr lang="es-MX" sz="2800" b="1" i="1" smtClean="0">
                            <a:solidFill>
                              <a:schemeClr val="bg1">
                                <a:lumMod val="65000"/>
                              </a:schemeClr>
                            </a:solidFill>
                            <a:latin typeface="Cambria Math" panose="02040503050406030204" pitchFamily="18" charset="0"/>
                          </a:rPr>
                        </m:ctrlPr>
                      </m:sSupPr>
                      <m:e>
                        <m:r>
                          <a:rPr lang="es-MX" sz="2800" b="1" i="1" smtClean="0">
                            <a:solidFill>
                              <a:schemeClr val="bg1">
                                <a:lumMod val="65000"/>
                              </a:schemeClr>
                            </a:solidFill>
                            <a:latin typeface="Cambria Math" panose="02040503050406030204" pitchFamily="18" charset="0"/>
                          </a:rPr>
                          <m:t>𝒙</m:t>
                        </m:r>
                      </m:e>
                      <m:sup>
                        <m:r>
                          <a:rPr lang="es-MX" sz="2800" b="1" i="1" smtClean="0">
                            <a:solidFill>
                              <a:schemeClr val="bg1">
                                <a:lumMod val="65000"/>
                              </a:schemeClr>
                            </a:solidFill>
                            <a:latin typeface="Cambria Math" panose="02040503050406030204" pitchFamily="18" charset="0"/>
                          </a:rPr>
                          <m:t>𝟏</m:t>
                        </m:r>
                      </m:sup>
                    </m:sSup>
                    <m:r>
                      <a:rPr lang="es-MX" sz="2800" b="0" i="1" smtClean="0">
                        <a:solidFill>
                          <a:schemeClr val="bg1">
                            <a:lumMod val="65000"/>
                          </a:schemeClr>
                        </a:solidFill>
                        <a:latin typeface="Cambria Math" panose="02040503050406030204" pitchFamily="18" charset="0"/>
                      </a:rPr>
                      <m:t>=</m:t>
                    </m:r>
                    <m:d>
                      <m:dPr>
                        <m:begChr m:val="["/>
                        <m:endChr m:val="]"/>
                        <m:ctrlPr>
                          <a:rPr lang="es-MX" sz="2800" b="0" i="1" smtClean="0">
                            <a:solidFill>
                              <a:schemeClr val="bg1">
                                <a:lumMod val="65000"/>
                              </a:schemeClr>
                            </a:solidFill>
                            <a:latin typeface="Cambria Math" panose="02040503050406030204" pitchFamily="18" charset="0"/>
                          </a:rPr>
                        </m:ctrlPr>
                      </m:dPr>
                      <m:e>
                        <m:eqArr>
                          <m:eqArrPr>
                            <m:ctrlPr>
                              <a:rPr lang="es-MX" sz="2800" b="0" i="1" smtClean="0">
                                <a:solidFill>
                                  <a:schemeClr val="bg1">
                                    <a:lumMod val="65000"/>
                                  </a:schemeClr>
                                </a:solidFill>
                                <a:latin typeface="Cambria Math" panose="02040503050406030204" pitchFamily="18" charset="0"/>
                              </a:rPr>
                            </m:ctrlPr>
                          </m:eqArrPr>
                          <m:e>
                            <m:m>
                              <m:mPr>
                                <m:mcs>
                                  <m:mc>
                                    <m:mcPr>
                                      <m:count m:val="1"/>
                                      <m:mcJc m:val="center"/>
                                    </m:mcPr>
                                  </m:mc>
                                </m:mcs>
                                <m:ctrlPr>
                                  <a:rPr lang="es-MX" sz="2800" b="0" i="1" smtClean="0">
                                    <a:solidFill>
                                      <a:schemeClr val="bg1">
                                        <a:lumMod val="65000"/>
                                      </a:schemeClr>
                                    </a:solidFill>
                                    <a:latin typeface="Cambria Math" panose="02040503050406030204" pitchFamily="18" charset="0"/>
                                  </a:rPr>
                                </m:ctrlPr>
                              </m:mPr>
                              <m:mr>
                                <m:e>
                                  <m:r>
                                    <m:rPr>
                                      <m:brk m:alnAt="7"/>
                                    </m:rPr>
                                    <a:rPr lang="es-MX" sz="2800" b="0" i="1" smtClean="0">
                                      <a:solidFill>
                                        <a:schemeClr val="bg1">
                                          <a:lumMod val="65000"/>
                                        </a:schemeClr>
                                      </a:solidFill>
                                      <a:latin typeface="Cambria Math" panose="02040503050406030204" pitchFamily="18" charset="0"/>
                                    </a:rPr>
                                    <m:t>1</m:t>
                                  </m:r>
                                </m:e>
                              </m:mr>
                              <m:mr>
                                <m:e>
                                  <m:r>
                                    <a:rPr lang="es-MX" sz="2800" b="0" i="1" smtClean="0">
                                      <a:solidFill>
                                        <a:schemeClr val="bg1">
                                          <a:lumMod val="65000"/>
                                        </a:schemeClr>
                                      </a:solidFill>
                                      <a:latin typeface="Cambria Math" panose="02040503050406030204" pitchFamily="18" charset="0"/>
                                    </a:rPr>
                                    <m:t>1</m:t>
                                  </m:r>
                                </m:e>
                              </m:mr>
                              <m:mr>
                                <m:e>
                                  <m:r>
                                    <a:rPr lang="es-MX" sz="2800" b="0" i="1" smtClean="0">
                                      <a:solidFill>
                                        <a:schemeClr val="bg1">
                                          <a:lumMod val="65000"/>
                                        </a:schemeClr>
                                      </a:solidFill>
                                      <a:latin typeface="Cambria Math" panose="02040503050406030204" pitchFamily="18" charset="0"/>
                                    </a:rPr>
                                    <m:t>1</m:t>
                                  </m:r>
                                </m:e>
                              </m:mr>
                            </m:m>
                          </m:e>
                          <m:e>
                            <m:r>
                              <a:rPr lang="es-MX" sz="2800" b="0" i="1" smtClean="0">
                                <a:solidFill>
                                  <a:schemeClr val="bg1">
                                    <a:lumMod val="65000"/>
                                  </a:schemeClr>
                                </a:solidFill>
                                <a:latin typeface="Cambria Math" panose="02040503050406030204" pitchFamily="18" charset="0"/>
                              </a:rPr>
                              <m:t>1</m:t>
                            </m:r>
                          </m:e>
                          <m:e>
                            <m:r>
                              <a:rPr lang="es-MX" sz="2800" b="0" i="1" smtClean="0">
                                <a:solidFill>
                                  <a:schemeClr val="bg1">
                                    <a:lumMod val="65000"/>
                                  </a:schemeClr>
                                </a:solidFill>
                                <a:latin typeface="Cambria Math" panose="02040503050406030204" pitchFamily="18" charset="0"/>
                              </a:rPr>
                              <m:t>1</m:t>
                            </m:r>
                          </m:e>
                        </m:eqArr>
                      </m:e>
                    </m:d>
                    <m:sSup>
                      <m:sSupPr>
                        <m:ctrlPr>
                          <a:rPr lang="es-MX" sz="2800" b="1" i="1" smtClean="0">
                            <a:solidFill>
                              <a:schemeClr val="bg1">
                                <a:lumMod val="65000"/>
                              </a:schemeClr>
                            </a:solidFill>
                            <a:latin typeface="Cambria Math" panose="02040503050406030204" pitchFamily="18" charset="0"/>
                          </a:rPr>
                        </m:ctrlPr>
                      </m:sSupPr>
                      <m:e>
                        <m:r>
                          <a:rPr lang="es-MX" sz="2800" b="1" i="1" smtClean="0">
                            <a:solidFill>
                              <a:schemeClr val="bg1">
                                <a:lumMod val="65000"/>
                              </a:schemeClr>
                            </a:solidFill>
                            <a:latin typeface="Cambria Math" panose="02040503050406030204" pitchFamily="18" charset="0"/>
                          </a:rPr>
                          <m:t>𝒚</m:t>
                        </m:r>
                      </m:e>
                      <m:sup>
                        <m:r>
                          <a:rPr lang="es-MX" sz="2800" b="1" i="1">
                            <a:solidFill>
                              <a:schemeClr val="bg1">
                                <a:lumMod val="65000"/>
                              </a:schemeClr>
                            </a:solidFill>
                            <a:latin typeface="Cambria Math" panose="02040503050406030204" pitchFamily="18" charset="0"/>
                          </a:rPr>
                          <m:t>𝟏</m:t>
                        </m:r>
                      </m:sup>
                    </m:sSup>
                    <m:r>
                      <a:rPr lang="es-MX" sz="2800" i="1" smtClean="0">
                        <a:solidFill>
                          <a:schemeClr val="bg1">
                            <a:lumMod val="65000"/>
                          </a:schemeClr>
                        </a:solidFill>
                        <a:latin typeface="Cambria Math" panose="02040503050406030204" pitchFamily="18" charset="0"/>
                      </a:rPr>
                      <m:t>=</m:t>
                    </m:r>
                    <m:d>
                      <m:dPr>
                        <m:begChr m:val="["/>
                        <m:endChr m:val="]"/>
                        <m:ctrlPr>
                          <a:rPr lang="es-MX" sz="2800" i="1">
                            <a:solidFill>
                              <a:schemeClr val="bg1">
                                <a:lumMod val="65000"/>
                              </a:schemeClr>
                            </a:solidFill>
                            <a:latin typeface="Cambria Math" panose="02040503050406030204" pitchFamily="18" charset="0"/>
                          </a:rPr>
                        </m:ctrlPr>
                      </m:dPr>
                      <m:e>
                        <m:eqArr>
                          <m:eqArrPr>
                            <m:ctrlPr>
                              <a:rPr lang="es-MX" sz="2800" i="1">
                                <a:solidFill>
                                  <a:schemeClr val="bg1">
                                    <a:lumMod val="65000"/>
                                  </a:schemeClr>
                                </a:solidFill>
                                <a:latin typeface="Cambria Math" panose="02040503050406030204" pitchFamily="18" charset="0"/>
                              </a:rPr>
                            </m:ctrlPr>
                          </m:eqArrPr>
                          <m:e>
                            <m:m>
                              <m:mPr>
                                <m:mcs>
                                  <m:mc>
                                    <m:mcPr>
                                      <m:count m:val="1"/>
                                      <m:mcJc m:val="center"/>
                                    </m:mcPr>
                                  </m:mc>
                                </m:mcs>
                                <m:ctrlPr>
                                  <a:rPr lang="es-MX" sz="2800" i="1">
                                    <a:solidFill>
                                      <a:schemeClr val="bg1">
                                        <a:lumMod val="65000"/>
                                      </a:schemeClr>
                                    </a:solidFill>
                                    <a:latin typeface="Cambria Math" panose="02040503050406030204" pitchFamily="18" charset="0"/>
                                  </a:rPr>
                                </m:ctrlPr>
                              </m:mPr>
                              <m:mr>
                                <m:e>
                                  <m:r>
                                    <m:rPr>
                                      <m:brk m:alnAt="7"/>
                                    </m:rPr>
                                    <a:rPr lang="es-MX" sz="2800" i="1">
                                      <a:solidFill>
                                        <a:schemeClr val="bg1">
                                          <a:lumMod val="65000"/>
                                        </a:schemeClr>
                                      </a:solidFill>
                                      <a:latin typeface="Cambria Math" panose="02040503050406030204" pitchFamily="18" charset="0"/>
                                    </a:rPr>
                                    <m:t>1</m:t>
                                  </m:r>
                                </m:e>
                              </m:mr>
                              <m:mr>
                                <m:e>
                                  <m:r>
                                    <a:rPr lang="es-MX" sz="2800" i="1">
                                      <a:solidFill>
                                        <a:schemeClr val="bg1">
                                          <a:lumMod val="65000"/>
                                        </a:schemeClr>
                                      </a:solidFill>
                                      <a:latin typeface="Cambria Math" panose="02040503050406030204" pitchFamily="18" charset="0"/>
                                    </a:rPr>
                                    <m:t>0</m:t>
                                  </m:r>
                                </m:e>
                              </m:mr>
                              <m:mr>
                                <m:e>
                                  <m:r>
                                    <a:rPr lang="es-MX" sz="2800" i="1">
                                      <a:solidFill>
                                        <a:schemeClr val="bg1">
                                          <a:lumMod val="65000"/>
                                        </a:schemeClr>
                                      </a:solidFill>
                                      <a:latin typeface="Cambria Math" panose="02040503050406030204" pitchFamily="18" charset="0"/>
                                    </a:rPr>
                                    <m:t>1</m:t>
                                  </m:r>
                                </m:e>
                              </m:mr>
                            </m:m>
                          </m:e>
                          <m:e>
                            <m:r>
                              <a:rPr lang="es-MX" sz="2800" b="0" i="1" smtClean="0">
                                <a:solidFill>
                                  <a:schemeClr val="bg1">
                                    <a:lumMod val="65000"/>
                                  </a:schemeClr>
                                </a:solidFill>
                                <a:latin typeface="Cambria Math" panose="02040503050406030204" pitchFamily="18" charset="0"/>
                              </a:rPr>
                              <m:t>0</m:t>
                            </m:r>
                          </m:e>
                          <m:e>
                            <m:r>
                              <a:rPr lang="es-MX" sz="2800" b="0" i="1" smtClean="0">
                                <a:solidFill>
                                  <a:schemeClr val="bg1">
                                    <a:lumMod val="65000"/>
                                  </a:schemeClr>
                                </a:solidFill>
                                <a:latin typeface="Cambria Math" panose="02040503050406030204" pitchFamily="18" charset="0"/>
                              </a:rPr>
                              <m:t>1</m:t>
                            </m:r>
                          </m:e>
                          <m:e>
                            <m:r>
                              <a:rPr lang="es-MX" sz="2800" b="0" i="1" smtClean="0">
                                <a:solidFill>
                                  <a:schemeClr val="bg1">
                                    <a:lumMod val="65000"/>
                                  </a:schemeClr>
                                </a:solidFill>
                                <a:latin typeface="Cambria Math" panose="02040503050406030204" pitchFamily="18" charset="0"/>
                              </a:rPr>
                              <m:t>0</m:t>
                            </m:r>
                          </m:e>
                        </m:eqArr>
                      </m:e>
                    </m:d>
                  </m:oMath>
                </a14:m>
                <a:r>
                  <a:rPr lang="es-MX" sz="2800" dirty="0">
                    <a:solidFill>
                      <a:schemeClr val="tx1">
                        <a:lumMod val="50000"/>
                      </a:schemeClr>
                    </a:solidFill>
                  </a:rPr>
                  <a:t>, </a:t>
                </a:r>
                <a14:m>
                  <m:oMath xmlns:m="http://schemas.openxmlformats.org/officeDocument/2006/math">
                    <m:sSup>
                      <m:sSupPr>
                        <m:ctrlPr>
                          <a:rPr lang="es-MX" sz="2800" b="1" i="1" smtClean="0">
                            <a:solidFill>
                              <a:schemeClr val="accent2">
                                <a:lumMod val="75000"/>
                              </a:schemeClr>
                            </a:solidFill>
                            <a:latin typeface="Cambria Math" panose="02040503050406030204" pitchFamily="18" charset="0"/>
                          </a:rPr>
                        </m:ctrlPr>
                      </m:sSupPr>
                      <m:e>
                        <m:r>
                          <a:rPr lang="es-MX" sz="2800" b="1" i="1">
                            <a:solidFill>
                              <a:schemeClr val="accent2">
                                <a:lumMod val="75000"/>
                              </a:schemeClr>
                            </a:solidFill>
                            <a:latin typeface="Cambria Math" panose="02040503050406030204" pitchFamily="18" charset="0"/>
                          </a:rPr>
                          <m:t>𝒙</m:t>
                        </m:r>
                      </m:e>
                      <m:sup>
                        <m:r>
                          <a:rPr lang="es-MX" sz="2800" b="1" i="1" smtClean="0">
                            <a:solidFill>
                              <a:schemeClr val="accent2">
                                <a:lumMod val="75000"/>
                              </a:schemeClr>
                            </a:solidFill>
                            <a:latin typeface="Cambria Math" panose="02040503050406030204" pitchFamily="18" charset="0"/>
                          </a:rPr>
                          <m:t>𝟐</m:t>
                        </m:r>
                      </m:sup>
                    </m:sSup>
                    <m:r>
                      <a:rPr lang="es-MX" sz="2800" i="1">
                        <a:solidFill>
                          <a:schemeClr val="accent2">
                            <a:lumMod val="75000"/>
                          </a:schemeClr>
                        </a:solidFill>
                        <a:latin typeface="Cambria Math" panose="02040503050406030204" pitchFamily="18" charset="0"/>
                      </a:rPr>
                      <m:t>=</m:t>
                    </m:r>
                    <m:d>
                      <m:dPr>
                        <m:begChr m:val="["/>
                        <m:endChr m:val="]"/>
                        <m:ctrlPr>
                          <a:rPr lang="es-MX" sz="2800" i="1">
                            <a:solidFill>
                              <a:schemeClr val="accent2">
                                <a:lumMod val="75000"/>
                              </a:schemeClr>
                            </a:solidFill>
                            <a:latin typeface="Cambria Math" panose="02040503050406030204" pitchFamily="18" charset="0"/>
                          </a:rPr>
                        </m:ctrlPr>
                      </m:dPr>
                      <m:e>
                        <m:eqArr>
                          <m:eqArrPr>
                            <m:ctrlPr>
                              <a:rPr lang="es-MX" sz="2800" i="1" smtClean="0">
                                <a:solidFill>
                                  <a:schemeClr val="accent2">
                                    <a:lumMod val="75000"/>
                                  </a:schemeClr>
                                </a:solidFill>
                                <a:latin typeface="Cambria Math" panose="02040503050406030204" pitchFamily="18" charset="0"/>
                              </a:rPr>
                            </m:ctrlPr>
                          </m:eqArrPr>
                          <m:e>
                            <m:m>
                              <m:mPr>
                                <m:mcs>
                                  <m:mc>
                                    <m:mcPr>
                                      <m:count m:val="1"/>
                                      <m:mcJc m:val="center"/>
                                    </m:mcPr>
                                  </m:mc>
                                </m:mcs>
                                <m:ctrlPr>
                                  <a:rPr lang="es-MX" sz="2800" i="1">
                                    <a:solidFill>
                                      <a:schemeClr val="accent2">
                                        <a:lumMod val="75000"/>
                                      </a:schemeClr>
                                    </a:solidFill>
                                    <a:latin typeface="Cambria Math" panose="02040503050406030204" pitchFamily="18" charset="0"/>
                                  </a:rPr>
                                </m:ctrlPr>
                              </m:mPr>
                              <m:mr>
                                <m:e>
                                  <m:r>
                                    <m:rPr>
                                      <m:brk m:alnAt="7"/>
                                    </m:rPr>
                                    <a:rPr lang="es-MX" sz="2800" b="0" i="1" smtClean="0">
                                      <a:solidFill>
                                        <a:schemeClr val="accent2">
                                          <a:lumMod val="75000"/>
                                        </a:schemeClr>
                                      </a:solidFill>
                                      <a:latin typeface="Cambria Math" panose="02040503050406030204" pitchFamily="18" charset="0"/>
                                    </a:rPr>
                                    <m:t>0</m:t>
                                  </m:r>
                                </m:e>
                              </m:mr>
                              <m:mr>
                                <m:e>
                                  <m:r>
                                    <a:rPr lang="es-MX" sz="2800" b="0" i="1" smtClean="0">
                                      <a:solidFill>
                                        <a:schemeClr val="accent2">
                                          <a:lumMod val="75000"/>
                                        </a:schemeClr>
                                      </a:solidFill>
                                      <a:latin typeface="Cambria Math" panose="02040503050406030204" pitchFamily="18" charset="0"/>
                                    </a:rPr>
                                    <m:t>1</m:t>
                                  </m:r>
                                </m:e>
                              </m:mr>
                              <m:mr>
                                <m:e>
                                  <m:r>
                                    <a:rPr lang="es-MX" sz="2800" b="0" i="1" smtClean="0">
                                      <a:solidFill>
                                        <a:schemeClr val="accent2">
                                          <a:lumMod val="75000"/>
                                        </a:schemeClr>
                                      </a:solidFill>
                                      <a:latin typeface="Cambria Math" panose="02040503050406030204" pitchFamily="18" charset="0"/>
                                    </a:rPr>
                                    <m:t>1</m:t>
                                  </m:r>
                                </m:e>
                              </m:mr>
                            </m:m>
                          </m:e>
                          <m:e>
                            <m:r>
                              <a:rPr lang="es-MX" sz="2800" b="0" i="1" smtClean="0">
                                <a:solidFill>
                                  <a:schemeClr val="accent2">
                                    <a:lumMod val="75000"/>
                                  </a:schemeClr>
                                </a:solidFill>
                                <a:latin typeface="Cambria Math" panose="02040503050406030204" pitchFamily="18" charset="0"/>
                              </a:rPr>
                              <m:t>0</m:t>
                            </m:r>
                          </m:e>
                          <m:e>
                            <m:r>
                              <a:rPr lang="es-MX" sz="2800" i="1">
                                <a:solidFill>
                                  <a:schemeClr val="accent2">
                                    <a:lumMod val="75000"/>
                                  </a:schemeClr>
                                </a:solidFill>
                                <a:latin typeface="Cambria Math" panose="02040503050406030204" pitchFamily="18" charset="0"/>
                              </a:rPr>
                              <m:t>0</m:t>
                            </m:r>
                          </m:e>
                        </m:eqArr>
                      </m:e>
                    </m:d>
                  </m:oMath>
                </a14:m>
                <a:r>
                  <a:rPr lang="es-MX" sz="2800" b="1" dirty="0">
                    <a:solidFill>
                      <a:schemeClr val="accent2">
                        <a:lumMod val="75000"/>
                      </a:schemeClr>
                    </a:solidFill>
                  </a:rPr>
                  <a:t> </a:t>
                </a:r>
                <a14:m>
                  <m:oMath xmlns:m="http://schemas.openxmlformats.org/officeDocument/2006/math">
                    <m:sSup>
                      <m:sSupPr>
                        <m:ctrlPr>
                          <a:rPr lang="es-MX" sz="2800" b="1" i="1">
                            <a:solidFill>
                              <a:schemeClr val="accent2">
                                <a:lumMod val="75000"/>
                              </a:schemeClr>
                            </a:solidFill>
                            <a:latin typeface="Cambria Math" panose="02040503050406030204" pitchFamily="18" charset="0"/>
                          </a:rPr>
                        </m:ctrlPr>
                      </m:sSupPr>
                      <m:e>
                        <m:r>
                          <a:rPr lang="es-MX" sz="2800" b="1" i="1">
                            <a:solidFill>
                              <a:schemeClr val="accent2">
                                <a:lumMod val="75000"/>
                              </a:schemeClr>
                            </a:solidFill>
                            <a:latin typeface="Cambria Math" panose="02040503050406030204" pitchFamily="18" charset="0"/>
                          </a:rPr>
                          <m:t>𝒚</m:t>
                        </m:r>
                      </m:e>
                      <m:sup>
                        <m:r>
                          <a:rPr lang="es-MX" sz="2800" b="1" i="1" smtClean="0">
                            <a:solidFill>
                              <a:schemeClr val="accent2">
                                <a:lumMod val="75000"/>
                              </a:schemeClr>
                            </a:solidFill>
                            <a:latin typeface="Cambria Math" panose="02040503050406030204" pitchFamily="18" charset="0"/>
                          </a:rPr>
                          <m:t>𝟐</m:t>
                        </m:r>
                      </m:sup>
                    </m:sSup>
                    <m:r>
                      <a:rPr lang="es-MX" sz="2800" i="1">
                        <a:solidFill>
                          <a:schemeClr val="accent2">
                            <a:lumMod val="75000"/>
                          </a:schemeClr>
                        </a:solidFill>
                        <a:latin typeface="Cambria Math" panose="02040503050406030204" pitchFamily="18" charset="0"/>
                      </a:rPr>
                      <m:t>=</m:t>
                    </m:r>
                    <m:d>
                      <m:dPr>
                        <m:begChr m:val="["/>
                        <m:endChr m:val="]"/>
                        <m:ctrlPr>
                          <a:rPr lang="es-MX" sz="2800" i="1">
                            <a:solidFill>
                              <a:schemeClr val="accent2">
                                <a:lumMod val="75000"/>
                              </a:schemeClr>
                            </a:solidFill>
                            <a:latin typeface="Cambria Math" panose="02040503050406030204" pitchFamily="18" charset="0"/>
                          </a:rPr>
                        </m:ctrlPr>
                      </m:dPr>
                      <m:e>
                        <m:eqArr>
                          <m:eqArrPr>
                            <m:ctrlPr>
                              <a:rPr lang="es-MX" sz="2800" i="1">
                                <a:solidFill>
                                  <a:schemeClr val="accent2">
                                    <a:lumMod val="75000"/>
                                  </a:schemeClr>
                                </a:solidFill>
                                <a:latin typeface="Cambria Math" panose="02040503050406030204" pitchFamily="18" charset="0"/>
                              </a:rPr>
                            </m:ctrlPr>
                          </m:eqArrPr>
                          <m:e>
                            <m:m>
                              <m:mPr>
                                <m:mcs>
                                  <m:mc>
                                    <m:mcPr>
                                      <m:count m:val="1"/>
                                      <m:mcJc m:val="center"/>
                                    </m:mcPr>
                                  </m:mc>
                                </m:mcs>
                                <m:ctrlPr>
                                  <a:rPr lang="es-MX" sz="2800" i="1">
                                    <a:solidFill>
                                      <a:schemeClr val="accent2">
                                        <a:lumMod val="75000"/>
                                      </a:schemeClr>
                                    </a:solidFill>
                                    <a:latin typeface="Cambria Math" panose="02040503050406030204" pitchFamily="18" charset="0"/>
                                  </a:rPr>
                                </m:ctrlPr>
                              </m:mPr>
                              <m:mr>
                                <m:e>
                                  <m:r>
                                    <m:rPr>
                                      <m:brk m:alnAt="7"/>
                                    </m:rPr>
                                    <a:rPr lang="es-MX" sz="2800" b="0" i="1" smtClean="0">
                                      <a:solidFill>
                                        <a:schemeClr val="accent2">
                                          <a:lumMod val="75000"/>
                                        </a:schemeClr>
                                      </a:solidFill>
                                      <a:latin typeface="Cambria Math" panose="02040503050406030204" pitchFamily="18" charset="0"/>
                                    </a:rPr>
                                    <m:t>0</m:t>
                                  </m:r>
                                </m:e>
                              </m:mr>
                              <m:mr>
                                <m:e>
                                  <m:r>
                                    <a:rPr lang="es-MX" sz="2800" i="1">
                                      <a:solidFill>
                                        <a:schemeClr val="accent2">
                                          <a:lumMod val="75000"/>
                                        </a:schemeClr>
                                      </a:solidFill>
                                      <a:latin typeface="Cambria Math" panose="02040503050406030204" pitchFamily="18" charset="0"/>
                                    </a:rPr>
                                    <m:t>0</m:t>
                                  </m:r>
                                </m:e>
                              </m:mr>
                              <m:mr>
                                <m:e>
                                  <m:r>
                                    <a:rPr lang="es-MX" sz="2800" i="1">
                                      <a:solidFill>
                                        <a:schemeClr val="accent2">
                                          <a:lumMod val="75000"/>
                                        </a:schemeClr>
                                      </a:solidFill>
                                      <a:latin typeface="Cambria Math" panose="02040503050406030204" pitchFamily="18" charset="0"/>
                                    </a:rPr>
                                    <m:t>1</m:t>
                                  </m:r>
                                </m:e>
                              </m:mr>
                            </m:m>
                          </m:e>
                          <m:e>
                            <m:r>
                              <a:rPr lang="es-MX" sz="2800" b="0" i="1" smtClean="0">
                                <a:solidFill>
                                  <a:schemeClr val="accent2">
                                    <a:lumMod val="75000"/>
                                  </a:schemeClr>
                                </a:solidFill>
                                <a:latin typeface="Cambria Math" panose="02040503050406030204" pitchFamily="18" charset="0"/>
                              </a:rPr>
                              <m:t>1</m:t>
                            </m:r>
                          </m:e>
                          <m:e>
                            <m:r>
                              <a:rPr lang="es-MX" sz="2800" i="1">
                                <a:solidFill>
                                  <a:schemeClr val="accent2">
                                    <a:lumMod val="75000"/>
                                  </a:schemeClr>
                                </a:solidFill>
                                <a:latin typeface="Cambria Math" panose="02040503050406030204" pitchFamily="18" charset="0"/>
                              </a:rPr>
                              <m:t>1</m:t>
                            </m:r>
                          </m:e>
                          <m:e>
                            <m:r>
                              <a:rPr lang="es-MX" sz="2800" b="0" i="1" smtClean="0">
                                <a:solidFill>
                                  <a:schemeClr val="accent2">
                                    <a:lumMod val="75000"/>
                                  </a:schemeClr>
                                </a:solidFill>
                                <a:latin typeface="Cambria Math" panose="02040503050406030204" pitchFamily="18" charset="0"/>
                              </a:rPr>
                              <m:t>1</m:t>
                            </m:r>
                          </m:e>
                        </m:eqArr>
                      </m:e>
                    </m:d>
                  </m:oMath>
                </a14:m>
                <a:r>
                  <a:rPr lang="es-MX" sz="2800" dirty="0">
                    <a:solidFill>
                      <a:schemeClr val="tx1">
                        <a:lumMod val="50000"/>
                      </a:schemeClr>
                    </a:solidFill>
                  </a:rPr>
                  <a:t>, </a:t>
                </a:r>
                <a14:m>
                  <m:oMath xmlns:m="http://schemas.openxmlformats.org/officeDocument/2006/math">
                    <m:sSup>
                      <m:sSupPr>
                        <m:ctrlPr>
                          <a:rPr lang="es-MX" sz="2800" b="1" i="1" smtClean="0">
                            <a:solidFill>
                              <a:srgbClr val="002060"/>
                            </a:solidFill>
                            <a:latin typeface="Cambria Math" panose="02040503050406030204" pitchFamily="18" charset="0"/>
                          </a:rPr>
                        </m:ctrlPr>
                      </m:sSupPr>
                      <m:e>
                        <m:r>
                          <a:rPr lang="es-MX" sz="2800" b="1" i="1">
                            <a:solidFill>
                              <a:srgbClr val="002060"/>
                            </a:solidFill>
                            <a:latin typeface="Cambria Math" panose="02040503050406030204" pitchFamily="18" charset="0"/>
                          </a:rPr>
                          <m:t>𝒙</m:t>
                        </m:r>
                      </m:e>
                      <m:sup>
                        <m:r>
                          <a:rPr lang="es-MX" sz="2800" b="1" i="1" smtClean="0">
                            <a:solidFill>
                              <a:srgbClr val="002060"/>
                            </a:solidFill>
                            <a:latin typeface="Cambria Math" panose="02040503050406030204" pitchFamily="18" charset="0"/>
                          </a:rPr>
                          <m:t>𝟑</m:t>
                        </m:r>
                      </m:sup>
                    </m:sSup>
                    <m:r>
                      <a:rPr lang="es-MX" sz="2800" i="1">
                        <a:solidFill>
                          <a:srgbClr val="002060"/>
                        </a:solidFill>
                        <a:latin typeface="Cambria Math" panose="02040503050406030204" pitchFamily="18" charset="0"/>
                      </a:rPr>
                      <m:t>=</m:t>
                    </m:r>
                    <m:d>
                      <m:dPr>
                        <m:begChr m:val="["/>
                        <m:endChr m:val="]"/>
                        <m:ctrlPr>
                          <a:rPr lang="es-MX" sz="2800" i="1">
                            <a:solidFill>
                              <a:srgbClr val="002060"/>
                            </a:solidFill>
                            <a:latin typeface="Cambria Math" panose="02040503050406030204" pitchFamily="18" charset="0"/>
                          </a:rPr>
                        </m:ctrlPr>
                      </m:dPr>
                      <m:e>
                        <m:eqArr>
                          <m:eqArrPr>
                            <m:ctrlPr>
                              <a:rPr lang="es-MX" sz="2800" i="1">
                                <a:solidFill>
                                  <a:srgbClr val="002060"/>
                                </a:solidFill>
                                <a:latin typeface="Cambria Math" panose="02040503050406030204" pitchFamily="18" charset="0"/>
                              </a:rPr>
                            </m:ctrlPr>
                          </m:eqArrPr>
                          <m:e>
                            <m:m>
                              <m:mPr>
                                <m:mcs>
                                  <m:mc>
                                    <m:mcPr>
                                      <m:count m:val="1"/>
                                      <m:mcJc m:val="center"/>
                                    </m:mcPr>
                                  </m:mc>
                                </m:mcs>
                                <m:ctrlPr>
                                  <a:rPr lang="es-MX" sz="2800" i="1">
                                    <a:solidFill>
                                      <a:srgbClr val="002060"/>
                                    </a:solidFill>
                                    <a:latin typeface="Cambria Math" panose="02040503050406030204" pitchFamily="18" charset="0"/>
                                  </a:rPr>
                                </m:ctrlPr>
                              </m:mPr>
                              <m:mr>
                                <m:e>
                                  <m:r>
                                    <m:rPr>
                                      <m:brk m:alnAt="7"/>
                                    </m:rPr>
                                    <a:rPr lang="es-MX" sz="2800" b="0" i="1" smtClean="0">
                                      <a:solidFill>
                                        <a:srgbClr val="002060"/>
                                      </a:solidFill>
                                      <a:latin typeface="Cambria Math" panose="02040503050406030204" pitchFamily="18" charset="0"/>
                                    </a:rPr>
                                    <m:t>0</m:t>
                                  </m:r>
                                </m:e>
                              </m:mr>
                              <m:mr>
                                <m:e>
                                  <m:r>
                                    <a:rPr lang="es-MX" sz="2800" b="0" i="1" smtClean="0">
                                      <a:solidFill>
                                        <a:srgbClr val="002060"/>
                                      </a:solidFill>
                                      <a:latin typeface="Cambria Math" panose="02040503050406030204" pitchFamily="18" charset="0"/>
                                    </a:rPr>
                                    <m:t>0</m:t>
                                  </m:r>
                                </m:e>
                              </m:mr>
                              <m:mr>
                                <m:e>
                                  <m:r>
                                    <a:rPr lang="es-MX" sz="2800" b="0" i="1" smtClean="0">
                                      <a:solidFill>
                                        <a:srgbClr val="002060"/>
                                      </a:solidFill>
                                      <a:latin typeface="Cambria Math" panose="02040503050406030204" pitchFamily="18" charset="0"/>
                                    </a:rPr>
                                    <m:t>1</m:t>
                                  </m:r>
                                </m:e>
                              </m:mr>
                            </m:m>
                          </m:e>
                          <m:e>
                            <m:r>
                              <a:rPr lang="es-MX" sz="2800" b="0" i="1" smtClean="0">
                                <a:solidFill>
                                  <a:srgbClr val="002060"/>
                                </a:solidFill>
                                <a:latin typeface="Cambria Math" panose="02040503050406030204" pitchFamily="18" charset="0"/>
                              </a:rPr>
                              <m:t>0</m:t>
                            </m:r>
                          </m:e>
                          <m:e>
                            <m:r>
                              <a:rPr lang="es-MX" sz="2800" b="0" i="1" smtClean="0">
                                <a:solidFill>
                                  <a:srgbClr val="002060"/>
                                </a:solidFill>
                                <a:latin typeface="Cambria Math" panose="02040503050406030204" pitchFamily="18" charset="0"/>
                              </a:rPr>
                              <m:t>1</m:t>
                            </m:r>
                          </m:e>
                        </m:eqArr>
                      </m:e>
                    </m:d>
                    <m:sSup>
                      <m:sSupPr>
                        <m:ctrlPr>
                          <a:rPr lang="es-MX" sz="2800" b="1" i="1">
                            <a:solidFill>
                              <a:srgbClr val="002060"/>
                            </a:solidFill>
                            <a:latin typeface="Cambria Math" panose="02040503050406030204" pitchFamily="18" charset="0"/>
                          </a:rPr>
                        </m:ctrlPr>
                      </m:sSupPr>
                      <m:e>
                        <m:r>
                          <a:rPr lang="es-MX" sz="2800" b="1" i="1">
                            <a:solidFill>
                              <a:srgbClr val="002060"/>
                            </a:solidFill>
                            <a:latin typeface="Cambria Math" panose="02040503050406030204" pitchFamily="18" charset="0"/>
                          </a:rPr>
                          <m:t>𝒚</m:t>
                        </m:r>
                      </m:e>
                      <m:sup>
                        <m:r>
                          <a:rPr lang="es-MX" sz="2800" b="1" i="1" smtClean="0">
                            <a:solidFill>
                              <a:srgbClr val="002060"/>
                            </a:solidFill>
                            <a:latin typeface="Cambria Math" panose="02040503050406030204" pitchFamily="18" charset="0"/>
                          </a:rPr>
                          <m:t>𝟑</m:t>
                        </m:r>
                      </m:sup>
                    </m:sSup>
                    <m:r>
                      <a:rPr lang="es-MX" sz="2800" i="1">
                        <a:solidFill>
                          <a:srgbClr val="002060"/>
                        </a:solidFill>
                        <a:latin typeface="Cambria Math" panose="02040503050406030204" pitchFamily="18" charset="0"/>
                      </a:rPr>
                      <m:t>=</m:t>
                    </m:r>
                    <m:d>
                      <m:dPr>
                        <m:begChr m:val="["/>
                        <m:endChr m:val="]"/>
                        <m:ctrlPr>
                          <a:rPr lang="es-MX" sz="2800" i="1">
                            <a:solidFill>
                              <a:srgbClr val="002060"/>
                            </a:solidFill>
                            <a:latin typeface="Cambria Math" panose="02040503050406030204" pitchFamily="18" charset="0"/>
                          </a:rPr>
                        </m:ctrlPr>
                      </m:dPr>
                      <m:e>
                        <m:eqArr>
                          <m:eqArrPr>
                            <m:ctrlPr>
                              <a:rPr lang="es-MX" sz="2800" i="1">
                                <a:solidFill>
                                  <a:srgbClr val="002060"/>
                                </a:solidFill>
                                <a:latin typeface="Cambria Math" panose="02040503050406030204" pitchFamily="18" charset="0"/>
                              </a:rPr>
                            </m:ctrlPr>
                          </m:eqArrPr>
                          <m:e>
                            <m:m>
                              <m:mPr>
                                <m:mcs>
                                  <m:mc>
                                    <m:mcPr>
                                      <m:count m:val="1"/>
                                      <m:mcJc m:val="center"/>
                                    </m:mcPr>
                                  </m:mc>
                                </m:mcs>
                                <m:ctrlPr>
                                  <a:rPr lang="es-MX" sz="2800" i="1">
                                    <a:solidFill>
                                      <a:srgbClr val="002060"/>
                                    </a:solidFill>
                                    <a:latin typeface="Cambria Math" panose="02040503050406030204" pitchFamily="18" charset="0"/>
                                  </a:rPr>
                                </m:ctrlPr>
                              </m:mPr>
                              <m:mr>
                                <m:e>
                                  <m:r>
                                    <m:rPr>
                                      <m:brk m:alnAt="7"/>
                                    </m:rPr>
                                    <a:rPr lang="es-MX" sz="2800" i="1">
                                      <a:solidFill>
                                        <a:srgbClr val="002060"/>
                                      </a:solidFill>
                                      <a:latin typeface="Cambria Math" panose="02040503050406030204" pitchFamily="18" charset="0"/>
                                    </a:rPr>
                                    <m:t>1</m:t>
                                  </m:r>
                                </m:e>
                              </m:mr>
                              <m:mr>
                                <m:e>
                                  <m:r>
                                    <a:rPr lang="es-MX" sz="2800" i="1">
                                      <a:solidFill>
                                        <a:srgbClr val="002060"/>
                                      </a:solidFill>
                                      <a:latin typeface="Cambria Math" panose="02040503050406030204" pitchFamily="18" charset="0"/>
                                    </a:rPr>
                                    <m:t>0</m:t>
                                  </m:r>
                                </m:e>
                              </m:mr>
                              <m:mr>
                                <m:e>
                                  <m:r>
                                    <a:rPr lang="es-MX" sz="2800" i="1">
                                      <a:solidFill>
                                        <a:srgbClr val="002060"/>
                                      </a:solidFill>
                                      <a:latin typeface="Cambria Math" panose="02040503050406030204" pitchFamily="18" charset="0"/>
                                    </a:rPr>
                                    <m:t>1</m:t>
                                  </m:r>
                                </m:e>
                              </m:mr>
                            </m:m>
                          </m:e>
                          <m:e>
                            <m:r>
                              <a:rPr lang="es-MX" sz="2800" i="1">
                                <a:solidFill>
                                  <a:srgbClr val="002060"/>
                                </a:solidFill>
                                <a:latin typeface="Cambria Math" panose="02040503050406030204" pitchFamily="18" charset="0"/>
                              </a:rPr>
                              <m:t>0</m:t>
                            </m:r>
                          </m:e>
                          <m:e>
                            <m:r>
                              <a:rPr lang="es-MX" sz="2800" b="0" i="1" smtClean="0">
                                <a:solidFill>
                                  <a:srgbClr val="002060"/>
                                </a:solidFill>
                                <a:latin typeface="Cambria Math" panose="02040503050406030204" pitchFamily="18" charset="0"/>
                              </a:rPr>
                              <m:t>0</m:t>
                            </m:r>
                          </m:e>
                          <m:e>
                            <m:r>
                              <a:rPr lang="es-MX" sz="2800" b="0" i="1" smtClean="0">
                                <a:solidFill>
                                  <a:srgbClr val="002060"/>
                                </a:solidFill>
                                <a:latin typeface="Cambria Math" panose="02040503050406030204" pitchFamily="18" charset="0"/>
                              </a:rPr>
                              <m:t>1</m:t>
                            </m:r>
                          </m:e>
                        </m:eqArr>
                      </m:e>
                    </m:d>
                  </m:oMath>
                </a14:m>
                <a:endParaRPr lang="es-ES" sz="2800"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142023" y="1567319"/>
                <a:ext cx="8661911" cy="2695500"/>
              </a:xfrm>
              <a:prstGeom prst="rect">
                <a:avLst/>
              </a:prstGeom>
              <a:blipFill>
                <a:blip r:embed="rId3"/>
                <a:stretch>
                  <a:fillRect b="-12217"/>
                </a:stretch>
              </a:blipFill>
              <a:ln>
                <a:noFill/>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000" dirty="0">
              <a:solidFill>
                <a:schemeClr val="bg1"/>
              </a:solidFill>
              <a:latin typeface="Century Gothic" panose="020B0502020202020204" pitchFamily="34" charset="0"/>
            </a:endParaRPr>
          </a:p>
          <a:p>
            <a:pPr algn="ctr"/>
            <a:r>
              <a:rPr lang="es-MX" sz="3600" b="1" dirty="0">
                <a:solidFill>
                  <a:schemeClr val="bg1"/>
                </a:solidFill>
                <a:latin typeface="Century Gothic" panose="020B0502020202020204" pitchFamily="34" charset="0"/>
              </a:rPr>
              <a:t>PATRONES</a:t>
            </a:r>
            <a:endParaRPr lang="es-MX" sz="1200" dirty="0">
              <a:solidFill>
                <a:schemeClr val="bg1"/>
              </a:solidFill>
              <a:latin typeface="Century Gothic" panose="020B0502020202020204" pitchFamily="34" charset="0"/>
            </a:endParaRPr>
          </a:p>
          <a:p>
            <a:pPr algn="ctr"/>
            <a:endParaRPr lang="es-MX" sz="1200"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a:solidFill>
                <a:schemeClr val="bg1"/>
              </a:solidFill>
              <a:latin typeface="Century Gothic" panose="020B0502020202020204" pitchFamily="34" charset="0"/>
            </a:endParaRPr>
          </a:p>
          <a:p>
            <a:pPr algn="ctr"/>
            <a:r>
              <a:rPr lang="es-MX" sz="2400" b="1">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p:sp>
        <p:nvSpPr>
          <p:cNvPr id="2" name="CuadroTexto 1">
            <a:extLst>
              <a:ext uri="{FF2B5EF4-FFF2-40B4-BE49-F238E27FC236}">
                <a16:creationId xmlns:a16="http://schemas.microsoft.com/office/drawing/2014/main" id="{35944555-5CEA-481E-B219-AE59347C9AF6}"/>
              </a:ext>
            </a:extLst>
          </p:cNvPr>
          <p:cNvSpPr txBox="1"/>
          <p:nvPr/>
        </p:nvSpPr>
        <p:spPr>
          <a:xfrm>
            <a:off x="142023" y="2171700"/>
            <a:ext cx="8859954" cy="2695500"/>
          </a:xfrm>
          <a:prstGeom prst="rect">
            <a:avLst/>
          </a:prstGeom>
          <a:noFill/>
        </p:spPr>
        <p:txBody>
          <a:bodyPr wrap="square" rtlCol="0">
            <a:spAutoFit/>
          </a:bodyPr>
          <a:lstStyle/>
          <a:p>
            <a:endParaRPr lang="es-MX" dirty="0"/>
          </a:p>
        </p:txBody>
      </p:sp>
    </p:spTree>
    <p:extLst>
      <p:ext uri="{BB962C8B-B14F-4D97-AF65-F5344CB8AC3E}">
        <p14:creationId xmlns:p14="http://schemas.microsoft.com/office/powerpoint/2010/main" val="3022030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455549" y="1306386"/>
                <a:ext cx="8232901" cy="1668060"/>
              </a:xfrm>
              <a:custGeom>
                <a:avLst/>
                <a:gdLst>
                  <a:gd name="connsiteX0" fmla="*/ 0 w 8232901"/>
                  <a:gd name="connsiteY0" fmla="*/ 0 h 1668060"/>
                  <a:gd name="connsiteX1" fmla="*/ 670393 w 8232901"/>
                  <a:gd name="connsiteY1" fmla="*/ 0 h 1668060"/>
                  <a:gd name="connsiteX2" fmla="*/ 1340787 w 8232901"/>
                  <a:gd name="connsiteY2" fmla="*/ 0 h 1668060"/>
                  <a:gd name="connsiteX3" fmla="*/ 1764193 w 8232901"/>
                  <a:gd name="connsiteY3" fmla="*/ 0 h 1668060"/>
                  <a:gd name="connsiteX4" fmla="*/ 2269928 w 8232901"/>
                  <a:gd name="connsiteY4" fmla="*/ 0 h 1668060"/>
                  <a:gd name="connsiteX5" fmla="*/ 2857993 w 8232901"/>
                  <a:gd name="connsiteY5" fmla="*/ 0 h 1668060"/>
                  <a:gd name="connsiteX6" fmla="*/ 3363728 w 8232901"/>
                  <a:gd name="connsiteY6" fmla="*/ 0 h 1668060"/>
                  <a:gd name="connsiteX7" fmla="*/ 3951792 w 8232901"/>
                  <a:gd name="connsiteY7" fmla="*/ 0 h 1668060"/>
                  <a:gd name="connsiteX8" fmla="*/ 4457528 w 8232901"/>
                  <a:gd name="connsiteY8" fmla="*/ 0 h 1668060"/>
                  <a:gd name="connsiteX9" fmla="*/ 4880934 w 8232901"/>
                  <a:gd name="connsiteY9" fmla="*/ 0 h 1668060"/>
                  <a:gd name="connsiteX10" fmla="*/ 5551328 w 8232901"/>
                  <a:gd name="connsiteY10" fmla="*/ 0 h 1668060"/>
                  <a:gd name="connsiteX11" fmla="*/ 6057063 w 8232901"/>
                  <a:gd name="connsiteY11" fmla="*/ 0 h 1668060"/>
                  <a:gd name="connsiteX12" fmla="*/ 6480469 w 8232901"/>
                  <a:gd name="connsiteY12" fmla="*/ 0 h 1668060"/>
                  <a:gd name="connsiteX13" fmla="*/ 7233192 w 8232901"/>
                  <a:gd name="connsiteY13" fmla="*/ 0 h 1668060"/>
                  <a:gd name="connsiteX14" fmla="*/ 7574269 w 8232901"/>
                  <a:gd name="connsiteY14" fmla="*/ 0 h 1668060"/>
                  <a:gd name="connsiteX15" fmla="*/ 8232901 w 8232901"/>
                  <a:gd name="connsiteY15" fmla="*/ 0 h 1668060"/>
                  <a:gd name="connsiteX16" fmla="*/ 8232901 w 8232901"/>
                  <a:gd name="connsiteY16" fmla="*/ 589381 h 1668060"/>
                  <a:gd name="connsiteX17" fmla="*/ 8232901 w 8232901"/>
                  <a:gd name="connsiteY17" fmla="*/ 1145401 h 1668060"/>
                  <a:gd name="connsiteX18" fmla="*/ 8232901 w 8232901"/>
                  <a:gd name="connsiteY18" fmla="*/ 1668060 h 1668060"/>
                  <a:gd name="connsiteX19" fmla="*/ 7809495 w 8232901"/>
                  <a:gd name="connsiteY19" fmla="*/ 1668060 h 1668060"/>
                  <a:gd name="connsiteX20" fmla="*/ 7386088 w 8232901"/>
                  <a:gd name="connsiteY20" fmla="*/ 1668060 h 1668060"/>
                  <a:gd name="connsiteX21" fmla="*/ 6798024 w 8232901"/>
                  <a:gd name="connsiteY21" fmla="*/ 1668060 h 1668060"/>
                  <a:gd name="connsiteX22" fmla="*/ 6209960 w 8232901"/>
                  <a:gd name="connsiteY22" fmla="*/ 1668060 h 1668060"/>
                  <a:gd name="connsiteX23" fmla="*/ 5786553 w 8232901"/>
                  <a:gd name="connsiteY23" fmla="*/ 1668060 h 1668060"/>
                  <a:gd name="connsiteX24" fmla="*/ 5116160 w 8232901"/>
                  <a:gd name="connsiteY24" fmla="*/ 1668060 h 1668060"/>
                  <a:gd name="connsiteX25" fmla="*/ 4775083 w 8232901"/>
                  <a:gd name="connsiteY25" fmla="*/ 1668060 h 1668060"/>
                  <a:gd name="connsiteX26" fmla="*/ 4269347 w 8232901"/>
                  <a:gd name="connsiteY26" fmla="*/ 1668060 h 1668060"/>
                  <a:gd name="connsiteX27" fmla="*/ 3763612 w 8232901"/>
                  <a:gd name="connsiteY27" fmla="*/ 1668060 h 1668060"/>
                  <a:gd name="connsiteX28" fmla="*/ 3175548 w 8232901"/>
                  <a:gd name="connsiteY28" fmla="*/ 1668060 h 1668060"/>
                  <a:gd name="connsiteX29" fmla="*/ 2422825 w 8232901"/>
                  <a:gd name="connsiteY29" fmla="*/ 1668060 h 1668060"/>
                  <a:gd name="connsiteX30" fmla="*/ 1834761 w 8232901"/>
                  <a:gd name="connsiteY30" fmla="*/ 1668060 h 1668060"/>
                  <a:gd name="connsiteX31" fmla="*/ 1411354 w 8232901"/>
                  <a:gd name="connsiteY31" fmla="*/ 1668060 h 1668060"/>
                  <a:gd name="connsiteX32" fmla="*/ 740961 w 8232901"/>
                  <a:gd name="connsiteY32" fmla="*/ 1668060 h 1668060"/>
                  <a:gd name="connsiteX33" fmla="*/ 0 w 8232901"/>
                  <a:gd name="connsiteY33" fmla="*/ 1668060 h 1668060"/>
                  <a:gd name="connsiteX34" fmla="*/ 0 w 8232901"/>
                  <a:gd name="connsiteY34" fmla="*/ 1128721 h 1668060"/>
                  <a:gd name="connsiteX35" fmla="*/ 0 w 8232901"/>
                  <a:gd name="connsiteY35" fmla="*/ 539339 h 1668060"/>
                  <a:gd name="connsiteX36" fmla="*/ 0 w 8232901"/>
                  <a:gd name="connsiteY36" fmla="*/ 0 h 16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232901" h="1668060" fill="none" extrusionOk="0">
                    <a:moveTo>
                      <a:pt x="0" y="0"/>
                    </a:moveTo>
                    <a:cubicBezTo>
                      <a:pt x="283596" y="-4089"/>
                      <a:pt x="398623" y="29994"/>
                      <a:pt x="670393" y="0"/>
                    </a:cubicBezTo>
                    <a:cubicBezTo>
                      <a:pt x="942163" y="-29994"/>
                      <a:pt x="1083626" y="41726"/>
                      <a:pt x="1340787" y="0"/>
                    </a:cubicBezTo>
                    <a:cubicBezTo>
                      <a:pt x="1597948" y="-41726"/>
                      <a:pt x="1642158" y="13043"/>
                      <a:pt x="1764193" y="0"/>
                    </a:cubicBezTo>
                    <a:cubicBezTo>
                      <a:pt x="1886228" y="-13043"/>
                      <a:pt x="2061786" y="40771"/>
                      <a:pt x="2269928" y="0"/>
                    </a:cubicBezTo>
                    <a:cubicBezTo>
                      <a:pt x="2478070" y="-40771"/>
                      <a:pt x="2612425" y="4290"/>
                      <a:pt x="2857993" y="0"/>
                    </a:cubicBezTo>
                    <a:cubicBezTo>
                      <a:pt x="3103562" y="-4290"/>
                      <a:pt x="3185239" y="5613"/>
                      <a:pt x="3363728" y="0"/>
                    </a:cubicBezTo>
                    <a:cubicBezTo>
                      <a:pt x="3542217" y="-5613"/>
                      <a:pt x="3682181" y="60605"/>
                      <a:pt x="3951792" y="0"/>
                    </a:cubicBezTo>
                    <a:cubicBezTo>
                      <a:pt x="4221403" y="-60605"/>
                      <a:pt x="4242997" y="59523"/>
                      <a:pt x="4457528" y="0"/>
                    </a:cubicBezTo>
                    <a:cubicBezTo>
                      <a:pt x="4672059" y="-59523"/>
                      <a:pt x="4674187" y="10464"/>
                      <a:pt x="4880934" y="0"/>
                    </a:cubicBezTo>
                    <a:cubicBezTo>
                      <a:pt x="5087681" y="-10464"/>
                      <a:pt x="5381010" y="75301"/>
                      <a:pt x="5551328" y="0"/>
                    </a:cubicBezTo>
                    <a:cubicBezTo>
                      <a:pt x="5721646" y="-75301"/>
                      <a:pt x="5906094" y="21818"/>
                      <a:pt x="6057063" y="0"/>
                    </a:cubicBezTo>
                    <a:cubicBezTo>
                      <a:pt x="6208032" y="-21818"/>
                      <a:pt x="6343137" y="20849"/>
                      <a:pt x="6480469" y="0"/>
                    </a:cubicBezTo>
                    <a:cubicBezTo>
                      <a:pt x="6617801" y="-20849"/>
                      <a:pt x="6976676" y="51095"/>
                      <a:pt x="7233192" y="0"/>
                    </a:cubicBezTo>
                    <a:cubicBezTo>
                      <a:pt x="7489708" y="-51095"/>
                      <a:pt x="7449929" y="18647"/>
                      <a:pt x="7574269" y="0"/>
                    </a:cubicBezTo>
                    <a:cubicBezTo>
                      <a:pt x="7698609" y="-18647"/>
                      <a:pt x="8015372" y="33647"/>
                      <a:pt x="8232901" y="0"/>
                    </a:cubicBezTo>
                    <a:cubicBezTo>
                      <a:pt x="8263710" y="261681"/>
                      <a:pt x="8226000" y="335743"/>
                      <a:pt x="8232901" y="589381"/>
                    </a:cubicBezTo>
                    <a:cubicBezTo>
                      <a:pt x="8239802" y="843019"/>
                      <a:pt x="8198592" y="963616"/>
                      <a:pt x="8232901" y="1145401"/>
                    </a:cubicBezTo>
                    <a:cubicBezTo>
                      <a:pt x="8267210" y="1327186"/>
                      <a:pt x="8180113" y="1425666"/>
                      <a:pt x="8232901" y="1668060"/>
                    </a:cubicBezTo>
                    <a:cubicBezTo>
                      <a:pt x="8101032" y="1684404"/>
                      <a:pt x="8004139" y="1620223"/>
                      <a:pt x="7809495" y="1668060"/>
                    </a:cubicBezTo>
                    <a:cubicBezTo>
                      <a:pt x="7614851" y="1715897"/>
                      <a:pt x="7514328" y="1632780"/>
                      <a:pt x="7386088" y="1668060"/>
                    </a:cubicBezTo>
                    <a:cubicBezTo>
                      <a:pt x="7257848" y="1703340"/>
                      <a:pt x="7091001" y="1610844"/>
                      <a:pt x="6798024" y="1668060"/>
                    </a:cubicBezTo>
                    <a:cubicBezTo>
                      <a:pt x="6505047" y="1725276"/>
                      <a:pt x="6442136" y="1622143"/>
                      <a:pt x="6209960" y="1668060"/>
                    </a:cubicBezTo>
                    <a:cubicBezTo>
                      <a:pt x="5977784" y="1713977"/>
                      <a:pt x="5973267" y="1649824"/>
                      <a:pt x="5786553" y="1668060"/>
                    </a:cubicBezTo>
                    <a:cubicBezTo>
                      <a:pt x="5599839" y="1686296"/>
                      <a:pt x="5328832" y="1636860"/>
                      <a:pt x="5116160" y="1668060"/>
                    </a:cubicBezTo>
                    <a:cubicBezTo>
                      <a:pt x="4903488" y="1699260"/>
                      <a:pt x="4872021" y="1667549"/>
                      <a:pt x="4775083" y="1668060"/>
                    </a:cubicBezTo>
                    <a:cubicBezTo>
                      <a:pt x="4678145" y="1668571"/>
                      <a:pt x="4454667" y="1611460"/>
                      <a:pt x="4269347" y="1668060"/>
                    </a:cubicBezTo>
                    <a:cubicBezTo>
                      <a:pt x="4084027" y="1724660"/>
                      <a:pt x="3969414" y="1611259"/>
                      <a:pt x="3763612" y="1668060"/>
                    </a:cubicBezTo>
                    <a:cubicBezTo>
                      <a:pt x="3557811" y="1724861"/>
                      <a:pt x="3301850" y="1630571"/>
                      <a:pt x="3175548" y="1668060"/>
                    </a:cubicBezTo>
                    <a:cubicBezTo>
                      <a:pt x="3049246" y="1705549"/>
                      <a:pt x="2775784" y="1582908"/>
                      <a:pt x="2422825" y="1668060"/>
                    </a:cubicBezTo>
                    <a:cubicBezTo>
                      <a:pt x="2069866" y="1753212"/>
                      <a:pt x="2042535" y="1602678"/>
                      <a:pt x="1834761" y="1668060"/>
                    </a:cubicBezTo>
                    <a:cubicBezTo>
                      <a:pt x="1626987" y="1733442"/>
                      <a:pt x="1541721" y="1633223"/>
                      <a:pt x="1411354" y="1668060"/>
                    </a:cubicBezTo>
                    <a:cubicBezTo>
                      <a:pt x="1280987" y="1702897"/>
                      <a:pt x="953659" y="1667927"/>
                      <a:pt x="740961" y="1668060"/>
                    </a:cubicBezTo>
                    <a:cubicBezTo>
                      <a:pt x="528263" y="1668193"/>
                      <a:pt x="253766" y="1654911"/>
                      <a:pt x="0" y="1668060"/>
                    </a:cubicBezTo>
                    <a:cubicBezTo>
                      <a:pt x="-20096" y="1496514"/>
                      <a:pt x="16747" y="1395933"/>
                      <a:pt x="0" y="1128721"/>
                    </a:cubicBezTo>
                    <a:cubicBezTo>
                      <a:pt x="-16747" y="861509"/>
                      <a:pt x="54425" y="671776"/>
                      <a:pt x="0" y="539339"/>
                    </a:cubicBezTo>
                    <a:cubicBezTo>
                      <a:pt x="-54425" y="406902"/>
                      <a:pt x="12211" y="223799"/>
                      <a:pt x="0" y="0"/>
                    </a:cubicBezTo>
                    <a:close/>
                  </a:path>
                  <a:path w="8232901" h="1668060" stroke="0" extrusionOk="0">
                    <a:moveTo>
                      <a:pt x="0" y="0"/>
                    </a:moveTo>
                    <a:cubicBezTo>
                      <a:pt x="299372" y="-56978"/>
                      <a:pt x="566955" y="35872"/>
                      <a:pt x="752722" y="0"/>
                    </a:cubicBezTo>
                    <a:cubicBezTo>
                      <a:pt x="938489" y="-35872"/>
                      <a:pt x="1204628" y="53720"/>
                      <a:pt x="1340787" y="0"/>
                    </a:cubicBezTo>
                    <a:cubicBezTo>
                      <a:pt x="1476946" y="-53720"/>
                      <a:pt x="1657682" y="10227"/>
                      <a:pt x="1846522" y="0"/>
                    </a:cubicBezTo>
                    <a:cubicBezTo>
                      <a:pt x="2035363" y="-10227"/>
                      <a:pt x="2167493" y="28534"/>
                      <a:pt x="2434586" y="0"/>
                    </a:cubicBezTo>
                    <a:cubicBezTo>
                      <a:pt x="2701679" y="-28534"/>
                      <a:pt x="2766431" y="33051"/>
                      <a:pt x="2940322" y="0"/>
                    </a:cubicBezTo>
                    <a:cubicBezTo>
                      <a:pt x="3114213" y="-33051"/>
                      <a:pt x="3132171" y="12304"/>
                      <a:pt x="3281399" y="0"/>
                    </a:cubicBezTo>
                    <a:cubicBezTo>
                      <a:pt x="3430627" y="-12304"/>
                      <a:pt x="3672462" y="70319"/>
                      <a:pt x="4034121" y="0"/>
                    </a:cubicBezTo>
                    <a:cubicBezTo>
                      <a:pt x="4395780" y="-70319"/>
                      <a:pt x="4358002" y="9636"/>
                      <a:pt x="4457528" y="0"/>
                    </a:cubicBezTo>
                    <a:cubicBezTo>
                      <a:pt x="4557054" y="-9636"/>
                      <a:pt x="4786749" y="49747"/>
                      <a:pt x="4880934" y="0"/>
                    </a:cubicBezTo>
                    <a:cubicBezTo>
                      <a:pt x="4975119" y="-49747"/>
                      <a:pt x="5279675" y="48515"/>
                      <a:pt x="5551328" y="0"/>
                    </a:cubicBezTo>
                    <a:cubicBezTo>
                      <a:pt x="5822981" y="-48515"/>
                      <a:pt x="5776572" y="10045"/>
                      <a:pt x="5892405" y="0"/>
                    </a:cubicBezTo>
                    <a:cubicBezTo>
                      <a:pt x="6008238" y="-10045"/>
                      <a:pt x="6146435" y="25784"/>
                      <a:pt x="6233482" y="0"/>
                    </a:cubicBezTo>
                    <a:cubicBezTo>
                      <a:pt x="6320529" y="-25784"/>
                      <a:pt x="6493102" y="35559"/>
                      <a:pt x="6656889" y="0"/>
                    </a:cubicBezTo>
                    <a:cubicBezTo>
                      <a:pt x="6820676" y="-35559"/>
                      <a:pt x="7093872" y="26904"/>
                      <a:pt x="7244953" y="0"/>
                    </a:cubicBezTo>
                    <a:cubicBezTo>
                      <a:pt x="7396034" y="-26904"/>
                      <a:pt x="7462872" y="20623"/>
                      <a:pt x="7586030" y="0"/>
                    </a:cubicBezTo>
                    <a:cubicBezTo>
                      <a:pt x="7709188" y="-20623"/>
                      <a:pt x="7960507" y="35493"/>
                      <a:pt x="8232901" y="0"/>
                    </a:cubicBezTo>
                    <a:cubicBezTo>
                      <a:pt x="8242671" y="225443"/>
                      <a:pt x="8227408" y="399836"/>
                      <a:pt x="8232901" y="539339"/>
                    </a:cubicBezTo>
                    <a:cubicBezTo>
                      <a:pt x="8238394" y="678842"/>
                      <a:pt x="8232259" y="919642"/>
                      <a:pt x="8232901" y="1112040"/>
                    </a:cubicBezTo>
                    <a:cubicBezTo>
                      <a:pt x="8233543" y="1304438"/>
                      <a:pt x="8232655" y="1556779"/>
                      <a:pt x="8232901" y="1668060"/>
                    </a:cubicBezTo>
                    <a:cubicBezTo>
                      <a:pt x="8091291" y="1690710"/>
                      <a:pt x="7965800" y="1627509"/>
                      <a:pt x="7809495" y="1668060"/>
                    </a:cubicBezTo>
                    <a:cubicBezTo>
                      <a:pt x="7653190" y="1708611"/>
                      <a:pt x="7402200" y="1643424"/>
                      <a:pt x="7221430" y="1668060"/>
                    </a:cubicBezTo>
                    <a:cubicBezTo>
                      <a:pt x="7040660" y="1692696"/>
                      <a:pt x="6789024" y="1627214"/>
                      <a:pt x="6551037" y="1668060"/>
                    </a:cubicBezTo>
                    <a:cubicBezTo>
                      <a:pt x="6313050" y="1708906"/>
                      <a:pt x="6119278" y="1588867"/>
                      <a:pt x="5798315" y="1668060"/>
                    </a:cubicBezTo>
                    <a:cubicBezTo>
                      <a:pt x="5477352" y="1747253"/>
                      <a:pt x="5546244" y="1640878"/>
                      <a:pt x="5457237" y="1668060"/>
                    </a:cubicBezTo>
                    <a:cubicBezTo>
                      <a:pt x="5368230" y="1695242"/>
                      <a:pt x="4915083" y="1650778"/>
                      <a:pt x="4704515" y="1668060"/>
                    </a:cubicBezTo>
                    <a:cubicBezTo>
                      <a:pt x="4493947" y="1685342"/>
                      <a:pt x="4221220" y="1644917"/>
                      <a:pt x="4034121" y="1668060"/>
                    </a:cubicBezTo>
                    <a:cubicBezTo>
                      <a:pt x="3847022" y="1691203"/>
                      <a:pt x="3664087" y="1637814"/>
                      <a:pt x="3528386" y="1668060"/>
                    </a:cubicBezTo>
                    <a:cubicBezTo>
                      <a:pt x="3392685" y="1698306"/>
                      <a:pt x="3251596" y="1643350"/>
                      <a:pt x="3104980" y="1668060"/>
                    </a:cubicBezTo>
                    <a:cubicBezTo>
                      <a:pt x="2958364" y="1692770"/>
                      <a:pt x="2589262" y="1655313"/>
                      <a:pt x="2434586" y="1668060"/>
                    </a:cubicBezTo>
                    <a:cubicBezTo>
                      <a:pt x="2279910" y="1680807"/>
                      <a:pt x="1998218" y="1634482"/>
                      <a:pt x="1846522" y="1668060"/>
                    </a:cubicBezTo>
                    <a:cubicBezTo>
                      <a:pt x="1694826" y="1701638"/>
                      <a:pt x="1366262" y="1656814"/>
                      <a:pt x="1176129" y="1668060"/>
                    </a:cubicBezTo>
                    <a:cubicBezTo>
                      <a:pt x="985996" y="1679306"/>
                      <a:pt x="939042" y="1627578"/>
                      <a:pt x="835051" y="1668060"/>
                    </a:cubicBezTo>
                    <a:cubicBezTo>
                      <a:pt x="731060" y="1708542"/>
                      <a:pt x="257414" y="1621185"/>
                      <a:pt x="0" y="1668060"/>
                    </a:cubicBezTo>
                    <a:cubicBezTo>
                      <a:pt x="-63514" y="1424954"/>
                      <a:pt x="63542" y="1246054"/>
                      <a:pt x="0" y="1095359"/>
                    </a:cubicBezTo>
                    <a:cubicBezTo>
                      <a:pt x="-63542" y="944664"/>
                      <a:pt x="1700" y="729782"/>
                      <a:pt x="0" y="572701"/>
                    </a:cubicBezTo>
                    <a:cubicBezTo>
                      <a:pt x="-1700" y="415620"/>
                      <a:pt x="53653" y="215355"/>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14:m>
                  <m:oMathPara xmlns:m="http://schemas.openxmlformats.org/officeDocument/2006/math">
                    <m:oMathParaPr>
                      <m:jc m:val="centerGroup"/>
                    </m:oMathParaPr>
                    <m:oMath xmlns:m="http://schemas.openxmlformats.org/officeDocument/2006/math">
                      <m:sSup>
                        <m:sSupPr>
                          <m:ctrlPr>
                            <a:rPr lang="es-MX" sz="1800" b="1" i="1" smtClean="0">
                              <a:solidFill>
                                <a:schemeClr val="bg1">
                                  <a:lumMod val="65000"/>
                                </a:schemeClr>
                              </a:solidFill>
                              <a:latin typeface="Cambria Math" panose="02040503050406030204" pitchFamily="18" charset="0"/>
                            </a:rPr>
                          </m:ctrlPr>
                        </m:sSupPr>
                        <m:e>
                          <m:r>
                            <a:rPr lang="es-MX" sz="1800" b="1" i="1">
                              <a:solidFill>
                                <a:schemeClr val="bg1">
                                  <a:lumMod val="65000"/>
                                </a:schemeClr>
                              </a:solidFill>
                              <a:latin typeface="Cambria Math" panose="02040503050406030204" pitchFamily="18" charset="0"/>
                            </a:rPr>
                            <m:t>𝒙</m:t>
                          </m:r>
                        </m:e>
                        <m:sup>
                          <m:r>
                            <a:rPr lang="es-MX" sz="1800" b="1" i="1">
                              <a:solidFill>
                                <a:schemeClr val="bg1">
                                  <a:lumMod val="65000"/>
                                </a:schemeClr>
                              </a:solidFill>
                              <a:latin typeface="Cambria Math" panose="02040503050406030204" pitchFamily="18" charset="0"/>
                            </a:rPr>
                            <m:t>𝟏</m:t>
                          </m:r>
                        </m:sup>
                      </m:sSup>
                      <m:r>
                        <a:rPr lang="es-MX" sz="1800" b="1" i="1">
                          <a:solidFill>
                            <a:schemeClr val="bg1">
                              <a:lumMod val="65000"/>
                            </a:schemeClr>
                          </a:solidFill>
                          <a:latin typeface="Cambria Math" panose="02040503050406030204" pitchFamily="18" charset="0"/>
                        </a:rPr>
                        <m:t>=</m:t>
                      </m:r>
                      <m:d>
                        <m:dPr>
                          <m:begChr m:val="["/>
                          <m:endChr m:val="]"/>
                          <m:ctrlPr>
                            <a:rPr lang="es-MX" sz="1800" b="1" i="1">
                              <a:solidFill>
                                <a:schemeClr val="bg1">
                                  <a:lumMod val="65000"/>
                                </a:schemeClr>
                              </a:solidFill>
                              <a:latin typeface="Cambria Math" panose="02040503050406030204" pitchFamily="18" charset="0"/>
                            </a:rPr>
                          </m:ctrlPr>
                        </m:dPr>
                        <m:e>
                          <m:eqArr>
                            <m:eqArrPr>
                              <m:ctrlPr>
                                <a:rPr lang="es-MX" sz="1800" b="1" i="1">
                                  <a:solidFill>
                                    <a:schemeClr val="bg1">
                                      <a:lumMod val="65000"/>
                                    </a:schemeClr>
                                  </a:solidFill>
                                  <a:latin typeface="Cambria Math" panose="02040503050406030204" pitchFamily="18" charset="0"/>
                                </a:rPr>
                              </m:ctrlPr>
                            </m:eqArrPr>
                            <m:e>
                              <m:m>
                                <m:mPr>
                                  <m:mcs>
                                    <m:mc>
                                      <m:mcPr>
                                        <m:count m:val="1"/>
                                        <m:mcJc m:val="center"/>
                                      </m:mcPr>
                                    </m:mc>
                                  </m:mcs>
                                  <m:ctrlPr>
                                    <a:rPr lang="es-MX" sz="1800" b="1" i="1">
                                      <a:solidFill>
                                        <a:schemeClr val="bg1">
                                          <a:lumMod val="65000"/>
                                        </a:schemeClr>
                                      </a:solidFill>
                                      <a:latin typeface="Cambria Math" panose="02040503050406030204" pitchFamily="18" charset="0"/>
                                    </a:rPr>
                                  </m:ctrlPr>
                                </m:mPr>
                                <m:mr>
                                  <m:e>
                                    <m:r>
                                      <m:rPr>
                                        <m:brk m:alnAt="7"/>
                                      </m:rPr>
                                      <a:rPr lang="es-MX" sz="1800" b="1" i="1">
                                        <a:solidFill>
                                          <a:schemeClr val="bg1">
                                            <a:lumMod val="65000"/>
                                          </a:schemeClr>
                                        </a:solidFill>
                                        <a:latin typeface="Cambria Math" panose="02040503050406030204" pitchFamily="18" charset="0"/>
                                      </a:rPr>
                                      <m:t>𝟏</m:t>
                                    </m:r>
                                  </m:e>
                                </m:mr>
                                <m:mr>
                                  <m:e>
                                    <m:r>
                                      <a:rPr lang="es-MX" sz="1800" b="1" i="1">
                                        <a:solidFill>
                                          <a:schemeClr val="bg1">
                                            <a:lumMod val="65000"/>
                                          </a:schemeClr>
                                        </a:solidFill>
                                        <a:latin typeface="Cambria Math" panose="02040503050406030204" pitchFamily="18" charset="0"/>
                                      </a:rPr>
                                      <m:t>𝟏</m:t>
                                    </m:r>
                                  </m:e>
                                </m:mr>
                                <m:mr>
                                  <m:e>
                                    <m:r>
                                      <a:rPr lang="es-MX" sz="1800" b="1" i="1">
                                        <a:solidFill>
                                          <a:schemeClr val="bg1">
                                            <a:lumMod val="65000"/>
                                          </a:schemeClr>
                                        </a:solidFill>
                                        <a:latin typeface="Cambria Math" panose="02040503050406030204" pitchFamily="18" charset="0"/>
                                      </a:rPr>
                                      <m:t>𝟏</m:t>
                                    </m:r>
                                  </m:e>
                                </m:mr>
                              </m:m>
                            </m:e>
                            <m:e>
                              <m:r>
                                <a:rPr lang="es-MX" sz="1800" b="1" i="1">
                                  <a:solidFill>
                                    <a:schemeClr val="bg1">
                                      <a:lumMod val="65000"/>
                                    </a:schemeClr>
                                  </a:solidFill>
                                  <a:latin typeface="Cambria Math" panose="02040503050406030204" pitchFamily="18" charset="0"/>
                                </a:rPr>
                                <m:t>𝟏</m:t>
                              </m:r>
                            </m:e>
                            <m:e>
                              <m:r>
                                <a:rPr lang="es-MX" sz="1800" b="1" i="1">
                                  <a:solidFill>
                                    <a:schemeClr val="bg1">
                                      <a:lumMod val="65000"/>
                                    </a:schemeClr>
                                  </a:solidFill>
                                  <a:latin typeface="Cambria Math" panose="02040503050406030204" pitchFamily="18" charset="0"/>
                                </a:rPr>
                                <m:t>𝟏</m:t>
                              </m:r>
                            </m:e>
                          </m:eqArr>
                        </m:e>
                      </m:d>
                      <m:sSup>
                        <m:sSupPr>
                          <m:ctrlPr>
                            <a:rPr lang="es-MX" sz="1800" b="1" i="1">
                              <a:solidFill>
                                <a:schemeClr val="bg1">
                                  <a:lumMod val="65000"/>
                                </a:schemeClr>
                              </a:solidFill>
                              <a:latin typeface="Cambria Math" panose="02040503050406030204" pitchFamily="18" charset="0"/>
                            </a:rPr>
                          </m:ctrlPr>
                        </m:sSupPr>
                        <m:e>
                          <m:r>
                            <a:rPr lang="es-MX" sz="1800" b="1" i="1">
                              <a:solidFill>
                                <a:schemeClr val="bg1">
                                  <a:lumMod val="65000"/>
                                </a:schemeClr>
                              </a:solidFill>
                              <a:latin typeface="Cambria Math" panose="02040503050406030204" pitchFamily="18" charset="0"/>
                            </a:rPr>
                            <m:t>𝒚</m:t>
                          </m:r>
                        </m:e>
                        <m:sup>
                          <m:r>
                            <a:rPr lang="es-MX" sz="1800" b="1" i="1">
                              <a:solidFill>
                                <a:schemeClr val="bg1">
                                  <a:lumMod val="65000"/>
                                </a:schemeClr>
                              </a:solidFill>
                              <a:latin typeface="Cambria Math" panose="02040503050406030204" pitchFamily="18" charset="0"/>
                            </a:rPr>
                            <m:t>𝟏</m:t>
                          </m:r>
                        </m:sup>
                      </m:sSup>
                      <m:r>
                        <a:rPr lang="es-MX" sz="1800" b="1" i="1">
                          <a:solidFill>
                            <a:schemeClr val="bg1">
                              <a:lumMod val="65000"/>
                            </a:schemeClr>
                          </a:solidFill>
                          <a:latin typeface="Cambria Math" panose="02040503050406030204" pitchFamily="18" charset="0"/>
                        </a:rPr>
                        <m:t>=</m:t>
                      </m:r>
                      <m:d>
                        <m:dPr>
                          <m:begChr m:val="["/>
                          <m:endChr m:val="]"/>
                          <m:ctrlPr>
                            <a:rPr lang="es-MX" sz="1800" b="1" i="1">
                              <a:solidFill>
                                <a:schemeClr val="bg1">
                                  <a:lumMod val="65000"/>
                                </a:schemeClr>
                              </a:solidFill>
                              <a:latin typeface="Cambria Math" panose="02040503050406030204" pitchFamily="18" charset="0"/>
                            </a:rPr>
                          </m:ctrlPr>
                        </m:dPr>
                        <m:e>
                          <m:eqArr>
                            <m:eqArrPr>
                              <m:ctrlPr>
                                <a:rPr lang="es-MX" sz="1800" b="1" i="1">
                                  <a:solidFill>
                                    <a:schemeClr val="bg1">
                                      <a:lumMod val="65000"/>
                                    </a:schemeClr>
                                  </a:solidFill>
                                  <a:latin typeface="Cambria Math" panose="02040503050406030204" pitchFamily="18" charset="0"/>
                                </a:rPr>
                              </m:ctrlPr>
                            </m:eqArrPr>
                            <m:e>
                              <m:m>
                                <m:mPr>
                                  <m:mcs>
                                    <m:mc>
                                      <m:mcPr>
                                        <m:count m:val="1"/>
                                        <m:mcJc m:val="center"/>
                                      </m:mcPr>
                                    </m:mc>
                                  </m:mcs>
                                  <m:ctrlPr>
                                    <a:rPr lang="es-MX" sz="1800" b="1" i="1">
                                      <a:solidFill>
                                        <a:schemeClr val="bg1">
                                          <a:lumMod val="65000"/>
                                        </a:schemeClr>
                                      </a:solidFill>
                                      <a:latin typeface="Cambria Math" panose="02040503050406030204" pitchFamily="18" charset="0"/>
                                    </a:rPr>
                                  </m:ctrlPr>
                                </m:mPr>
                                <m:mr>
                                  <m:e>
                                    <m:r>
                                      <m:rPr>
                                        <m:brk m:alnAt="7"/>
                                      </m:rPr>
                                      <a:rPr lang="es-MX" sz="1800" b="1" i="1">
                                        <a:solidFill>
                                          <a:schemeClr val="bg1">
                                            <a:lumMod val="65000"/>
                                          </a:schemeClr>
                                        </a:solidFill>
                                        <a:latin typeface="Cambria Math" panose="02040503050406030204" pitchFamily="18" charset="0"/>
                                      </a:rPr>
                                      <m:t>𝟏</m:t>
                                    </m:r>
                                  </m:e>
                                </m:mr>
                                <m:mr>
                                  <m:e>
                                    <m:r>
                                      <a:rPr lang="es-MX" sz="1800" b="1" i="1">
                                        <a:solidFill>
                                          <a:schemeClr val="bg1">
                                            <a:lumMod val="65000"/>
                                          </a:schemeClr>
                                        </a:solidFill>
                                        <a:latin typeface="Cambria Math" panose="02040503050406030204" pitchFamily="18" charset="0"/>
                                      </a:rPr>
                                      <m:t>𝟎</m:t>
                                    </m:r>
                                  </m:e>
                                </m:mr>
                                <m:mr>
                                  <m:e>
                                    <m:r>
                                      <a:rPr lang="es-MX" sz="1800" b="1" i="1">
                                        <a:solidFill>
                                          <a:schemeClr val="bg1">
                                            <a:lumMod val="65000"/>
                                          </a:schemeClr>
                                        </a:solidFill>
                                        <a:latin typeface="Cambria Math" panose="02040503050406030204" pitchFamily="18" charset="0"/>
                                      </a:rPr>
                                      <m:t>𝟏</m:t>
                                    </m:r>
                                  </m:e>
                                </m:mr>
                              </m:m>
                            </m:e>
                            <m:e>
                              <m:r>
                                <a:rPr lang="es-MX" sz="1800" b="1" i="1">
                                  <a:solidFill>
                                    <a:schemeClr val="bg1">
                                      <a:lumMod val="65000"/>
                                    </a:schemeClr>
                                  </a:solidFill>
                                  <a:latin typeface="Cambria Math" panose="02040503050406030204" pitchFamily="18" charset="0"/>
                                </a:rPr>
                                <m:t>𝟎</m:t>
                              </m:r>
                            </m:e>
                            <m:e>
                              <m:r>
                                <a:rPr lang="es-MX" sz="1800" b="1" i="1">
                                  <a:solidFill>
                                    <a:schemeClr val="bg1">
                                      <a:lumMod val="65000"/>
                                    </a:schemeClr>
                                  </a:solidFill>
                                  <a:latin typeface="Cambria Math" panose="02040503050406030204" pitchFamily="18" charset="0"/>
                                </a:rPr>
                                <m:t>𝟏</m:t>
                              </m:r>
                            </m:e>
                            <m:e>
                              <m:r>
                                <a:rPr lang="es-MX" sz="1800" b="1" i="1">
                                  <a:solidFill>
                                    <a:schemeClr val="bg1">
                                      <a:lumMod val="65000"/>
                                    </a:schemeClr>
                                  </a:solidFill>
                                  <a:latin typeface="Cambria Math" panose="02040503050406030204" pitchFamily="18" charset="0"/>
                                </a:rPr>
                                <m:t>𝟎</m:t>
                              </m:r>
                            </m:e>
                          </m:eqArr>
                        </m:e>
                      </m:d>
                      <m:r>
                        <m:rPr>
                          <m:nor/>
                        </m:rPr>
                        <a:rPr lang="es-MX" sz="1800" b="1" dirty="0">
                          <a:solidFill>
                            <a:schemeClr val="tx1">
                              <a:lumMod val="50000"/>
                            </a:schemeClr>
                          </a:solidFill>
                        </a:rPr>
                        <m:t>, </m:t>
                      </m:r>
                      <m:r>
                        <a:rPr lang="es-MX" sz="1800" b="1" i="1" dirty="0" smtClean="0">
                          <a:solidFill>
                            <a:schemeClr val="tx1">
                              <a:lumMod val="50000"/>
                            </a:schemeClr>
                          </a:solidFill>
                          <a:latin typeface="Cambria Math" panose="02040503050406030204" pitchFamily="18" charset="0"/>
                        </a:rPr>
                        <m:t> </m:t>
                      </m:r>
                      <m:sSup>
                        <m:sSupPr>
                          <m:ctrlPr>
                            <a:rPr lang="es-MX" sz="1800" b="1" i="1">
                              <a:solidFill>
                                <a:schemeClr val="accent2">
                                  <a:lumMod val="75000"/>
                                </a:schemeClr>
                              </a:solidFill>
                              <a:latin typeface="Cambria Math" panose="02040503050406030204" pitchFamily="18" charset="0"/>
                            </a:rPr>
                          </m:ctrlPr>
                        </m:sSupPr>
                        <m:e>
                          <m:r>
                            <a:rPr lang="es-MX" sz="1800" b="1" i="1">
                              <a:solidFill>
                                <a:schemeClr val="accent2">
                                  <a:lumMod val="75000"/>
                                </a:schemeClr>
                              </a:solidFill>
                              <a:latin typeface="Cambria Math" panose="02040503050406030204" pitchFamily="18" charset="0"/>
                            </a:rPr>
                            <m:t>𝒙</m:t>
                          </m:r>
                        </m:e>
                        <m:sup>
                          <m:r>
                            <a:rPr lang="es-MX" sz="1800" b="1" i="1">
                              <a:solidFill>
                                <a:schemeClr val="accent2">
                                  <a:lumMod val="75000"/>
                                </a:schemeClr>
                              </a:solidFill>
                              <a:latin typeface="Cambria Math" panose="02040503050406030204" pitchFamily="18" charset="0"/>
                            </a:rPr>
                            <m:t>𝟐</m:t>
                          </m:r>
                        </m:sup>
                      </m:sSup>
                      <m:r>
                        <a:rPr lang="es-MX" sz="1800" b="1" i="1">
                          <a:solidFill>
                            <a:schemeClr val="accent2">
                              <a:lumMod val="75000"/>
                            </a:schemeClr>
                          </a:solidFill>
                          <a:latin typeface="Cambria Math" panose="02040503050406030204" pitchFamily="18" charset="0"/>
                        </a:rPr>
                        <m:t>=</m:t>
                      </m:r>
                      <m:d>
                        <m:dPr>
                          <m:begChr m:val="["/>
                          <m:endChr m:val="]"/>
                          <m:ctrlPr>
                            <a:rPr lang="es-MX" sz="1800" b="1" i="1">
                              <a:solidFill>
                                <a:schemeClr val="accent2">
                                  <a:lumMod val="75000"/>
                                </a:schemeClr>
                              </a:solidFill>
                              <a:latin typeface="Cambria Math" panose="02040503050406030204" pitchFamily="18" charset="0"/>
                            </a:rPr>
                          </m:ctrlPr>
                        </m:dPr>
                        <m:e>
                          <m:eqArr>
                            <m:eqArrPr>
                              <m:ctrlPr>
                                <a:rPr lang="es-MX" sz="1800" b="1" i="1">
                                  <a:solidFill>
                                    <a:schemeClr val="accent2">
                                      <a:lumMod val="75000"/>
                                    </a:schemeClr>
                                  </a:solidFill>
                                  <a:latin typeface="Cambria Math" panose="02040503050406030204" pitchFamily="18" charset="0"/>
                                </a:rPr>
                              </m:ctrlPr>
                            </m:eqArrPr>
                            <m:e>
                              <m:m>
                                <m:mPr>
                                  <m:mcs>
                                    <m:mc>
                                      <m:mcPr>
                                        <m:count m:val="1"/>
                                        <m:mcJc m:val="center"/>
                                      </m:mcPr>
                                    </m:mc>
                                  </m:mcs>
                                  <m:ctrlPr>
                                    <a:rPr lang="es-MX" sz="1800" b="1" i="1">
                                      <a:solidFill>
                                        <a:schemeClr val="accent2">
                                          <a:lumMod val="75000"/>
                                        </a:schemeClr>
                                      </a:solidFill>
                                      <a:latin typeface="Cambria Math" panose="02040503050406030204" pitchFamily="18" charset="0"/>
                                    </a:rPr>
                                  </m:ctrlPr>
                                </m:mPr>
                                <m:mr>
                                  <m:e>
                                    <m:r>
                                      <m:rPr>
                                        <m:brk m:alnAt="7"/>
                                      </m:rPr>
                                      <a:rPr lang="es-MX" sz="1800" b="1" i="1">
                                        <a:solidFill>
                                          <a:schemeClr val="accent2">
                                            <a:lumMod val="75000"/>
                                          </a:schemeClr>
                                        </a:solidFill>
                                        <a:latin typeface="Cambria Math" panose="02040503050406030204" pitchFamily="18" charset="0"/>
                                      </a:rPr>
                                      <m:t>𝟎</m:t>
                                    </m:r>
                                  </m:e>
                                </m:mr>
                                <m:mr>
                                  <m:e>
                                    <m:r>
                                      <a:rPr lang="es-MX" sz="1800" b="1" i="1">
                                        <a:solidFill>
                                          <a:schemeClr val="accent2">
                                            <a:lumMod val="75000"/>
                                          </a:schemeClr>
                                        </a:solidFill>
                                        <a:latin typeface="Cambria Math" panose="02040503050406030204" pitchFamily="18" charset="0"/>
                                      </a:rPr>
                                      <m:t>𝟏</m:t>
                                    </m:r>
                                  </m:e>
                                </m:mr>
                                <m:mr>
                                  <m:e>
                                    <m:r>
                                      <a:rPr lang="es-MX" sz="1800" b="1" i="1">
                                        <a:solidFill>
                                          <a:schemeClr val="accent2">
                                            <a:lumMod val="75000"/>
                                          </a:schemeClr>
                                        </a:solidFill>
                                        <a:latin typeface="Cambria Math" panose="02040503050406030204" pitchFamily="18" charset="0"/>
                                      </a:rPr>
                                      <m:t>𝟏</m:t>
                                    </m:r>
                                  </m:e>
                                </m:mr>
                              </m:m>
                            </m:e>
                            <m:e>
                              <m:r>
                                <a:rPr lang="es-MX" sz="1800" b="1" i="1">
                                  <a:solidFill>
                                    <a:schemeClr val="accent2">
                                      <a:lumMod val="75000"/>
                                    </a:schemeClr>
                                  </a:solidFill>
                                  <a:latin typeface="Cambria Math" panose="02040503050406030204" pitchFamily="18" charset="0"/>
                                </a:rPr>
                                <m:t>𝟎</m:t>
                              </m:r>
                            </m:e>
                            <m:e>
                              <m:r>
                                <a:rPr lang="es-MX" sz="1800" b="1" i="1">
                                  <a:solidFill>
                                    <a:schemeClr val="accent2">
                                      <a:lumMod val="75000"/>
                                    </a:schemeClr>
                                  </a:solidFill>
                                  <a:latin typeface="Cambria Math" panose="02040503050406030204" pitchFamily="18" charset="0"/>
                                </a:rPr>
                                <m:t>𝟎</m:t>
                              </m:r>
                            </m:e>
                          </m:eqArr>
                        </m:e>
                      </m:d>
                      <m:r>
                        <m:rPr>
                          <m:nor/>
                        </m:rPr>
                        <a:rPr lang="es-MX" sz="1800" b="1" dirty="0">
                          <a:solidFill>
                            <a:schemeClr val="accent2">
                              <a:lumMod val="75000"/>
                            </a:schemeClr>
                          </a:solidFill>
                        </a:rPr>
                        <m:t> </m:t>
                      </m:r>
                      <m:sSup>
                        <m:sSupPr>
                          <m:ctrlPr>
                            <a:rPr lang="es-MX" sz="1800" b="1" i="1">
                              <a:solidFill>
                                <a:schemeClr val="accent2">
                                  <a:lumMod val="75000"/>
                                </a:schemeClr>
                              </a:solidFill>
                              <a:latin typeface="Cambria Math" panose="02040503050406030204" pitchFamily="18" charset="0"/>
                            </a:rPr>
                          </m:ctrlPr>
                        </m:sSupPr>
                        <m:e>
                          <m:r>
                            <a:rPr lang="es-MX" sz="1800" b="1" i="1">
                              <a:solidFill>
                                <a:schemeClr val="accent2">
                                  <a:lumMod val="75000"/>
                                </a:schemeClr>
                              </a:solidFill>
                              <a:latin typeface="Cambria Math" panose="02040503050406030204" pitchFamily="18" charset="0"/>
                            </a:rPr>
                            <m:t>𝒚</m:t>
                          </m:r>
                        </m:e>
                        <m:sup>
                          <m:r>
                            <a:rPr lang="es-MX" sz="1800" b="1" i="1">
                              <a:solidFill>
                                <a:schemeClr val="accent2">
                                  <a:lumMod val="75000"/>
                                </a:schemeClr>
                              </a:solidFill>
                              <a:latin typeface="Cambria Math" panose="02040503050406030204" pitchFamily="18" charset="0"/>
                            </a:rPr>
                            <m:t>𝟐</m:t>
                          </m:r>
                        </m:sup>
                      </m:sSup>
                      <m:r>
                        <a:rPr lang="es-MX" sz="1800" b="1" i="1">
                          <a:solidFill>
                            <a:schemeClr val="accent2">
                              <a:lumMod val="75000"/>
                            </a:schemeClr>
                          </a:solidFill>
                          <a:latin typeface="Cambria Math" panose="02040503050406030204" pitchFamily="18" charset="0"/>
                        </a:rPr>
                        <m:t>=</m:t>
                      </m:r>
                      <m:d>
                        <m:dPr>
                          <m:begChr m:val="["/>
                          <m:endChr m:val="]"/>
                          <m:ctrlPr>
                            <a:rPr lang="es-MX" sz="1800" b="1" i="1">
                              <a:solidFill>
                                <a:schemeClr val="accent2">
                                  <a:lumMod val="75000"/>
                                </a:schemeClr>
                              </a:solidFill>
                              <a:latin typeface="Cambria Math" panose="02040503050406030204" pitchFamily="18" charset="0"/>
                            </a:rPr>
                          </m:ctrlPr>
                        </m:dPr>
                        <m:e>
                          <m:eqArr>
                            <m:eqArrPr>
                              <m:ctrlPr>
                                <a:rPr lang="es-MX" sz="1800" b="1" i="1">
                                  <a:solidFill>
                                    <a:schemeClr val="accent2">
                                      <a:lumMod val="75000"/>
                                    </a:schemeClr>
                                  </a:solidFill>
                                  <a:latin typeface="Cambria Math" panose="02040503050406030204" pitchFamily="18" charset="0"/>
                                </a:rPr>
                              </m:ctrlPr>
                            </m:eqArrPr>
                            <m:e>
                              <m:m>
                                <m:mPr>
                                  <m:mcs>
                                    <m:mc>
                                      <m:mcPr>
                                        <m:count m:val="1"/>
                                        <m:mcJc m:val="center"/>
                                      </m:mcPr>
                                    </m:mc>
                                  </m:mcs>
                                  <m:ctrlPr>
                                    <a:rPr lang="es-MX" sz="1800" b="1" i="1">
                                      <a:solidFill>
                                        <a:schemeClr val="accent2">
                                          <a:lumMod val="75000"/>
                                        </a:schemeClr>
                                      </a:solidFill>
                                      <a:latin typeface="Cambria Math" panose="02040503050406030204" pitchFamily="18" charset="0"/>
                                    </a:rPr>
                                  </m:ctrlPr>
                                </m:mPr>
                                <m:mr>
                                  <m:e>
                                    <m:r>
                                      <m:rPr>
                                        <m:brk m:alnAt="7"/>
                                      </m:rPr>
                                      <a:rPr lang="es-MX" sz="1800" b="1" i="1">
                                        <a:solidFill>
                                          <a:schemeClr val="accent2">
                                            <a:lumMod val="75000"/>
                                          </a:schemeClr>
                                        </a:solidFill>
                                        <a:latin typeface="Cambria Math" panose="02040503050406030204" pitchFamily="18" charset="0"/>
                                      </a:rPr>
                                      <m:t>𝟎</m:t>
                                    </m:r>
                                  </m:e>
                                </m:mr>
                                <m:mr>
                                  <m:e>
                                    <m:r>
                                      <a:rPr lang="es-MX" sz="1800" b="1" i="1">
                                        <a:solidFill>
                                          <a:schemeClr val="accent2">
                                            <a:lumMod val="75000"/>
                                          </a:schemeClr>
                                        </a:solidFill>
                                        <a:latin typeface="Cambria Math" panose="02040503050406030204" pitchFamily="18" charset="0"/>
                                      </a:rPr>
                                      <m:t>𝟎</m:t>
                                    </m:r>
                                  </m:e>
                                </m:mr>
                                <m:mr>
                                  <m:e>
                                    <m:r>
                                      <a:rPr lang="es-MX" sz="1800" b="1" i="1">
                                        <a:solidFill>
                                          <a:schemeClr val="accent2">
                                            <a:lumMod val="75000"/>
                                          </a:schemeClr>
                                        </a:solidFill>
                                        <a:latin typeface="Cambria Math" panose="02040503050406030204" pitchFamily="18" charset="0"/>
                                      </a:rPr>
                                      <m:t>𝟏</m:t>
                                    </m:r>
                                  </m:e>
                                </m:mr>
                              </m:m>
                            </m:e>
                            <m:e>
                              <m:r>
                                <a:rPr lang="es-MX" sz="1800" b="1" i="1">
                                  <a:solidFill>
                                    <a:schemeClr val="accent2">
                                      <a:lumMod val="75000"/>
                                    </a:schemeClr>
                                  </a:solidFill>
                                  <a:latin typeface="Cambria Math" panose="02040503050406030204" pitchFamily="18" charset="0"/>
                                </a:rPr>
                                <m:t>𝟏</m:t>
                              </m:r>
                            </m:e>
                            <m:e>
                              <m:r>
                                <a:rPr lang="es-MX" sz="1800" b="1" i="1">
                                  <a:solidFill>
                                    <a:schemeClr val="accent2">
                                      <a:lumMod val="75000"/>
                                    </a:schemeClr>
                                  </a:solidFill>
                                  <a:latin typeface="Cambria Math" panose="02040503050406030204" pitchFamily="18" charset="0"/>
                                </a:rPr>
                                <m:t>𝟏</m:t>
                              </m:r>
                            </m:e>
                            <m:e>
                              <m:r>
                                <a:rPr lang="es-MX" sz="1800" b="1" i="1">
                                  <a:solidFill>
                                    <a:schemeClr val="accent2">
                                      <a:lumMod val="75000"/>
                                    </a:schemeClr>
                                  </a:solidFill>
                                  <a:latin typeface="Cambria Math" panose="02040503050406030204" pitchFamily="18" charset="0"/>
                                </a:rPr>
                                <m:t>𝟏</m:t>
                              </m:r>
                            </m:e>
                          </m:eqArr>
                        </m:e>
                      </m:d>
                      <m:r>
                        <m:rPr>
                          <m:nor/>
                        </m:rPr>
                        <a:rPr lang="es-MX" sz="1800" b="1" dirty="0">
                          <a:solidFill>
                            <a:schemeClr val="tx1">
                              <a:lumMod val="50000"/>
                            </a:schemeClr>
                          </a:solidFill>
                        </a:rPr>
                        <m:t>, </m:t>
                      </m:r>
                      <m:sSup>
                        <m:sSupPr>
                          <m:ctrlPr>
                            <a:rPr lang="es-MX" sz="1800" b="1" i="1">
                              <a:solidFill>
                                <a:srgbClr val="002060"/>
                              </a:solidFill>
                              <a:latin typeface="Cambria Math" panose="02040503050406030204" pitchFamily="18" charset="0"/>
                            </a:rPr>
                          </m:ctrlPr>
                        </m:sSupPr>
                        <m:e>
                          <m:r>
                            <a:rPr lang="es-MX" sz="1800" b="1" i="1">
                              <a:solidFill>
                                <a:srgbClr val="002060"/>
                              </a:solidFill>
                              <a:latin typeface="Cambria Math" panose="02040503050406030204" pitchFamily="18" charset="0"/>
                            </a:rPr>
                            <m:t>𝒙</m:t>
                          </m:r>
                        </m:e>
                        <m:sup>
                          <m:r>
                            <a:rPr lang="es-MX" sz="1800" b="1" i="1">
                              <a:solidFill>
                                <a:srgbClr val="002060"/>
                              </a:solidFill>
                              <a:latin typeface="Cambria Math" panose="02040503050406030204" pitchFamily="18" charset="0"/>
                            </a:rPr>
                            <m:t>𝟑</m:t>
                          </m:r>
                        </m:sup>
                      </m:sSup>
                      <m:r>
                        <a:rPr lang="es-MX" sz="1800" b="1" i="1">
                          <a:solidFill>
                            <a:srgbClr val="002060"/>
                          </a:solidFill>
                          <a:latin typeface="Cambria Math" panose="02040503050406030204" pitchFamily="18" charset="0"/>
                        </a:rPr>
                        <m:t>=</m:t>
                      </m:r>
                      <m:d>
                        <m:dPr>
                          <m:begChr m:val="["/>
                          <m:endChr m:val="]"/>
                          <m:ctrlPr>
                            <a:rPr lang="es-MX" sz="1800" b="1" i="1">
                              <a:solidFill>
                                <a:srgbClr val="002060"/>
                              </a:solidFill>
                              <a:latin typeface="Cambria Math" panose="02040503050406030204" pitchFamily="18" charset="0"/>
                            </a:rPr>
                          </m:ctrlPr>
                        </m:dPr>
                        <m:e>
                          <m:eqArr>
                            <m:eqArrPr>
                              <m:ctrlPr>
                                <a:rPr lang="es-MX" sz="1800" b="1" i="1">
                                  <a:solidFill>
                                    <a:srgbClr val="002060"/>
                                  </a:solidFill>
                                  <a:latin typeface="Cambria Math" panose="02040503050406030204" pitchFamily="18" charset="0"/>
                                </a:rPr>
                              </m:ctrlPr>
                            </m:eqArrPr>
                            <m:e>
                              <m:m>
                                <m:mPr>
                                  <m:mcs>
                                    <m:mc>
                                      <m:mcPr>
                                        <m:count m:val="1"/>
                                        <m:mcJc m:val="center"/>
                                      </m:mcPr>
                                    </m:mc>
                                  </m:mcs>
                                  <m:ctrlPr>
                                    <a:rPr lang="es-MX" sz="1800" b="1" i="1">
                                      <a:solidFill>
                                        <a:srgbClr val="002060"/>
                                      </a:solidFill>
                                      <a:latin typeface="Cambria Math" panose="02040503050406030204" pitchFamily="18" charset="0"/>
                                    </a:rPr>
                                  </m:ctrlPr>
                                </m:mPr>
                                <m:mr>
                                  <m:e>
                                    <m:r>
                                      <m:rPr>
                                        <m:brk m:alnAt="7"/>
                                      </m:rPr>
                                      <a:rPr lang="es-MX" sz="1800" b="1" i="1">
                                        <a:solidFill>
                                          <a:srgbClr val="002060"/>
                                        </a:solidFill>
                                        <a:latin typeface="Cambria Math" panose="02040503050406030204" pitchFamily="18" charset="0"/>
                                      </a:rPr>
                                      <m:t>𝟎</m:t>
                                    </m:r>
                                  </m:e>
                                </m:mr>
                                <m:mr>
                                  <m:e>
                                    <m:r>
                                      <a:rPr lang="es-MX" sz="1800" b="1" i="1">
                                        <a:solidFill>
                                          <a:srgbClr val="002060"/>
                                        </a:solidFill>
                                        <a:latin typeface="Cambria Math" panose="02040503050406030204" pitchFamily="18" charset="0"/>
                                      </a:rPr>
                                      <m:t>𝟎</m:t>
                                    </m:r>
                                  </m:e>
                                </m:mr>
                                <m:mr>
                                  <m:e>
                                    <m:r>
                                      <a:rPr lang="es-MX" sz="1800" b="1" i="1">
                                        <a:solidFill>
                                          <a:srgbClr val="002060"/>
                                        </a:solidFill>
                                        <a:latin typeface="Cambria Math" panose="02040503050406030204" pitchFamily="18" charset="0"/>
                                      </a:rPr>
                                      <m:t>𝟏</m:t>
                                    </m:r>
                                  </m:e>
                                </m:mr>
                              </m:m>
                            </m:e>
                            <m:e>
                              <m:r>
                                <a:rPr lang="es-MX" sz="1800" b="1" i="1">
                                  <a:solidFill>
                                    <a:srgbClr val="002060"/>
                                  </a:solidFill>
                                  <a:latin typeface="Cambria Math" panose="02040503050406030204" pitchFamily="18" charset="0"/>
                                </a:rPr>
                                <m:t>𝟎</m:t>
                              </m:r>
                            </m:e>
                            <m:e>
                              <m:r>
                                <a:rPr lang="es-MX" sz="1800" b="1" i="1">
                                  <a:solidFill>
                                    <a:srgbClr val="002060"/>
                                  </a:solidFill>
                                  <a:latin typeface="Cambria Math" panose="02040503050406030204" pitchFamily="18" charset="0"/>
                                </a:rPr>
                                <m:t>𝟏</m:t>
                              </m:r>
                            </m:e>
                          </m:eqArr>
                        </m:e>
                      </m:d>
                      <m:sSup>
                        <m:sSupPr>
                          <m:ctrlPr>
                            <a:rPr lang="es-MX" sz="1800" b="1" i="1">
                              <a:solidFill>
                                <a:srgbClr val="002060"/>
                              </a:solidFill>
                              <a:latin typeface="Cambria Math" panose="02040503050406030204" pitchFamily="18" charset="0"/>
                            </a:rPr>
                          </m:ctrlPr>
                        </m:sSupPr>
                        <m:e>
                          <m:r>
                            <a:rPr lang="es-MX" sz="1800" b="1" i="1">
                              <a:solidFill>
                                <a:srgbClr val="002060"/>
                              </a:solidFill>
                              <a:latin typeface="Cambria Math" panose="02040503050406030204" pitchFamily="18" charset="0"/>
                            </a:rPr>
                            <m:t>𝒚</m:t>
                          </m:r>
                        </m:e>
                        <m:sup>
                          <m:r>
                            <a:rPr lang="es-MX" sz="1800" b="1" i="1">
                              <a:solidFill>
                                <a:srgbClr val="002060"/>
                              </a:solidFill>
                              <a:latin typeface="Cambria Math" panose="02040503050406030204" pitchFamily="18" charset="0"/>
                            </a:rPr>
                            <m:t>𝟑</m:t>
                          </m:r>
                        </m:sup>
                      </m:sSup>
                      <m:r>
                        <a:rPr lang="es-MX" sz="1800" b="1" i="1">
                          <a:solidFill>
                            <a:srgbClr val="002060"/>
                          </a:solidFill>
                          <a:latin typeface="Cambria Math" panose="02040503050406030204" pitchFamily="18" charset="0"/>
                        </a:rPr>
                        <m:t>=</m:t>
                      </m:r>
                      <m:d>
                        <m:dPr>
                          <m:begChr m:val="["/>
                          <m:endChr m:val="]"/>
                          <m:ctrlPr>
                            <a:rPr lang="es-MX" sz="1800" b="1" i="1">
                              <a:solidFill>
                                <a:srgbClr val="002060"/>
                              </a:solidFill>
                              <a:latin typeface="Cambria Math" panose="02040503050406030204" pitchFamily="18" charset="0"/>
                            </a:rPr>
                          </m:ctrlPr>
                        </m:dPr>
                        <m:e>
                          <m:eqArr>
                            <m:eqArrPr>
                              <m:ctrlPr>
                                <a:rPr lang="es-MX" sz="1800" b="1" i="1">
                                  <a:solidFill>
                                    <a:srgbClr val="002060"/>
                                  </a:solidFill>
                                  <a:latin typeface="Cambria Math" panose="02040503050406030204" pitchFamily="18" charset="0"/>
                                </a:rPr>
                              </m:ctrlPr>
                            </m:eqArrPr>
                            <m:e>
                              <m:m>
                                <m:mPr>
                                  <m:mcs>
                                    <m:mc>
                                      <m:mcPr>
                                        <m:count m:val="1"/>
                                        <m:mcJc m:val="center"/>
                                      </m:mcPr>
                                    </m:mc>
                                  </m:mcs>
                                  <m:ctrlPr>
                                    <a:rPr lang="es-MX" sz="1800" b="1" i="1">
                                      <a:solidFill>
                                        <a:srgbClr val="002060"/>
                                      </a:solidFill>
                                      <a:latin typeface="Cambria Math" panose="02040503050406030204" pitchFamily="18" charset="0"/>
                                    </a:rPr>
                                  </m:ctrlPr>
                                </m:mPr>
                                <m:mr>
                                  <m:e>
                                    <m:r>
                                      <m:rPr>
                                        <m:brk m:alnAt="7"/>
                                      </m:rPr>
                                      <a:rPr lang="es-MX" sz="1800" b="1" i="1">
                                        <a:solidFill>
                                          <a:srgbClr val="002060"/>
                                        </a:solidFill>
                                        <a:latin typeface="Cambria Math" panose="02040503050406030204" pitchFamily="18" charset="0"/>
                                      </a:rPr>
                                      <m:t>𝟏</m:t>
                                    </m:r>
                                  </m:e>
                                </m:mr>
                                <m:mr>
                                  <m:e>
                                    <m:r>
                                      <a:rPr lang="es-MX" sz="1800" b="1" i="1">
                                        <a:solidFill>
                                          <a:srgbClr val="002060"/>
                                        </a:solidFill>
                                        <a:latin typeface="Cambria Math" panose="02040503050406030204" pitchFamily="18" charset="0"/>
                                      </a:rPr>
                                      <m:t>𝟎</m:t>
                                    </m:r>
                                  </m:e>
                                </m:mr>
                                <m:mr>
                                  <m:e>
                                    <m:r>
                                      <a:rPr lang="es-MX" sz="1800" b="1" i="1">
                                        <a:solidFill>
                                          <a:srgbClr val="002060"/>
                                        </a:solidFill>
                                        <a:latin typeface="Cambria Math" panose="02040503050406030204" pitchFamily="18" charset="0"/>
                                      </a:rPr>
                                      <m:t>𝟏</m:t>
                                    </m:r>
                                  </m:e>
                                </m:mr>
                              </m:m>
                            </m:e>
                            <m:e>
                              <m:r>
                                <a:rPr lang="es-MX" sz="1800" b="1" i="1">
                                  <a:solidFill>
                                    <a:srgbClr val="002060"/>
                                  </a:solidFill>
                                  <a:latin typeface="Cambria Math" panose="02040503050406030204" pitchFamily="18" charset="0"/>
                                </a:rPr>
                                <m:t>𝟎</m:t>
                              </m:r>
                            </m:e>
                            <m:e>
                              <m:r>
                                <a:rPr lang="es-MX" sz="1800" b="1" i="1">
                                  <a:solidFill>
                                    <a:srgbClr val="002060"/>
                                  </a:solidFill>
                                  <a:latin typeface="Cambria Math" panose="02040503050406030204" pitchFamily="18" charset="0"/>
                                </a:rPr>
                                <m:t>𝟎</m:t>
                              </m:r>
                            </m:e>
                            <m:e>
                              <m:r>
                                <a:rPr lang="es-MX" sz="1800" b="1" i="1">
                                  <a:solidFill>
                                    <a:srgbClr val="002060"/>
                                  </a:solidFill>
                                  <a:latin typeface="Cambria Math" panose="02040503050406030204" pitchFamily="18" charset="0"/>
                                </a:rPr>
                                <m:t>𝟏</m:t>
                              </m:r>
                            </m:e>
                          </m:eqArr>
                        </m:e>
                      </m:d>
                    </m:oMath>
                  </m:oMathPara>
                </a14:m>
                <a:endParaRPr lang="es-ES" sz="1200" b="1"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455549" y="1306386"/>
                <a:ext cx="8232901" cy="1668060"/>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8232901"/>
                          <a:gd name="connsiteY0" fmla="*/ 0 h 1668060"/>
                          <a:gd name="connsiteX1" fmla="*/ 670393 w 8232901"/>
                          <a:gd name="connsiteY1" fmla="*/ 0 h 1668060"/>
                          <a:gd name="connsiteX2" fmla="*/ 1340787 w 8232901"/>
                          <a:gd name="connsiteY2" fmla="*/ 0 h 1668060"/>
                          <a:gd name="connsiteX3" fmla="*/ 1764193 w 8232901"/>
                          <a:gd name="connsiteY3" fmla="*/ 0 h 1668060"/>
                          <a:gd name="connsiteX4" fmla="*/ 2269928 w 8232901"/>
                          <a:gd name="connsiteY4" fmla="*/ 0 h 1668060"/>
                          <a:gd name="connsiteX5" fmla="*/ 2857993 w 8232901"/>
                          <a:gd name="connsiteY5" fmla="*/ 0 h 1668060"/>
                          <a:gd name="connsiteX6" fmla="*/ 3363728 w 8232901"/>
                          <a:gd name="connsiteY6" fmla="*/ 0 h 1668060"/>
                          <a:gd name="connsiteX7" fmla="*/ 3951792 w 8232901"/>
                          <a:gd name="connsiteY7" fmla="*/ 0 h 1668060"/>
                          <a:gd name="connsiteX8" fmla="*/ 4457528 w 8232901"/>
                          <a:gd name="connsiteY8" fmla="*/ 0 h 1668060"/>
                          <a:gd name="connsiteX9" fmla="*/ 4880934 w 8232901"/>
                          <a:gd name="connsiteY9" fmla="*/ 0 h 1668060"/>
                          <a:gd name="connsiteX10" fmla="*/ 5551328 w 8232901"/>
                          <a:gd name="connsiteY10" fmla="*/ 0 h 1668060"/>
                          <a:gd name="connsiteX11" fmla="*/ 6057063 w 8232901"/>
                          <a:gd name="connsiteY11" fmla="*/ 0 h 1668060"/>
                          <a:gd name="connsiteX12" fmla="*/ 6480469 w 8232901"/>
                          <a:gd name="connsiteY12" fmla="*/ 0 h 1668060"/>
                          <a:gd name="connsiteX13" fmla="*/ 7233192 w 8232901"/>
                          <a:gd name="connsiteY13" fmla="*/ 0 h 1668060"/>
                          <a:gd name="connsiteX14" fmla="*/ 7574269 w 8232901"/>
                          <a:gd name="connsiteY14" fmla="*/ 0 h 1668060"/>
                          <a:gd name="connsiteX15" fmla="*/ 8232901 w 8232901"/>
                          <a:gd name="connsiteY15" fmla="*/ 0 h 1668060"/>
                          <a:gd name="connsiteX16" fmla="*/ 8232901 w 8232901"/>
                          <a:gd name="connsiteY16" fmla="*/ 589381 h 1668060"/>
                          <a:gd name="connsiteX17" fmla="*/ 8232901 w 8232901"/>
                          <a:gd name="connsiteY17" fmla="*/ 1145401 h 1668060"/>
                          <a:gd name="connsiteX18" fmla="*/ 8232901 w 8232901"/>
                          <a:gd name="connsiteY18" fmla="*/ 1668060 h 1668060"/>
                          <a:gd name="connsiteX19" fmla="*/ 7809495 w 8232901"/>
                          <a:gd name="connsiteY19" fmla="*/ 1668060 h 1668060"/>
                          <a:gd name="connsiteX20" fmla="*/ 7386088 w 8232901"/>
                          <a:gd name="connsiteY20" fmla="*/ 1668060 h 1668060"/>
                          <a:gd name="connsiteX21" fmla="*/ 6798024 w 8232901"/>
                          <a:gd name="connsiteY21" fmla="*/ 1668060 h 1668060"/>
                          <a:gd name="connsiteX22" fmla="*/ 6209960 w 8232901"/>
                          <a:gd name="connsiteY22" fmla="*/ 1668060 h 1668060"/>
                          <a:gd name="connsiteX23" fmla="*/ 5786553 w 8232901"/>
                          <a:gd name="connsiteY23" fmla="*/ 1668060 h 1668060"/>
                          <a:gd name="connsiteX24" fmla="*/ 5116160 w 8232901"/>
                          <a:gd name="connsiteY24" fmla="*/ 1668060 h 1668060"/>
                          <a:gd name="connsiteX25" fmla="*/ 4775083 w 8232901"/>
                          <a:gd name="connsiteY25" fmla="*/ 1668060 h 1668060"/>
                          <a:gd name="connsiteX26" fmla="*/ 4269347 w 8232901"/>
                          <a:gd name="connsiteY26" fmla="*/ 1668060 h 1668060"/>
                          <a:gd name="connsiteX27" fmla="*/ 3763612 w 8232901"/>
                          <a:gd name="connsiteY27" fmla="*/ 1668060 h 1668060"/>
                          <a:gd name="connsiteX28" fmla="*/ 3175548 w 8232901"/>
                          <a:gd name="connsiteY28" fmla="*/ 1668060 h 1668060"/>
                          <a:gd name="connsiteX29" fmla="*/ 2422825 w 8232901"/>
                          <a:gd name="connsiteY29" fmla="*/ 1668060 h 1668060"/>
                          <a:gd name="connsiteX30" fmla="*/ 1834761 w 8232901"/>
                          <a:gd name="connsiteY30" fmla="*/ 1668060 h 1668060"/>
                          <a:gd name="connsiteX31" fmla="*/ 1411354 w 8232901"/>
                          <a:gd name="connsiteY31" fmla="*/ 1668060 h 1668060"/>
                          <a:gd name="connsiteX32" fmla="*/ 740961 w 8232901"/>
                          <a:gd name="connsiteY32" fmla="*/ 1668060 h 1668060"/>
                          <a:gd name="connsiteX33" fmla="*/ 0 w 8232901"/>
                          <a:gd name="connsiteY33" fmla="*/ 1668060 h 1668060"/>
                          <a:gd name="connsiteX34" fmla="*/ 0 w 8232901"/>
                          <a:gd name="connsiteY34" fmla="*/ 1128721 h 1668060"/>
                          <a:gd name="connsiteX35" fmla="*/ 0 w 8232901"/>
                          <a:gd name="connsiteY35" fmla="*/ 539339 h 1668060"/>
                          <a:gd name="connsiteX36" fmla="*/ 0 w 8232901"/>
                          <a:gd name="connsiteY36" fmla="*/ 0 h 16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232901" h="1668060" fill="none" extrusionOk="0">
                            <a:moveTo>
                              <a:pt x="0" y="0"/>
                            </a:moveTo>
                            <a:cubicBezTo>
                              <a:pt x="283596" y="-4089"/>
                              <a:pt x="398623" y="29994"/>
                              <a:pt x="670393" y="0"/>
                            </a:cubicBezTo>
                            <a:cubicBezTo>
                              <a:pt x="942163" y="-29994"/>
                              <a:pt x="1083626" y="41726"/>
                              <a:pt x="1340787" y="0"/>
                            </a:cubicBezTo>
                            <a:cubicBezTo>
                              <a:pt x="1597948" y="-41726"/>
                              <a:pt x="1642158" y="13043"/>
                              <a:pt x="1764193" y="0"/>
                            </a:cubicBezTo>
                            <a:cubicBezTo>
                              <a:pt x="1886228" y="-13043"/>
                              <a:pt x="2061786" y="40771"/>
                              <a:pt x="2269928" y="0"/>
                            </a:cubicBezTo>
                            <a:cubicBezTo>
                              <a:pt x="2478070" y="-40771"/>
                              <a:pt x="2612425" y="4290"/>
                              <a:pt x="2857993" y="0"/>
                            </a:cubicBezTo>
                            <a:cubicBezTo>
                              <a:pt x="3103562" y="-4290"/>
                              <a:pt x="3185239" y="5613"/>
                              <a:pt x="3363728" y="0"/>
                            </a:cubicBezTo>
                            <a:cubicBezTo>
                              <a:pt x="3542217" y="-5613"/>
                              <a:pt x="3682181" y="60605"/>
                              <a:pt x="3951792" y="0"/>
                            </a:cubicBezTo>
                            <a:cubicBezTo>
                              <a:pt x="4221403" y="-60605"/>
                              <a:pt x="4242997" y="59523"/>
                              <a:pt x="4457528" y="0"/>
                            </a:cubicBezTo>
                            <a:cubicBezTo>
                              <a:pt x="4672059" y="-59523"/>
                              <a:pt x="4674187" y="10464"/>
                              <a:pt x="4880934" y="0"/>
                            </a:cubicBezTo>
                            <a:cubicBezTo>
                              <a:pt x="5087681" y="-10464"/>
                              <a:pt x="5381010" y="75301"/>
                              <a:pt x="5551328" y="0"/>
                            </a:cubicBezTo>
                            <a:cubicBezTo>
                              <a:pt x="5721646" y="-75301"/>
                              <a:pt x="5906094" y="21818"/>
                              <a:pt x="6057063" y="0"/>
                            </a:cubicBezTo>
                            <a:cubicBezTo>
                              <a:pt x="6208032" y="-21818"/>
                              <a:pt x="6343137" y="20849"/>
                              <a:pt x="6480469" y="0"/>
                            </a:cubicBezTo>
                            <a:cubicBezTo>
                              <a:pt x="6617801" y="-20849"/>
                              <a:pt x="6976676" y="51095"/>
                              <a:pt x="7233192" y="0"/>
                            </a:cubicBezTo>
                            <a:cubicBezTo>
                              <a:pt x="7489708" y="-51095"/>
                              <a:pt x="7449929" y="18647"/>
                              <a:pt x="7574269" y="0"/>
                            </a:cubicBezTo>
                            <a:cubicBezTo>
                              <a:pt x="7698609" y="-18647"/>
                              <a:pt x="8015372" y="33647"/>
                              <a:pt x="8232901" y="0"/>
                            </a:cubicBezTo>
                            <a:cubicBezTo>
                              <a:pt x="8263710" y="261681"/>
                              <a:pt x="8226000" y="335743"/>
                              <a:pt x="8232901" y="589381"/>
                            </a:cubicBezTo>
                            <a:cubicBezTo>
                              <a:pt x="8239802" y="843019"/>
                              <a:pt x="8198592" y="963616"/>
                              <a:pt x="8232901" y="1145401"/>
                            </a:cubicBezTo>
                            <a:cubicBezTo>
                              <a:pt x="8267210" y="1327186"/>
                              <a:pt x="8180113" y="1425666"/>
                              <a:pt x="8232901" y="1668060"/>
                            </a:cubicBezTo>
                            <a:cubicBezTo>
                              <a:pt x="8101032" y="1684404"/>
                              <a:pt x="8004139" y="1620223"/>
                              <a:pt x="7809495" y="1668060"/>
                            </a:cubicBezTo>
                            <a:cubicBezTo>
                              <a:pt x="7614851" y="1715897"/>
                              <a:pt x="7514328" y="1632780"/>
                              <a:pt x="7386088" y="1668060"/>
                            </a:cubicBezTo>
                            <a:cubicBezTo>
                              <a:pt x="7257848" y="1703340"/>
                              <a:pt x="7091001" y="1610844"/>
                              <a:pt x="6798024" y="1668060"/>
                            </a:cubicBezTo>
                            <a:cubicBezTo>
                              <a:pt x="6505047" y="1725276"/>
                              <a:pt x="6442136" y="1622143"/>
                              <a:pt x="6209960" y="1668060"/>
                            </a:cubicBezTo>
                            <a:cubicBezTo>
                              <a:pt x="5977784" y="1713977"/>
                              <a:pt x="5973267" y="1649824"/>
                              <a:pt x="5786553" y="1668060"/>
                            </a:cubicBezTo>
                            <a:cubicBezTo>
                              <a:pt x="5599839" y="1686296"/>
                              <a:pt x="5328832" y="1636860"/>
                              <a:pt x="5116160" y="1668060"/>
                            </a:cubicBezTo>
                            <a:cubicBezTo>
                              <a:pt x="4903488" y="1699260"/>
                              <a:pt x="4872021" y="1667549"/>
                              <a:pt x="4775083" y="1668060"/>
                            </a:cubicBezTo>
                            <a:cubicBezTo>
                              <a:pt x="4678145" y="1668571"/>
                              <a:pt x="4454667" y="1611460"/>
                              <a:pt x="4269347" y="1668060"/>
                            </a:cubicBezTo>
                            <a:cubicBezTo>
                              <a:pt x="4084027" y="1724660"/>
                              <a:pt x="3969414" y="1611259"/>
                              <a:pt x="3763612" y="1668060"/>
                            </a:cubicBezTo>
                            <a:cubicBezTo>
                              <a:pt x="3557811" y="1724861"/>
                              <a:pt x="3301850" y="1630571"/>
                              <a:pt x="3175548" y="1668060"/>
                            </a:cubicBezTo>
                            <a:cubicBezTo>
                              <a:pt x="3049246" y="1705549"/>
                              <a:pt x="2775784" y="1582908"/>
                              <a:pt x="2422825" y="1668060"/>
                            </a:cubicBezTo>
                            <a:cubicBezTo>
                              <a:pt x="2069866" y="1753212"/>
                              <a:pt x="2042535" y="1602678"/>
                              <a:pt x="1834761" y="1668060"/>
                            </a:cubicBezTo>
                            <a:cubicBezTo>
                              <a:pt x="1626987" y="1733442"/>
                              <a:pt x="1541721" y="1633223"/>
                              <a:pt x="1411354" y="1668060"/>
                            </a:cubicBezTo>
                            <a:cubicBezTo>
                              <a:pt x="1280987" y="1702897"/>
                              <a:pt x="953659" y="1667927"/>
                              <a:pt x="740961" y="1668060"/>
                            </a:cubicBezTo>
                            <a:cubicBezTo>
                              <a:pt x="528263" y="1668193"/>
                              <a:pt x="253766" y="1654911"/>
                              <a:pt x="0" y="1668060"/>
                            </a:cubicBezTo>
                            <a:cubicBezTo>
                              <a:pt x="-20096" y="1496514"/>
                              <a:pt x="16747" y="1395933"/>
                              <a:pt x="0" y="1128721"/>
                            </a:cubicBezTo>
                            <a:cubicBezTo>
                              <a:pt x="-16747" y="861509"/>
                              <a:pt x="54425" y="671776"/>
                              <a:pt x="0" y="539339"/>
                            </a:cubicBezTo>
                            <a:cubicBezTo>
                              <a:pt x="-54425" y="406902"/>
                              <a:pt x="12211" y="223799"/>
                              <a:pt x="0" y="0"/>
                            </a:cubicBezTo>
                            <a:close/>
                          </a:path>
                          <a:path w="8232901" h="1668060" stroke="0" extrusionOk="0">
                            <a:moveTo>
                              <a:pt x="0" y="0"/>
                            </a:moveTo>
                            <a:cubicBezTo>
                              <a:pt x="299372" y="-56978"/>
                              <a:pt x="566955" y="35872"/>
                              <a:pt x="752722" y="0"/>
                            </a:cubicBezTo>
                            <a:cubicBezTo>
                              <a:pt x="938489" y="-35872"/>
                              <a:pt x="1204628" y="53720"/>
                              <a:pt x="1340787" y="0"/>
                            </a:cubicBezTo>
                            <a:cubicBezTo>
                              <a:pt x="1476946" y="-53720"/>
                              <a:pt x="1657682" y="10227"/>
                              <a:pt x="1846522" y="0"/>
                            </a:cubicBezTo>
                            <a:cubicBezTo>
                              <a:pt x="2035363" y="-10227"/>
                              <a:pt x="2167493" y="28534"/>
                              <a:pt x="2434586" y="0"/>
                            </a:cubicBezTo>
                            <a:cubicBezTo>
                              <a:pt x="2701679" y="-28534"/>
                              <a:pt x="2766431" y="33051"/>
                              <a:pt x="2940322" y="0"/>
                            </a:cubicBezTo>
                            <a:cubicBezTo>
                              <a:pt x="3114213" y="-33051"/>
                              <a:pt x="3132171" y="12304"/>
                              <a:pt x="3281399" y="0"/>
                            </a:cubicBezTo>
                            <a:cubicBezTo>
                              <a:pt x="3430627" y="-12304"/>
                              <a:pt x="3672462" y="70319"/>
                              <a:pt x="4034121" y="0"/>
                            </a:cubicBezTo>
                            <a:cubicBezTo>
                              <a:pt x="4395780" y="-70319"/>
                              <a:pt x="4358002" y="9636"/>
                              <a:pt x="4457528" y="0"/>
                            </a:cubicBezTo>
                            <a:cubicBezTo>
                              <a:pt x="4557054" y="-9636"/>
                              <a:pt x="4786749" y="49747"/>
                              <a:pt x="4880934" y="0"/>
                            </a:cubicBezTo>
                            <a:cubicBezTo>
                              <a:pt x="4975119" y="-49747"/>
                              <a:pt x="5279675" y="48515"/>
                              <a:pt x="5551328" y="0"/>
                            </a:cubicBezTo>
                            <a:cubicBezTo>
                              <a:pt x="5822981" y="-48515"/>
                              <a:pt x="5776572" y="10045"/>
                              <a:pt x="5892405" y="0"/>
                            </a:cubicBezTo>
                            <a:cubicBezTo>
                              <a:pt x="6008238" y="-10045"/>
                              <a:pt x="6146435" y="25784"/>
                              <a:pt x="6233482" y="0"/>
                            </a:cubicBezTo>
                            <a:cubicBezTo>
                              <a:pt x="6320529" y="-25784"/>
                              <a:pt x="6493102" y="35559"/>
                              <a:pt x="6656889" y="0"/>
                            </a:cubicBezTo>
                            <a:cubicBezTo>
                              <a:pt x="6820676" y="-35559"/>
                              <a:pt x="7093872" y="26904"/>
                              <a:pt x="7244953" y="0"/>
                            </a:cubicBezTo>
                            <a:cubicBezTo>
                              <a:pt x="7396034" y="-26904"/>
                              <a:pt x="7462872" y="20623"/>
                              <a:pt x="7586030" y="0"/>
                            </a:cubicBezTo>
                            <a:cubicBezTo>
                              <a:pt x="7709188" y="-20623"/>
                              <a:pt x="7960507" y="35493"/>
                              <a:pt x="8232901" y="0"/>
                            </a:cubicBezTo>
                            <a:cubicBezTo>
                              <a:pt x="8242671" y="225443"/>
                              <a:pt x="8227408" y="399836"/>
                              <a:pt x="8232901" y="539339"/>
                            </a:cubicBezTo>
                            <a:cubicBezTo>
                              <a:pt x="8238394" y="678842"/>
                              <a:pt x="8232259" y="919642"/>
                              <a:pt x="8232901" y="1112040"/>
                            </a:cubicBezTo>
                            <a:cubicBezTo>
                              <a:pt x="8233543" y="1304438"/>
                              <a:pt x="8232655" y="1556779"/>
                              <a:pt x="8232901" y="1668060"/>
                            </a:cubicBezTo>
                            <a:cubicBezTo>
                              <a:pt x="8091291" y="1690710"/>
                              <a:pt x="7965800" y="1627509"/>
                              <a:pt x="7809495" y="1668060"/>
                            </a:cubicBezTo>
                            <a:cubicBezTo>
                              <a:pt x="7653190" y="1708611"/>
                              <a:pt x="7402200" y="1643424"/>
                              <a:pt x="7221430" y="1668060"/>
                            </a:cubicBezTo>
                            <a:cubicBezTo>
                              <a:pt x="7040660" y="1692696"/>
                              <a:pt x="6789024" y="1627214"/>
                              <a:pt x="6551037" y="1668060"/>
                            </a:cubicBezTo>
                            <a:cubicBezTo>
                              <a:pt x="6313050" y="1708906"/>
                              <a:pt x="6119278" y="1588867"/>
                              <a:pt x="5798315" y="1668060"/>
                            </a:cubicBezTo>
                            <a:cubicBezTo>
                              <a:pt x="5477352" y="1747253"/>
                              <a:pt x="5546244" y="1640878"/>
                              <a:pt x="5457237" y="1668060"/>
                            </a:cubicBezTo>
                            <a:cubicBezTo>
                              <a:pt x="5368230" y="1695242"/>
                              <a:pt x="4915083" y="1650778"/>
                              <a:pt x="4704515" y="1668060"/>
                            </a:cubicBezTo>
                            <a:cubicBezTo>
                              <a:pt x="4493947" y="1685342"/>
                              <a:pt x="4221220" y="1644917"/>
                              <a:pt x="4034121" y="1668060"/>
                            </a:cubicBezTo>
                            <a:cubicBezTo>
                              <a:pt x="3847022" y="1691203"/>
                              <a:pt x="3664087" y="1637814"/>
                              <a:pt x="3528386" y="1668060"/>
                            </a:cubicBezTo>
                            <a:cubicBezTo>
                              <a:pt x="3392685" y="1698306"/>
                              <a:pt x="3251596" y="1643350"/>
                              <a:pt x="3104980" y="1668060"/>
                            </a:cubicBezTo>
                            <a:cubicBezTo>
                              <a:pt x="2958364" y="1692770"/>
                              <a:pt x="2589262" y="1655313"/>
                              <a:pt x="2434586" y="1668060"/>
                            </a:cubicBezTo>
                            <a:cubicBezTo>
                              <a:pt x="2279910" y="1680807"/>
                              <a:pt x="1998218" y="1634482"/>
                              <a:pt x="1846522" y="1668060"/>
                            </a:cubicBezTo>
                            <a:cubicBezTo>
                              <a:pt x="1694826" y="1701638"/>
                              <a:pt x="1366262" y="1656814"/>
                              <a:pt x="1176129" y="1668060"/>
                            </a:cubicBezTo>
                            <a:cubicBezTo>
                              <a:pt x="985996" y="1679306"/>
                              <a:pt x="939042" y="1627578"/>
                              <a:pt x="835051" y="1668060"/>
                            </a:cubicBezTo>
                            <a:cubicBezTo>
                              <a:pt x="731060" y="1708542"/>
                              <a:pt x="257414" y="1621185"/>
                              <a:pt x="0" y="1668060"/>
                            </a:cubicBezTo>
                            <a:cubicBezTo>
                              <a:pt x="-63514" y="1424954"/>
                              <a:pt x="63542" y="1246054"/>
                              <a:pt x="0" y="1095359"/>
                            </a:cubicBezTo>
                            <a:cubicBezTo>
                              <a:pt x="-63542" y="944664"/>
                              <a:pt x="1700" y="729782"/>
                              <a:pt x="0" y="572701"/>
                            </a:cubicBezTo>
                            <a:cubicBezTo>
                              <a:pt x="-1700" y="415620"/>
                              <a:pt x="53653" y="215355"/>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Google Shape;784;p44">
                <a:extLst>
                  <a:ext uri="{FF2B5EF4-FFF2-40B4-BE49-F238E27FC236}">
                    <a16:creationId xmlns:a16="http://schemas.microsoft.com/office/drawing/2014/main" id="{A1543D36-3C5C-49D2-AE65-7B7E4D7D54B3}"/>
                  </a:ext>
                </a:extLst>
              </p:cNvPr>
              <p:cNvSpPr txBox="1">
                <a:spLocks/>
              </p:cNvSpPr>
              <p:nvPr/>
            </p:nvSpPr>
            <p:spPr>
              <a:xfrm>
                <a:off x="286384" y="3054096"/>
                <a:ext cx="8571229" cy="1807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Nunito"/>
                  <a:buChar char="■"/>
                  <a:defRPr sz="1400" b="0" i="0" u="none" strike="noStrike" cap="none">
                    <a:solidFill>
                      <a:schemeClr val="accent5"/>
                    </a:solidFill>
                    <a:latin typeface="Nunito"/>
                    <a:ea typeface="Nunito"/>
                    <a:cs typeface="Nunito"/>
                    <a:sym typeface="Nunito"/>
                  </a:defRPr>
                </a:lvl1pPr>
                <a:lvl2pPr marL="914400" marR="0" lvl="1"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2pPr>
                <a:lvl3pPr marL="1371600" marR="0" lvl="2"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3pPr>
                <a:lvl4pPr marL="1828800" marR="0" lvl="3"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4pPr>
                <a:lvl5pPr marL="2286000" marR="0" lvl="4"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5pPr>
                <a:lvl6pPr marL="2743200" marR="0" lvl="5"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6pPr>
                <a:lvl7pPr marL="3200400" marR="0" lvl="6"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7pPr>
                <a:lvl8pPr marL="3657600" marR="0" lvl="7"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8pPr>
                <a:lvl9pPr marL="4114800" marR="0" lvl="8" indent="-317500" algn="l" rtl="0">
                  <a:lnSpc>
                    <a:spcPct val="100000"/>
                  </a:lnSpc>
                  <a:spcBef>
                    <a:spcPts val="1600"/>
                  </a:spcBef>
                  <a:spcAft>
                    <a:spcPts val="160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9pPr>
              </a:lstStyle>
              <a:p>
                <a:pPr marL="139700" indent="0">
                  <a:buNone/>
                </a:pPr>
                <a14:m>
                  <m:oMathPara xmlns:m="http://schemas.openxmlformats.org/officeDocument/2006/math">
                    <m:oMathParaPr>
                      <m:jc m:val="left"/>
                    </m:oMathParaPr>
                    <m:oMath xmlns:m="http://schemas.openxmlformats.org/officeDocument/2006/math">
                      <m:sSup>
                        <m:sSupPr>
                          <m:ctrlPr>
                            <a:rPr lang="es-MX" sz="2400" b="1" i="1" smtClean="0">
                              <a:solidFill>
                                <a:schemeClr val="bg2">
                                  <a:lumMod val="50000"/>
                                </a:schemeClr>
                              </a:solidFill>
                              <a:latin typeface="Cambria Math" panose="02040503050406030204" pitchFamily="18" charset="0"/>
                            </a:rPr>
                          </m:ctrlPr>
                        </m:sSupPr>
                        <m:e>
                          <m:r>
                            <a:rPr lang="es-MX" sz="2400" b="1" i="1" smtClean="0">
                              <a:solidFill>
                                <a:schemeClr val="bg2">
                                  <a:lumMod val="50000"/>
                                </a:schemeClr>
                              </a:solidFill>
                              <a:latin typeface="Cambria Math" panose="02040503050406030204" pitchFamily="18" charset="0"/>
                            </a:rPr>
                            <m:t>𝑿</m:t>
                          </m:r>
                          <m:r>
                            <a:rPr lang="es-MX" sz="2400" b="1" i="1" smtClean="0">
                              <a:solidFill>
                                <a:schemeClr val="bg2">
                                  <a:lumMod val="50000"/>
                                </a:schemeClr>
                              </a:solidFill>
                              <a:latin typeface="Cambria Math" panose="02040503050406030204" pitchFamily="18" charset="0"/>
                            </a:rPr>
                            <m:t>𝟎</m:t>
                          </m:r>
                          <m:r>
                            <a:rPr lang="es-MX" sz="2400" b="1" i="1" smtClean="0">
                              <a:solidFill>
                                <a:schemeClr val="bg2">
                                  <a:lumMod val="50000"/>
                                </a:schemeClr>
                              </a:solidFill>
                              <a:latin typeface="Cambria Math" panose="02040503050406030204" pitchFamily="18" charset="0"/>
                            </a:rPr>
                            <m:t>𝒔</m:t>
                          </m:r>
                        </m:e>
                        <m:sup>
                          <m:r>
                            <a:rPr lang="es-MX" sz="2400" b="1" i="1" smtClean="0">
                              <a:solidFill>
                                <a:schemeClr val="bg2">
                                  <a:lumMod val="50000"/>
                                </a:schemeClr>
                              </a:solidFill>
                              <a:latin typeface="Cambria Math" panose="02040503050406030204" pitchFamily="18" charset="0"/>
                            </a:rPr>
                            <m:t>𝟏</m:t>
                          </m:r>
                        </m:sup>
                      </m:sSup>
                      <m:r>
                        <a:rPr lang="es-MX" sz="2400" i="1" smtClean="0">
                          <a:solidFill>
                            <a:schemeClr val="bg2">
                              <a:lumMod val="50000"/>
                            </a:schemeClr>
                          </a:solidFill>
                          <a:latin typeface="Cambria Math" panose="02040503050406030204" pitchFamily="18" charset="0"/>
                        </a:rPr>
                        <m:t>=</m:t>
                      </m:r>
                      <m:r>
                        <a:rPr lang="es-MX" sz="2400" i="1">
                          <a:solidFill>
                            <a:schemeClr val="bg2">
                              <a:lumMod val="50000"/>
                            </a:schemeClr>
                          </a:solidFill>
                          <a:latin typeface="Cambria Math" panose="02040503050406030204" pitchFamily="18" charset="0"/>
                          <a:ea typeface="Cambria Math" panose="02040503050406030204" pitchFamily="18" charset="0"/>
                        </a:rPr>
                        <m:t>∅</m:t>
                      </m:r>
                      <m:r>
                        <a:rPr lang="es-MX" sz="2400" b="1" i="0" smtClean="0">
                          <a:solidFill>
                            <a:schemeClr val="bg2">
                              <a:lumMod val="50000"/>
                            </a:schemeClr>
                          </a:solidFill>
                          <a:latin typeface="Cambria Math" panose="02040503050406030204" pitchFamily="18" charset="0"/>
                          <a:ea typeface="Cambria Math" panose="02040503050406030204" pitchFamily="18" charset="0"/>
                        </a:rPr>
                        <m:t>, </m:t>
                      </m:r>
                      <m:sSup>
                        <m:sSupPr>
                          <m:ctrlPr>
                            <a:rPr lang="es-MX" sz="2400" b="1" i="1">
                              <a:solidFill>
                                <a:schemeClr val="bg2">
                                  <a:lumMod val="50000"/>
                                </a:schemeClr>
                              </a:solidFill>
                              <a:latin typeface="Cambria Math" panose="02040503050406030204" pitchFamily="18" charset="0"/>
                            </a:rPr>
                          </m:ctrlPr>
                        </m:sSupPr>
                        <m:e>
                          <m:r>
                            <a:rPr lang="es-MX" sz="2400" b="1" i="1">
                              <a:solidFill>
                                <a:schemeClr val="bg2">
                                  <a:lumMod val="50000"/>
                                </a:schemeClr>
                              </a:solidFill>
                              <a:latin typeface="Cambria Math" panose="02040503050406030204" pitchFamily="18" charset="0"/>
                            </a:rPr>
                            <m:t>𝑿</m:t>
                          </m:r>
                          <m:r>
                            <a:rPr lang="es-MX" sz="2400" b="1" i="1" smtClean="0">
                              <a:solidFill>
                                <a:schemeClr val="bg2">
                                  <a:lumMod val="50000"/>
                                </a:schemeClr>
                              </a:solidFill>
                              <a:latin typeface="Cambria Math" panose="02040503050406030204" pitchFamily="18" charset="0"/>
                            </a:rPr>
                            <m:t>𝟏</m:t>
                          </m:r>
                          <m:r>
                            <a:rPr lang="es-MX" sz="2400" b="1" i="1">
                              <a:solidFill>
                                <a:schemeClr val="bg2">
                                  <a:lumMod val="50000"/>
                                </a:schemeClr>
                              </a:solidFill>
                              <a:latin typeface="Cambria Math" panose="02040503050406030204" pitchFamily="18" charset="0"/>
                            </a:rPr>
                            <m:t>𝒔</m:t>
                          </m:r>
                        </m:e>
                        <m:sup>
                          <m:r>
                            <a:rPr lang="es-MX" sz="2400" b="1" i="1">
                              <a:solidFill>
                                <a:schemeClr val="bg2">
                                  <a:lumMod val="50000"/>
                                </a:schemeClr>
                              </a:solidFill>
                              <a:latin typeface="Cambria Math" panose="02040503050406030204" pitchFamily="18" charset="0"/>
                            </a:rPr>
                            <m:t>𝟏</m:t>
                          </m:r>
                        </m:sup>
                      </m:sSup>
                      <m:r>
                        <a:rPr lang="es-MX" sz="2400" i="1">
                          <a:solidFill>
                            <a:schemeClr val="bg2">
                              <a:lumMod val="50000"/>
                            </a:schemeClr>
                          </a:solidFill>
                          <a:latin typeface="Cambria Math" panose="02040503050406030204" pitchFamily="18" charset="0"/>
                        </a:rPr>
                        <m:t>=</m:t>
                      </m:r>
                      <m:d>
                        <m:dPr>
                          <m:begChr m:val="{"/>
                          <m:endChr m:val="}"/>
                          <m:ctrlPr>
                            <a:rPr lang="es-MX" sz="2400" i="1" smtClean="0">
                              <a:solidFill>
                                <a:schemeClr val="bg2">
                                  <a:lumMod val="50000"/>
                                </a:schemeClr>
                              </a:solidFill>
                              <a:latin typeface="Cambria Math" panose="02040503050406030204" pitchFamily="18" charset="0"/>
                            </a:rPr>
                          </m:ctrlPr>
                        </m:dPr>
                        <m:e>
                          <m:r>
                            <a:rPr lang="es-MX" sz="2400" i="1" smtClean="0">
                              <a:solidFill>
                                <a:schemeClr val="bg2">
                                  <a:lumMod val="50000"/>
                                </a:schemeClr>
                              </a:solidFill>
                              <a:latin typeface="Cambria Math" panose="02040503050406030204" pitchFamily="18" charset="0"/>
                            </a:rPr>
                            <m:t>1,2,3,4,5</m:t>
                          </m:r>
                        </m:e>
                      </m:d>
                      <m:r>
                        <a:rPr lang="es-MX" sz="2400" b="1" i="1" smtClean="0">
                          <a:solidFill>
                            <a:schemeClr val="bg2">
                              <a:lumMod val="50000"/>
                            </a:schemeClr>
                          </a:solidFill>
                          <a:latin typeface="Cambria Math" panose="02040503050406030204" pitchFamily="18" charset="0"/>
                        </a:rPr>
                        <m:t>, </m:t>
                      </m:r>
                      <m:sSup>
                        <m:sSupPr>
                          <m:ctrlPr>
                            <a:rPr lang="es-MX" sz="2400" b="1" i="1" smtClean="0">
                              <a:solidFill>
                                <a:schemeClr val="accent2">
                                  <a:lumMod val="75000"/>
                                </a:schemeClr>
                              </a:solidFill>
                              <a:latin typeface="Cambria Math" panose="02040503050406030204" pitchFamily="18" charset="0"/>
                            </a:rPr>
                          </m:ctrlPr>
                        </m:sSupPr>
                        <m:e>
                          <m:r>
                            <a:rPr lang="es-MX" sz="2400" b="1" i="1" smtClean="0">
                              <a:solidFill>
                                <a:schemeClr val="accent2">
                                  <a:lumMod val="75000"/>
                                </a:schemeClr>
                              </a:solidFill>
                              <a:latin typeface="Cambria Math" panose="02040503050406030204" pitchFamily="18" charset="0"/>
                            </a:rPr>
                            <m:t>𝒀</m:t>
                          </m:r>
                          <m:r>
                            <a:rPr lang="es-MX" sz="2400" b="1" i="1" smtClean="0">
                              <a:solidFill>
                                <a:schemeClr val="accent2">
                                  <a:lumMod val="75000"/>
                                </a:schemeClr>
                              </a:solidFill>
                              <a:latin typeface="Cambria Math" panose="02040503050406030204" pitchFamily="18" charset="0"/>
                            </a:rPr>
                            <m:t>𝟎</m:t>
                          </m:r>
                          <m:r>
                            <a:rPr lang="es-MX" sz="2400" b="1" i="1">
                              <a:solidFill>
                                <a:schemeClr val="accent2">
                                  <a:lumMod val="75000"/>
                                </a:schemeClr>
                              </a:solidFill>
                              <a:latin typeface="Cambria Math" panose="02040503050406030204" pitchFamily="18" charset="0"/>
                            </a:rPr>
                            <m:t>𝒔</m:t>
                          </m:r>
                        </m:e>
                        <m:sup>
                          <m:r>
                            <a:rPr lang="es-MX" sz="2400" b="1" i="1">
                              <a:solidFill>
                                <a:schemeClr val="accent2">
                                  <a:lumMod val="75000"/>
                                </a:schemeClr>
                              </a:solidFill>
                              <a:latin typeface="Cambria Math" panose="02040503050406030204" pitchFamily="18" charset="0"/>
                            </a:rPr>
                            <m:t>𝟏</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b="0" i="1" smtClean="0">
                              <a:solidFill>
                                <a:schemeClr val="accent2">
                                  <a:lumMod val="75000"/>
                                </a:schemeClr>
                              </a:solidFill>
                              <a:latin typeface="Cambria Math" panose="02040503050406030204" pitchFamily="18" charset="0"/>
                            </a:rPr>
                            <m:t>2,4,6</m:t>
                          </m:r>
                        </m:e>
                      </m:d>
                      <m:r>
                        <a:rPr lang="es-MX" sz="2400" b="0" i="1" smtClean="0">
                          <a:solidFill>
                            <a:schemeClr val="accent2">
                              <a:lumMod val="75000"/>
                            </a:schemeClr>
                          </a:solidFill>
                          <a:latin typeface="Cambria Math" panose="02040503050406030204" pitchFamily="18" charset="0"/>
                        </a:rPr>
                        <m:t>,</m:t>
                      </m:r>
                      <m:sSup>
                        <m:sSupPr>
                          <m:ctrlPr>
                            <a:rPr lang="es-MX" sz="2400" b="1" i="1">
                              <a:solidFill>
                                <a:schemeClr val="accent2">
                                  <a:lumMod val="75000"/>
                                </a:schemeClr>
                              </a:solidFill>
                              <a:latin typeface="Cambria Math" panose="02040503050406030204" pitchFamily="18" charset="0"/>
                            </a:rPr>
                          </m:ctrlPr>
                        </m:sSupPr>
                        <m:e>
                          <m:r>
                            <a:rPr lang="es-MX" sz="2400" b="1" i="1">
                              <a:solidFill>
                                <a:schemeClr val="accent2">
                                  <a:lumMod val="75000"/>
                                </a:schemeClr>
                              </a:solidFill>
                              <a:latin typeface="Cambria Math" panose="02040503050406030204" pitchFamily="18" charset="0"/>
                            </a:rPr>
                            <m:t>𝒀</m:t>
                          </m:r>
                          <m:r>
                            <a:rPr lang="es-MX" sz="2400" b="1" i="1" smtClean="0">
                              <a:solidFill>
                                <a:schemeClr val="accent2">
                                  <a:lumMod val="75000"/>
                                </a:schemeClr>
                              </a:solidFill>
                              <a:latin typeface="Cambria Math" panose="02040503050406030204" pitchFamily="18" charset="0"/>
                            </a:rPr>
                            <m:t>𝟏</m:t>
                          </m:r>
                          <m:r>
                            <a:rPr lang="es-MX" sz="2400" b="1" i="1">
                              <a:solidFill>
                                <a:schemeClr val="accent2">
                                  <a:lumMod val="75000"/>
                                </a:schemeClr>
                              </a:solidFill>
                              <a:latin typeface="Cambria Math" panose="02040503050406030204" pitchFamily="18" charset="0"/>
                            </a:rPr>
                            <m:t>𝒔</m:t>
                          </m:r>
                        </m:e>
                        <m:sup>
                          <m:r>
                            <a:rPr lang="es-MX" sz="2400" b="1" i="1">
                              <a:solidFill>
                                <a:schemeClr val="accent2">
                                  <a:lumMod val="75000"/>
                                </a:schemeClr>
                              </a:solidFill>
                              <a:latin typeface="Cambria Math" panose="02040503050406030204" pitchFamily="18" charset="0"/>
                            </a:rPr>
                            <m:t>𝟏</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i="1">
                              <a:solidFill>
                                <a:schemeClr val="accent2">
                                  <a:lumMod val="75000"/>
                                </a:schemeClr>
                              </a:solidFill>
                              <a:latin typeface="Cambria Math" panose="02040503050406030204" pitchFamily="18" charset="0"/>
                            </a:rPr>
                            <m:t>1,3, 5</m:t>
                          </m:r>
                        </m:e>
                      </m:d>
                    </m:oMath>
                  </m:oMathPara>
                </a14:m>
                <a:endParaRPr lang="es-MX" sz="2400" i="1" dirty="0">
                  <a:solidFill>
                    <a:schemeClr val="bg2">
                      <a:lumMod val="50000"/>
                    </a:schemeClr>
                  </a:solidFill>
                  <a:latin typeface="Cambria Math" panose="02040503050406030204" pitchFamily="18" charset="0"/>
                </a:endParaRPr>
              </a:p>
              <a:p>
                <a:pPr marL="139700" indent="0">
                  <a:buNone/>
                </a:pPr>
                <a:endParaRPr lang="es-MX" sz="2400" i="1" dirty="0">
                  <a:solidFill>
                    <a:schemeClr val="bg2">
                      <a:lumMod val="50000"/>
                    </a:schemeClr>
                  </a:solidFill>
                  <a:latin typeface="Cambria Math" panose="02040503050406030204" pitchFamily="18"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400" b="1" i="1" smtClean="0">
                              <a:solidFill>
                                <a:schemeClr val="bg2">
                                  <a:lumMod val="50000"/>
                                </a:schemeClr>
                              </a:solidFill>
                              <a:latin typeface="Cambria Math" panose="02040503050406030204" pitchFamily="18" charset="0"/>
                            </a:rPr>
                          </m:ctrlPr>
                        </m:sSupPr>
                        <m:e>
                          <m:r>
                            <a:rPr lang="es-MX" sz="2400" b="1" i="1" smtClean="0">
                              <a:solidFill>
                                <a:schemeClr val="bg2">
                                  <a:lumMod val="50000"/>
                                </a:schemeClr>
                              </a:solidFill>
                              <a:latin typeface="Cambria Math" panose="02040503050406030204" pitchFamily="18" charset="0"/>
                            </a:rPr>
                            <m:t>𝑿</m:t>
                          </m:r>
                          <m:r>
                            <a:rPr lang="es-MX" sz="2400" b="1" i="1" smtClean="0">
                              <a:solidFill>
                                <a:schemeClr val="bg2">
                                  <a:lumMod val="50000"/>
                                </a:schemeClr>
                              </a:solidFill>
                              <a:latin typeface="Cambria Math" panose="02040503050406030204" pitchFamily="18" charset="0"/>
                            </a:rPr>
                            <m:t>𝟎</m:t>
                          </m:r>
                          <m:r>
                            <a:rPr lang="es-MX" sz="2400" b="1" i="1" smtClean="0">
                              <a:solidFill>
                                <a:schemeClr val="bg2">
                                  <a:lumMod val="50000"/>
                                </a:schemeClr>
                              </a:solidFill>
                              <a:latin typeface="Cambria Math" panose="02040503050406030204" pitchFamily="18" charset="0"/>
                            </a:rPr>
                            <m:t>𝒔</m:t>
                          </m:r>
                        </m:e>
                        <m:sup>
                          <m:r>
                            <a:rPr lang="es-MX" sz="2400" b="1" i="1" smtClean="0">
                              <a:solidFill>
                                <a:schemeClr val="bg2">
                                  <a:lumMod val="50000"/>
                                </a:schemeClr>
                              </a:solidFill>
                              <a:latin typeface="Cambria Math" panose="02040503050406030204" pitchFamily="18" charset="0"/>
                            </a:rPr>
                            <m:t>𝟐</m:t>
                          </m:r>
                        </m:sup>
                      </m:sSup>
                      <m:r>
                        <a:rPr lang="es-MX" sz="2400" i="1" smtClean="0">
                          <a:solidFill>
                            <a:schemeClr val="bg2">
                              <a:lumMod val="50000"/>
                            </a:schemeClr>
                          </a:solidFill>
                          <a:latin typeface="Cambria Math" panose="02040503050406030204" pitchFamily="18" charset="0"/>
                        </a:rPr>
                        <m:t>=</m:t>
                      </m:r>
                      <m:d>
                        <m:dPr>
                          <m:begChr m:val="{"/>
                          <m:endChr m:val="}"/>
                          <m:ctrlPr>
                            <a:rPr lang="es-MX" sz="2400" i="1">
                              <a:solidFill>
                                <a:schemeClr val="bg2">
                                  <a:lumMod val="50000"/>
                                </a:schemeClr>
                              </a:solidFill>
                              <a:latin typeface="Cambria Math" panose="02040503050406030204" pitchFamily="18" charset="0"/>
                            </a:rPr>
                          </m:ctrlPr>
                        </m:dPr>
                        <m:e>
                          <m:r>
                            <a:rPr lang="es-MX" sz="2400" b="0" i="1" smtClean="0">
                              <a:solidFill>
                                <a:schemeClr val="bg2">
                                  <a:lumMod val="50000"/>
                                </a:schemeClr>
                              </a:solidFill>
                              <a:latin typeface="Cambria Math" panose="02040503050406030204" pitchFamily="18" charset="0"/>
                            </a:rPr>
                            <m:t>1</m:t>
                          </m:r>
                          <m:r>
                            <a:rPr lang="es-MX" sz="2400" i="1">
                              <a:solidFill>
                                <a:schemeClr val="bg2">
                                  <a:lumMod val="50000"/>
                                </a:schemeClr>
                              </a:solidFill>
                              <a:latin typeface="Cambria Math" panose="02040503050406030204" pitchFamily="18" charset="0"/>
                            </a:rPr>
                            <m:t>,4,</m:t>
                          </m:r>
                          <m:r>
                            <a:rPr lang="es-MX" sz="2400" b="0" i="1" smtClean="0">
                              <a:solidFill>
                                <a:schemeClr val="bg2">
                                  <a:lumMod val="50000"/>
                                </a:schemeClr>
                              </a:solidFill>
                              <a:latin typeface="Cambria Math" panose="02040503050406030204" pitchFamily="18" charset="0"/>
                            </a:rPr>
                            <m:t>5</m:t>
                          </m:r>
                        </m:e>
                      </m:d>
                      <m:sSup>
                        <m:sSupPr>
                          <m:ctrlPr>
                            <a:rPr lang="es-MX" sz="2400" b="1" i="1">
                              <a:solidFill>
                                <a:schemeClr val="bg2">
                                  <a:lumMod val="50000"/>
                                </a:schemeClr>
                              </a:solidFill>
                              <a:latin typeface="Cambria Math" panose="02040503050406030204" pitchFamily="18" charset="0"/>
                            </a:rPr>
                          </m:ctrlPr>
                        </m:sSupPr>
                        <m:e>
                          <m:r>
                            <a:rPr lang="es-MX" sz="2400" b="1" i="1" smtClean="0">
                              <a:solidFill>
                                <a:schemeClr val="bg2">
                                  <a:lumMod val="50000"/>
                                </a:schemeClr>
                              </a:solidFill>
                              <a:latin typeface="Cambria Math" panose="02040503050406030204" pitchFamily="18" charset="0"/>
                            </a:rPr>
                            <m:t>, </m:t>
                          </m:r>
                          <m:r>
                            <a:rPr lang="es-MX" sz="2400" b="1" i="1">
                              <a:solidFill>
                                <a:schemeClr val="bg2">
                                  <a:lumMod val="50000"/>
                                </a:schemeClr>
                              </a:solidFill>
                              <a:latin typeface="Cambria Math" panose="02040503050406030204" pitchFamily="18" charset="0"/>
                            </a:rPr>
                            <m:t>𝑿</m:t>
                          </m:r>
                          <m:r>
                            <a:rPr lang="es-MX" sz="2400" b="1" i="1" smtClean="0">
                              <a:solidFill>
                                <a:schemeClr val="bg2">
                                  <a:lumMod val="50000"/>
                                </a:schemeClr>
                              </a:solidFill>
                              <a:latin typeface="Cambria Math" panose="02040503050406030204" pitchFamily="18" charset="0"/>
                            </a:rPr>
                            <m:t>𝟏</m:t>
                          </m:r>
                          <m:r>
                            <a:rPr lang="es-MX" sz="2400" b="1" i="1">
                              <a:solidFill>
                                <a:schemeClr val="bg2">
                                  <a:lumMod val="50000"/>
                                </a:schemeClr>
                              </a:solidFill>
                              <a:latin typeface="Cambria Math" panose="02040503050406030204" pitchFamily="18" charset="0"/>
                            </a:rPr>
                            <m:t>𝒔</m:t>
                          </m:r>
                        </m:e>
                        <m:sup>
                          <m:r>
                            <a:rPr lang="es-MX" sz="2400" b="1" i="1" smtClean="0">
                              <a:solidFill>
                                <a:schemeClr val="bg2">
                                  <a:lumMod val="50000"/>
                                </a:schemeClr>
                              </a:solidFill>
                              <a:latin typeface="Cambria Math" panose="02040503050406030204" pitchFamily="18" charset="0"/>
                            </a:rPr>
                            <m:t>𝟐</m:t>
                          </m:r>
                        </m:sup>
                      </m:sSup>
                      <m:r>
                        <a:rPr lang="es-MX" sz="2400" i="1">
                          <a:solidFill>
                            <a:schemeClr val="bg2">
                              <a:lumMod val="50000"/>
                            </a:schemeClr>
                          </a:solidFill>
                          <a:latin typeface="Cambria Math" panose="02040503050406030204" pitchFamily="18" charset="0"/>
                        </a:rPr>
                        <m:t>=</m:t>
                      </m:r>
                      <m:d>
                        <m:dPr>
                          <m:begChr m:val="{"/>
                          <m:endChr m:val="}"/>
                          <m:ctrlPr>
                            <a:rPr lang="es-MX" sz="2400" i="1" smtClean="0">
                              <a:solidFill>
                                <a:schemeClr val="bg2">
                                  <a:lumMod val="50000"/>
                                </a:schemeClr>
                              </a:solidFill>
                              <a:latin typeface="Cambria Math" panose="02040503050406030204" pitchFamily="18" charset="0"/>
                            </a:rPr>
                          </m:ctrlPr>
                        </m:dPr>
                        <m:e>
                          <m:r>
                            <a:rPr lang="es-MX" sz="2400" i="1" smtClean="0">
                              <a:solidFill>
                                <a:schemeClr val="bg2">
                                  <a:lumMod val="50000"/>
                                </a:schemeClr>
                              </a:solidFill>
                              <a:latin typeface="Cambria Math" panose="02040503050406030204" pitchFamily="18" charset="0"/>
                            </a:rPr>
                            <m:t>2,3</m:t>
                          </m:r>
                        </m:e>
                      </m:d>
                      <m:r>
                        <a:rPr lang="es-MX" sz="2400" b="1" i="1" smtClean="0">
                          <a:solidFill>
                            <a:schemeClr val="bg2">
                              <a:lumMod val="50000"/>
                            </a:schemeClr>
                          </a:solidFill>
                          <a:latin typeface="Cambria Math" panose="02040503050406030204" pitchFamily="18" charset="0"/>
                        </a:rPr>
                        <m:t>, </m:t>
                      </m:r>
                      <m:sSup>
                        <m:sSupPr>
                          <m:ctrlPr>
                            <a:rPr lang="es-MX" sz="2400" b="1" i="1" smtClean="0">
                              <a:solidFill>
                                <a:schemeClr val="accent2">
                                  <a:lumMod val="75000"/>
                                </a:schemeClr>
                              </a:solidFill>
                              <a:latin typeface="Cambria Math" panose="02040503050406030204" pitchFamily="18" charset="0"/>
                            </a:rPr>
                          </m:ctrlPr>
                        </m:sSupPr>
                        <m:e>
                          <m:r>
                            <a:rPr lang="es-MX" sz="2400" b="1" i="1" smtClean="0">
                              <a:solidFill>
                                <a:schemeClr val="accent2">
                                  <a:lumMod val="75000"/>
                                </a:schemeClr>
                              </a:solidFill>
                              <a:latin typeface="Cambria Math" panose="02040503050406030204" pitchFamily="18" charset="0"/>
                            </a:rPr>
                            <m:t>𝒀</m:t>
                          </m:r>
                          <m:r>
                            <a:rPr lang="es-MX" sz="2400" b="1" i="1" smtClean="0">
                              <a:solidFill>
                                <a:schemeClr val="accent2">
                                  <a:lumMod val="75000"/>
                                </a:schemeClr>
                              </a:solidFill>
                              <a:latin typeface="Cambria Math" panose="02040503050406030204" pitchFamily="18" charset="0"/>
                            </a:rPr>
                            <m:t>𝟎</m:t>
                          </m:r>
                          <m:r>
                            <a:rPr lang="es-MX" sz="2400" b="1" i="1">
                              <a:solidFill>
                                <a:schemeClr val="accent2">
                                  <a:lumMod val="75000"/>
                                </a:schemeClr>
                              </a:solidFill>
                              <a:latin typeface="Cambria Math" panose="02040503050406030204" pitchFamily="18" charset="0"/>
                            </a:rPr>
                            <m:t>𝒔</m:t>
                          </m:r>
                        </m:e>
                        <m:sup>
                          <m:r>
                            <a:rPr lang="es-MX" sz="2400" b="1" i="1" smtClean="0">
                              <a:solidFill>
                                <a:schemeClr val="accent2">
                                  <a:lumMod val="75000"/>
                                </a:schemeClr>
                              </a:solidFill>
                              <a:latin typeface="Cambria Math" panose="02040503050406030204" pitchFamily="18" charset="0"/>
                            </a:rPr>
                            <m:t>𝟐</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b="0" i="1" smtClean="0">
                              <a:solidFill>
                                <a:schemeClr val="accent2">
                                  <a:lumMod val="75000"/>
                                </a:schemeClr>
                              </a:solidFill>
                              <a:latin typeface="Cambria Math" panose="02040503050406030204" pitchFamily="18" charset="0"/>
                            </a:rPr>
                            <m:t>1,2 </m:t>
                          </m:r>
                        </m:e>
                      </m:d>
                      <m:r>
                        <a:rPr lang="es-MX" sz="2400" b="0" i="1" smtClean="0">
                          <a:solidFill>
                            <a:schemeClr val="accent2">
                              <a:lumMod val="75000"/>
                            </a:schemeClr>
                          </a:solidFill>
                          <a:latin typeface="Cambria Math" panose="02040503050406030204" pitchFamily="18" charset="0"/>
                        </a:rPr>
                        <m:t>,</m:t>
                      </m:r>
                      <m:sSup>
                        <m:sSupPr>
                          <m:ctrlPr>
                            <a:rPr lang="es-MX" sz="2400" b="1" i="1">
                              <a:solidFill>
                                <a:schemeClr val="accent2">
                                  <a:lumMod val="75000"/>
                                </a:schemeClr>
                              </a:solidFill>
                              <a:latin typeface="Cambria Math" panose="02040503050406030204" pitchFamily="18" charset="0"/>
                            </a:rPr>
                          </m:ctrlPr>
                        </m:sSupPr>
                        <m:e>
                          <m:r>
                            <a:rPr lang="es-MX" sz="2400" b="1" i="1">
                              <a:solidFill>
                                <a:schemeClr val="accent2">
                                  <a:lumMod val="75000"/>
                                </a:schemeClr>
                              </a:solidFill>
                              <a:latin typeface="Cambria Math" panose="02040503050406030204" pitchFamily="18" charset="0"/>
                            </a:rPr>
                            <m:t>𝒀</m:t>
                          </m:r>
                          <m:r>
                            <a:rPr lang="es-MX" sz="2400" b="1" i="1" smtClean="0">
                              <a:solidFill>
                                <a:schemeClr val="accent2">
                                  <a:lumMod val="75000"/>
                                </a:schemeClr>
                              </a:solidFill>
                              <a:latin typeface="Cambria Math" panose="02040503050406030204" pitchFamily="18" charset="0"/>
                            </a:rPr>
                            <m:t>𝟏</m:t>
                          </m:r>
                          <m:r>
                            <a:rPr lang="es-MX" sz="2400" b="1" i="1">
                              <a:solidFill>
                                <a:schemeClr val="accent2">
                                  <a:lumMod val="75000"/>
                                </a:schemeClr>
                              </a:solidFill>
                              <a:latin typeface="Cambria Math" panose="02040503050406030204" pitchFamily="18" charset="0"/>
                            </a:rPr>
                            <m:t>𝒔</m:t>
                          </m:r>
                        </m:e>
                        <m:sup>
                          <m:r>
                            <a:rPr lang="es-MX" sz="2400" b="1" i="1" smtClean="0">
                              <a:solidFill>
                                <a:schemeClr val="accent2">
                                  <a:lumMod val="75000"/>
                                </a:schemeClr>
                              </a:solidFill>
                              <a:latin typeface="Cambria Math" panose="02040503050406030204" pitchFamily="18" charset="0"/>
                            </a:rPr>
                            <m:t>𝟐</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i="1">
                              <a:solidFill>
                                <a:schemeClr val="accent2">
                                  <a:lumMod val="75000"/>
                                </a:schemeClr>
                              </a:solidFill>
                              <a:latin typeface="Cambria Math" panose="02040503050406030204" pitchFamily="18" charset="0"/>
                            </a:rPr>
                            <m:t>3,</m:t>
                          </m:r>
                          <m:r>
                            <a:rPr lang="es-MX" sz="2400" b="0" i="1" smtClean="0">
                              <a:solidFill>
                                <a:schemeClr val="accent2">
                                  <a:lumMod val="75000"/>
                                </a:schemeClr>
                              </a:solidFill>
                              <a:latin typeface="Cambria Math" panose="02040503050406030204" pitchFamily="18" charset="0"/>
                            </a:rPr>
                            <m:t>4,</m:t>
                          </m:r>
                          <m:r>
                            <a:rPr lang="es-MX" sz="2400" i="1">
                              <a:solidFill>
                                <a:schemeClr val="accent2">
                                  <a:lumMod val="75000"/>
                                </a:schemeClr>
                              </a:solidFill>
                              <a:latin typeface="Cambria Math" panose="02040503050406030204" pitchFamily="18" charset="0"/>
                            </a:rPr>
                            <m:t>5</m:t>
                          </m:r>
                          <m:r>
                            <a:rPr lang="es-MX" sz="2400" b="0" i="1" smtClean="0">
                              <a:solidFill>
                                <a:schemeClr val="accent2">
                                  <a:lumMod val="75000"/>
                                </a:schemeClr>
                              </a:solidFill>
                              <a:latin typeface="Cambria Math" panose="02040503050406030204" pitchFamily="18" charset="0"/>
                            </a:rPr>
                            <m:t>,6</m:t>
                          </m:r>
                        </m:e>
                      </m:d>
                    </m:oMath>
                  </m:oMathPara>
                </a14:m>
                <a:endParaRPr lang="es-MX" sz="2400" i="1" dirty="0">
                  <a:solidFill>
                    <a:schemeClr val="bg2">
                      <a:lumMod val="50000"/>
                    </a:schemeClr>
                  </a:solidFill>
                  <a:latin typeface="Cambria Math" panose="02040503050406030204" pitchFamily="18" charset="0"/>
                </a:endParaRPr>
              </a:p>
              <a:p>
                <a:pPr marL="139700" indent="0">
                  <a:buNone/>
                </a:pPr>
                <a:endParaRPr lang="es-MX" sz="2400" i="1" dirty="0">
                  <a:solidFill>
                    <a:schemeClr val="bg2">
                      <a:lumMod val="50000"/>
                    </a:schemeClr>
                  </a:solidFill>
                  <a:latin typeface="Cambria Math" panose="02040503050406030204" pitchFamily="18"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400" b="1" i="1">
                              <a:solidFill>
                                <a:schemeClr val="bg2">
                                  <a:lumMod val="50000"/>
                                </a:schemeClr>
                              </a:solidFill>
                              <a:latin typeface="Cambria Math" panose="02040503050406030204" pitchFamily="18" charset="0"/>
                            </a:rPr>
                          </m:ctrlPr>
                        </m:sSupPr>
                        <m:e>
                          <m:r>
                            <a:rPr lang="es-MX" sz="2400" b="1" i="1">
                              <a:solidFill>
                                <a:schemeClr val="bg2">
                                  <a:lumMod val="50000"/>
                                </a:schemeClr>
                              </a:solidFill>
                              <a:latin typeface="Cambria Math" panose="02040503050406030204" pitchFamily="18" charset="0"/>
                            </a:rPr>
                            <m:t>𝑿</m:t>
                          </m:r>
                          <m:r>
                            <a:rPr lang="es-MX" sz="2400" b="1" i="1">
                              <a:solidFill>
                                <a:schemeClr val="bg2">
                                  <a:lumMod val="50000"/>
                                </a:schemeClr>
                              </a:solidFill>
                              <a:latin typeface="Cambria Math" panose="02040503050406030204" pitchFamily="18" charset="0"/>
                            </a:rPr>
                            <m:t>𝟎</m:t>
                          </m:r>
                          <m:r>
                            <a:rPr lang="es-MX" sz="2400" b="1" i="1">
                              <a:solidFill>
                                <a:schemeClr val="bg2">
                                  <a:lumMod val="50000"/>
                                </a:schemeClr>
                              </a:solidFill>
                              <a:latin typeface="Cambria Math" panose="02040503050406030204" pitchFamily="18" charset="0"/>
                            </a:rPr>
                            <m:t>𝒔</m:t>
                          </m:r>
                        </m:e>
                        <m:sup>
                          <m:r>
                            <a:rPr lang="es-MX" sz="2400" b="1" i="1" smtClean="0">
                              <a:solidFill>
                                <a:schemeClr val="bg2">
                                  <a:lumMod val="50000"/>
                                </a:schemeClr>
                              </a:solidFill>
                              <a:latin typeface="Cambria Math" panose="02040503050406030204" pitchFamily="18" charset="0"/>
                            </a:rPr>
                            <m:t>𝟑</m:t>
                          </m:r>
                        </m:sup>
                      </m:sSup>
                      <m:r>
                        <a:rPr lang="es-MX" sz="2400" i="1">
                          <a:solidFill>
                            <a:schemeClr val="bg2">
                              <a:lumMod val="50000"/>
                            </a:schemeClr>
                          </a:solidFill>
                          <a:latin typeface="Cambria Math" panose="02040503050406030204" pitchFamily="18" charset="0"/>
                        </a:rPr>
                        <m:t>=</m:t>
                      </m:r>
                      <m:d>
                        <m:dPr>
                          <m:begChr m:val="{"/>
                          <m:endChr m:val="}"/>
                          <m:ctrlPr>
                            <a:rPr lang="es-MX" sz="2400" i="1">
                              <a:solidFill>
                                <a:schemeClr val="bg2">
                                  <a:lumMod val="50000"/>
                                </a:schemeClr>
                              </a:solidFill>
                              <a:latin typeface="Cambria Math" panose="02040503050406030204" pitchFamily="18" charset="0"/>
                            </a:rPr>
                          </m:ctrlPr>
                        </m:dPr>
                        <m:e>
                          <m:r>
                            <a:rPr lang="es-MX" sz="2400" i="1">
                              <a:solidFill>
                                <a:schemeClr val="bg2">
                                  <a:lumMod val="50000"/>
                                </a:schemeClr>
                              </a:solidFill>
                              <a:latin typeface="Cambria Math" panose="02040503050406030204" pitchFamily="18" charset="0"/>
                            </a:rPr>
                            <m:t>1,</m:t>
                          </m:r>
                          <m:r>
                            <a:rPr lang="es-MX" sz="2400" b="0" i="1" smtClean="0">
                              <a:solidFill>
                                <a:schemeClr val="bg2">
                                  <a:lumMod val="50000"/>
                                </a:schemeClr>
                              </a:solidFill>
                              <a:latin typeface="Cambria Math" panose="02040503050406030204" pitchFamily="18" charset="0"/>
                            </a:rPr>
                            <m:t>2,</m:t>
                          </m:r>
                          <m:r>
                            <a:rPr lang="es-MX" sz="2400" i="1">
                              <a:solidFill>
                                <a:schemeClr val="bg2">
                                  <a:lumMod val="50000"/>
                                </a:schemeClr>
                              </a:solidFill>
                              <a:latin typeface="Cambria Math" panose="02040503050406030204" pitchFamily="18" charset="0"/>
                            </a:rPr>
                            <m:t>4</m:t>
                          </m:r>
                        </m:e>
                      </m:d>
                      <m:r>
                        <a:rPr lang="es-MX" sz="2400" b="1">
                          <a:solidFill>
                            <a:schemeClr val="bg2">
                              <a:lumMod val="50000"/>
                            </a:schemeClr>
                          </a:solidFill>
                          <a:latin typeface="Cambria Math" panose="02040503050406030204" pitchFamily="18" charset="0"/>
                          <a:ea typeface="Cambria Math" panose="02040503050406030204" pitchFamily="18" charset="0"/>
                        </a:rPr>
                        <m:t>, </m:t>
                      </m:r>
                      <m:sSup>
                        <m:sSupPr>
                          <m:ctrlPr>
                            <a:rPr lang="es-MX" sz="2400" b="1" i="1">
                              <a:solidFill>
                                <a:schemeClr val="bg2">
                                  <a:lumMod val="50000"/>
                                </a:schemeClr>
                              </a:solidFill>
                              <a:latin typeface="Cambria Math" panose="02040503050406030204" pitchFamily="18" charset="0"/>
                            </a:rPr>
                          </m:ctrlPr>
                        </m:sSupPr>
                        <m:e>
                          <m:r>
                            <a:rPr lang="es-MX" sz="2400" b="1" i="1">
                              <a:solidFill>
                                <a:schemeClr val="bg2">
                                  <a:lumMod val="50000"/>
                                </a:schemeClr>
                              </a:solidFill>
                              <a:latin typeface="Cambria Math" panose="02040503050406030204" pitchFamily="18" charset="0"/>
                            </a:rPr>
                            <m:t>𝑿</m:t>
                          </m:r>
                          <m:r>
                            <a:rPr lang="es-MX" sz="2400" b="1" i="1">
                              <a:solidFill>
                                <a:schemeClr val="bg2">
                                  <a:lumMod val="50000"/>
                                </a:schemeClr>
                              </a:solidFill>
                              <a:latin typeface="Cambria Math" panose="02040503050406030204" pitchFamily="18" charset="0"/>
                            </a:rPr>
                            <m:t>𝟏</m:t>
                          </m:r>
                          <m:r>
                            <a:rPr lang="es-MX" sz="2400" b="1" i="1">
                              <a:solidFill>
                                <a:schemeClr val="bg2">
                                  <a:lumMod val="50000"/>
                                </a:schemeClr>
                              </a:solidFill>
                              <a:latin typeface="Cambria Math" panose="02040503050406030204" pitchFamily="18" charset="0"/>
                            </a:rPr>
                            <m:t>𝒔</m:t>
                          </m:r>
                        </m:e>
                        <m:sup>
                          <m:r>
                            <a:rPr lang="es-MX" sz="2400" b="1" i="1" smtClean="0">
                              <a:solidFill>
                                <a:schemeClr val="bg2">
                                  <a:lumMod val="50000"/>
                                </a:schemeClr>
                              </a:solidFill>
                              <a:latin typeface="Cambria Math" panose="02040503050406030204" pitchFamily="18" charset="0"/>
                            </a:rPr>
                            <m:t>𝟑</m:t>
                          </m:r>
                        </m:sup>
                      </m:sSup>
                      <m:r>
                        <a:rPr lang="es-MX" sz="2400" i="1">
                          <a:solidFill>
                            <a:schemeClr val="bg2">
                              <a:lumMod val="50000"/>
                            </a:schemeClr>
                          </a:solidFill>
                          <a:latin typeface="Cambria Math" panose="02040503050406030204" pitchFamily="18" charset="0"/>
                        </a:rPr>
                        <m:t>=</m:t>
                      </m:r>
                      <m:d>
                        <m:dPr>
                          <m:begChr m:val="{"/>
                          <m:endChr m:val="}"/>
                          <m:ctrlPr>
                            <a:rPr lang="es-MX" sz="2400" i="1">
                              <a:solidFill>
                                <a:schemeClr val="bg2">
                                  <a:lumMod val="50000"/>
                                </a:schemeClr>
                              </a:solidFill>
                              <a:latin typeface="Cambria Math" panose="02040503050406030204" pitchFamily="18" charset="0"/>
                            </a:rPr>
                          </m:ctrlPr>
                        </m:dPr>
                        <m:e>
                          <m:r>
                            <a:rPr lang="es-MX" sz="2400" i="1">
                              <a:solidFill>
                                <a:schemeClr val="bg2">
                                  <a:lumMod val="50000"/>
                                </a:schemeClr>
                              </a:solidFill>
                              <a:latin typeface="Cambria Math" panose="02040503050406030204" pitchFamily="18" charset="0"/>
                            </a:rPr>
                            <m:t>3,5</m:t>
                          </m:r>
                        </m:e>
                      </m:d>
                      <m:r>
                        <a:rPr lang="es-MX" sz="2400" b="1" i="1" smtClean="0">
                          <a:solidFill>
                            <a:schemeClr val="bg2">
                              <a:lumMod val="50000"/>
                            </a:schemeClr>
                          </a:solidFill>
                          <a:latin typeface="Cambria Math" panose="02040503050406030204" pitchFamily="18" charset="0"/>
                        </a:rPr>
                        <m:t>, </m:t>
                      </m:r>
                      <m:sSup>
                        <m:sSupPr>
                          <m:ctrlPr>
                            <a:rPr lang="es-MX" sz="2400" b="1" i="1" smtClean="0">
                              <a:solidFill>
                                <a:schemeClr val="accent2">
                                  <a:lumMod val="75000"/>
                                </a:schemeClr>
                              </a:solidFill>
                              <a:latin typeface="Cambria Math" panose="02040503050406030204" pitchFamily="18" charset="0"/>
                            </a:rPr>
                          </m:ctrlPr>
                        </m:sSupPr>
                        <m:e>
                          <m:r>
                            <a:rPr lang="es-MX" sz="2400" b="1" i="1">
                              <a:solidFill>
                                <a:schemeClr val="accent2">
                                  <a:lumMod val="75000"/>
                                </a:schemeClr>
                              </a:solidFill>
                              <a:latin typeface="Cambria Math" panose="02040503050406030204" pitchFamily="18" charset="0"/>
                            </a:rPr>
                            <m:t>𝒀</m:t>
                          </m:r>
                          <m:r>
                            <a:rPr lang="es-MX" sz="2400" b="1" i="1">
                              <a:solidFill>
                                <a:schemeClr val="accent2">
                                  <a:lumMod val="75000"/>
                                </a:schemeClr>
                              </a:solidFill>
                              <a:latin typeface="Cambria Math" panose="02040503050406030204" pitchFamily="18" charset="0"/>
                            </a:rPr>
                            <m:t>𝟎</m:t>
                          </m:r>
                          <m:r>
                            <a:rPr lang="es-MX" sz="2400" b="1" i="1">
                              <a:solidFill>
                                <a:schemeClr val="accent2">
                                  <a:lumMod val="75000"/>
                                </a:schemeClr>
                              </a:solidFill>
                              <a:latin typeface="Cambria Math" panose="02040503050406030204" pitchFamily="18" charset="0"/>
                            </a:rPr>
                            <m:t>𝒔</m:t>
                          </m:r>
                        </m:e>
                        <m:sup>
                          <m:r>
                            <a:rPr lang="es-MX" sz="2400" b="1" i="1" smtClean="0">
                              <a:solidFill>
                                <a:schemeClr val="accent2">
                                  <a:lumMod val="75000"/>
                                </a:schemeClr>
                              </a:solidFill>
                              <a:latin typeface="Cambria Math" panose="02040503050406030204" pitchFamily="18" charset="0"/>
                            </a:rPr>
                            <m:t>𝟑</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i="1">
                              <a:solidFill>
                                <a:schemeClr val="accent2">
                                  <a:lumMod val="75000"/>
                                </a:schemeClr>
                              </a:solidFill>
                              <a:latin typeface="Cambria Math" panose="02040503050406030204" pitchFamily="18" charset="0"/>
                            </a:rPr>
                            <m:t>2,4,</m:t>
                          </m:r>
                          <m:r>
                            <a:rPr lang="es-MX" sz="2400" b="0" i="1" smtClean="0">
                              <a:solidFill>
                                <a:schemeClr val="accent2">
                                  <a:lumMod val="75000"/>
                                </a:schemeClr>
                              </a:solidFill>
                              <a:latin typeface="Cambria Math" panose="02040503050406030204" pitchFamily="18" charset="0"/>
                            </a:rPr>
                            <m:t>5</m:t>
                          </m:r>
                        </m:e>
                      </m:d>
                      <m:r>
                        <a:rPr lang="es-MX" sz="2400" i="1">
                          <a:solidFill>
                            <a:schemeClr val="accent2">
                              <a:lumMod val="75000"/>
                            </a:schemeClr>
                          </a:solidFill>
                          <a:latin typeface="Cambria Math" panose="02040503050406030204" pitchFamily="18" charset="0"/>
                        </a:rPr>
                        <m:t>,</m:t>
                      </m:r>
                      <m:sSup>
                        <m:sSupPr>
                          <m:ctrlPr>
                            <a:rPr lang="es-MX" sz="2400" b="1" i="1">
                              <a:solidFill>
                                <a:schemeClr val="accent2">
                                  <a:lumMod val="75000"/>
                                </a:schemeClr>
                              </a:solidFill>
                              <a:latin typeface="Cambria Math" panose="02040503050406030204" pitchFamily="18" charset="0"/>
                            </a:rPr>
                          </m:ctrlPr>
                        </m:sSupPr>
                        <m:e>
                          <m:r>
                            <a:rPr lang="es-MX" sz="2400" b="1" i="1">
                              <a:solidFill>
                                <a:schemeClr val="accent2">
                                  <a:lumMod val="75000"/>
                                </a:schemeClr>
                              </a:solidFill>
                              <a:latin typeface="Cambria Math" panose="02040503050406030204" pitchFamily="18" charset="0"/>
                            </a:rPr>
                            <m:t>𝒀</m:t>
                          </m:r>
                          <m:r>
                            <a:rPr lang="es-MX" sz="2400" b="1" i="1" smtClean="0">
                              <a:solidFill>
                                <a:schemeClr val="accent2">
                                  <a:lumMod val="75000"/>
                                </a:schemeClr>
                              </a:solidFill>
                              <a:latin typeface="Cambria Math" panose="02040503050406030204" pitchFamily="18" charset="0"/>
                            </a:rPr>
                            <m:t>𝟏</m:t>
                          </m:r>
                          <m:r>
                            <a:rPr lang="es-MX" sz="2400" b="1" i="1">
                              <a:solidFill>
                                <a:schemeClr val="accent2">
                                  <a:lumMod val="75000"/>
                                </a:schemeClr>
                              </a:solidFill>
                              <a:latin typeface="Cambria Math" panose="02040503050406030204" pitchFamily="18" charset="0"/>
                            </a:rPr>
                            <m:t>𝒔</m:t>
                          </m:r>
                        </m:e>
                        <m:sup>
                          <m:r>
                            <a:rPr lang="es-MX" sz="2400" b="1" i="1" smtClean="0">
                              <a:solidFill>
                                <a:schemeClr val="accent2">
                                  <a:lumMod val="75000"/>
                                </a:schemeClr>
                              </a:solidFill>
                              <a:latin typeface="Cambria Math" panose="02040503050406030204" pitchFamily="18" charset="0"/>
                            </a:rPr>
                            <m:t>𝟑</m:t>
                          </m:r>
                        </m:sup>
                      </m:sSup>
                      <m:r>
                        <a:rPr lang="es-MX" sz="2400" i="1">
                          <a:solidFill>
                            <a:schemeClr val="accent2">
                              <a:lumMod val="75000"/>
                            </a:schemeClr>
                          </a:solidFill>
                          <a:latin typeface="Cambria Math" panose="02040503050406030204" pitchFamily="18" charset="0"/>
                        </a:rPr>
                        <m:t>=</m:t>
                      </m:r>
                      <m:d>
                        <m:dPr>
                          <m:begChr m:val="{"/>
                          <m:endChr m:val="}"/>
                          <m:ctrlPr>
                            <a:rPr lang="es-MX" sz="2400" i="1">
                              <a:solidFill>
                                <a:schemeClr val="accent2">
                                  <a:lumMod val="75000"/>
                                </a:schemeClr>
                              </a:solidFill>
                              <a:latin typeface="Cambria Math" panose="02040503050406030204" pitchFamily="18" charset="0"/>
                            </a:rPr>
                          </m:ctrlPr>
                        </m:dPr>
                        <m:e>
                          <m:r>
                            <a:rPr lang="es-MX" sz="2400" i="1">
                              <a:solidFill>
                                <a:schemeClr val="accent2">
                                  <a:lumMod val="75000"/>
                                </a:schemeClr>
                              </a:solidFill>
                              <a:latin typeface="Cambria Math" panose="02040503050406030204" pitchFamily="18" charset="0"/>
                            </a:rPr>
                            <m:t>1,3, </m:t>
                          </m:r>
                          <m:r>
                            <a:rPr lang="es-MX" sz="2400" b="0" i="1" smtClean="0">
                              <a:solidFill>
                                <a:schemeClr val="accent2">
                                  <a:lumMod val="75000"/>
                                </a:schemeClr>
                              </a:solidFill>
                              <a:latin typeface="Cambria Math" panose="02040503050406030204" pitchFamily="18" charset="0"/>
                            </a:rPr>
                            <m:t>6</m:t>
                          </m:r>
                        </m:e>
                      </m:d>
                      <m:r>
                        <a:rPr lang="es-MX" sz="2400" i="1">
                          <a:solidFill>
                            <a:schemeClr val="accent2">
                              <a:lumMod val="75000"/>
                            </a:schemeClr>
                          </a:solidFill>
                          <a:latin typeface="Cambria Math" panose="02040503050406030204" pitchFamily="18" charset="0"/>
                        </a:rPr>
                        <m:t> </m:t>
                      </m:r>
                    </m:oMath>
                  </m:oMathPara>
                </a14:m>
                <a:endParaRPr lang="es-ES" sz="2400" dirty="0">
                  <a:solidFill>
                    <a:schemeClr val="tx1">
                      <a:lumMod val="50000"/>
                    </a:schemeClr>
                  </a:solidFill>
                  <a:latin typeface="Roboto" panose="020B0604020202020204" charset="0"/>
                  <a:ea typeface="Roboto" panose="020B0604020202020204" charset="0"/>
                </a:endParaRPr>
              </a:p>
            </p:txBody>
          </p:sp>
        </mc:Choice>
        <mc:Fallback xmlns="">
          <p:sp>
            <p:nvSpPr>
              <p:cNvPr id="6" name="Google Shape;784;p44">
                <a:extLst>
                  <a:ext uri="{FF2B5EF4-FFF2-40B4-BE49-F238E27FC236}">
                    <a16:creationId xmlns:a16="http://schemas.microsoft.com/office/drawing/2014/main" id="{A1543D36-3C5C-49D2-AE65-7B7E4D7D54B3}"/>
                  </a:ext>
                </a:extLst>
              </p:cNvPr>
              <p:cNvSpPr txBox="1">
                <a:spLocks noRot="1" noChangeAspect="1" noMove="1" noResize="1" noEditPoints="1" noAdjustHandles="1" noChangeArrowheads="1" noChangeShapeType="1" noTextEdit="1"/>
              </p:cNvSpPr>
              <p:nvPr/>
            </p:nvSpPr>
            <p:spPr>
              <a:xfrm>
                <a:off x="286384" y="3054096"/>
                <a:ext cx="8571229" cy="1807867"/>
              </a:xfrm>
              <a:prstGeom prst="rect">
                <a:avLst/>
              </a:prstGeom>
              <a:blipFill>
                <a:blip r:embed="rId4"/>
                <a:stretch>
                  <a:fillRect b="-9428"/>
                </a:stretch>
              </a:blipFill>
              <a:ln>
                <a:noFill/>
              </a:ln>
            </p:spPr>
            <p:txBody>
              <a:bodyPr/>
              <a:lstStyle/>
              <a:p>
                <a:r>
                  <a:rPr lang="es-MX">
                    <a:noFill/>
                  </a:rPr>
                  <a:t> </a:t>
                </a:r>
              </a:p>
            </p:txBody>
          </p:sp>
        </mc:Fallback>
      </mc:AlternateContent>
      <p:sp>
        <p:nvSpPr>
          <p:cNvPr id="9" name="CuadroTexto 8">
            <a:extLst>
              <a:ext uri="{FF2B5EF4-FFF2-40B4-BE49-F238E27FC236}">
                <a16:creationId xmlns:a16="http://schemas.microsoft.com/office/drawing/2014/main" id="{52A70EBC-C7F8-4F6F-977B-BC9E45DCC8BF}"/>
              </a:ext>
            </a:extLst>
          </p:cNvPr>
          <p:cNvSpPr txBox="1"/>
          <p:nvPr/>
        </p:nvSpPr>
        <p:spPr>
          <a:xfrm>
            <a:off x="3113494" y="659013"/>
            <a:ext cx="6030506" cy="400110"/>
          </a:xfrm>
          <a:prstGeom prst="rect">
            <a:avLst/>
          </a:prstGeom>
          <a:noFill/>
        </p:spPr>
        <p:txBody>
          <a:bodyPr wrap="square">
            <a:spAutoFit/>
          </a:bodyPr>
          <a:lstStyle/>
          <a:p>
            <a:pPr marL="139700" indent="0" algn="ctr">
              <a:buNone/>
            </a:pPr>
            <a:r>
              <a:rPr lang="es-MX" sz="2000" b="1" u="sng" dirty="0">
                <a:solidFill>
                  <a:schemeClr val="bg1"/>
                </a:solidFill>
                <a:latin typeface="Roboto "/>
              </a:rPr>
              <a:t>Paso 1</a:t>
            </a:r>
            <a:r>
              <a:rPr lang="es-MX" sz="2000" b="1" dirty="0">
                <a:solidFill>
                  <a:schemeClr val="bg1"/>
                </a:solidFill>
                <a:latin typeface="Roboto "/>
              </a:rPr>
              <a:t>: </a:t>
            </a:r>
            <a:r>
              <a:rPr lang="es-MX" sz="2000" dirty="0">
                <a:solidFill>
                  <a:schemeClr val="bg1"/>
                </a:solidFill>
                <a:latin typeface="Roboto "/>
              </a:rPr>
              <a:t>Obtenemos los conjuntos </a:t>
            </a:r>
            <a:endParaRPr lang="es-MX" sz="2000" b="1" dirty="0">
              <a:solidFill>
                <a:schemeClr val="bg1"/>
              </a:solidFill>
              <a:latin typeface="Roboto "/>
            </a:endParaRPr>
          </a:p>
        </p:txBody>
      </p:sp>
    </p:spTree>
    <p:extLst>
      <p:ext uri="{BB962C8B-B14F-4D97-AF65-F5344CB8AC3E}">
        <p14:creationId xmlns:p14="http://schemas.microsoft.com/office/powerpoint/2010/main" val="3609696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p:sp>
        <p:nvSpPr>
          <p:cNvPr id="6" name="Google Shape;784;p44">
            <a:extLst>
              <a:ext uri="{FF2B5EF4-FFF2-40B4-BE49-F238E27FC236}">
                <a16:creationId xmlns:a16="http://schemas.microsoft.com/office/drawing/2014/main" id="{A1543D36-3C5C-49D2-AE65-7B7E4D7D54B3}"/>
              </a:ext>
            </a:extLst>
          </p:cNvPr>
          <p:cNvSpPr txBox="1">
            <a:spLocks/>
          </p:cNvSpPr>
          <p:nvPr/>
        </p:nvSpPr>
        <p:spPr>
          <a:xfrm>
            <a:off x="3470413" y="1942034"/>
            <a:ext cx="3945371" cy="2334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Nunito"/>
              <a:buChar char="■"/>
              <a:defRPr sz="1400" b="0" i="0" u="none" strike="noStrike" cap="none">
                <a:solidFill>
                  <a:schemeClr val="accent5"/>
                </a:solidFill>
                <a:latin typeface="Nunito"/>
                <a:ea typeface="Nunito"/>
                <a:cs typeface="Nunito"/>
                <a:sym typeface="Nunito"/>
              </a:defRPr>
            </a:lvl1pPr>
            <a:lvl2pPr marL="914400" marR="0" lvl="1"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2pPr>
            <a:lvl3pPr marL="1371600" marR="0" lvl="2"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3pPr>
            <a:lvl4pPr marL="1828800" marR="0" lvl="3"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4pPr>
            <a:lvl5pPr marL="2286000" marR="0" lvl="4"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5pPr>
            <a:lvl6pPr marL="2743200" marR="0" lvl="5"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6pPr>
            <a:lvl7pPr marL="3200400" marR="0" lvl="6"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7pPr>
            <a:lvl8pPr marL="3657600" marR="0" lvl="7"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8pPr>
            <a:lvl9pPr marL="4114800" marR="0" lvl="8" indent="-317500" algn="l" rtl="0">
              <a:lnSpc>
                <a:spcPct val="100000"/>
              </a:lnSpc>
              <a:spcBef>
                <a:spcPts val="1600"/>
              </a:spcBef>
              <a:spcAft>
                <a:spcPts val="160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9pPr>
          </a:lstStyle>
          <a:p>
            <a:pPr marL="139700" indent="0">
              <a:buNone/>
            </a:pPr>
            <a:endParaRPr lang="es-ES" sz="2400" dirty="0">
              <a:solidFill>
                <a:schemeClr val="tx1">
                  <a:lumMod val="50000"/>
                </a:schemeClr>
              </a:solidFill>
              <a:latin typeface="Roboto" panose="020B0604020202020204" charset="0"/>
              <a:ea typeface="Roboto" panose="020B0604020202020204" charset="0"/>
            </a:endParaRPr>
          </a:p>
          <a:p>
            <a:pPr marL="139700" indent="0">
              <a:buNone/>
            </a:pPr>
            <a:endParaRPr lang="es-ES" sz="2400" dirty="0">
              <a:solidFill>
                <a:schemeClr val="tx1">
                  <a:lumMod val="50000"/>
                </a:schemeClr>
              </a:solidFill>
              <a:latin typeface="Roboto" panose="020B0604020202020204" charset="0"/>
              <a:ea typeface="Roboto" panose="020B0604020202020204" charset="0"/>
            </a:endParaRPr>
          </a:p>
        </p:txBody>
      </p:sp>
      <p:sp>
        <p:nvSpPr>
          <p:cNvPr id="9" name="CuadroTexto 8">
            <a:extLst>
              <a:ext uri="{FF2B5EF4-FFF2-40B4-BE49-F238E27FC236}">
                <a16:creationId xmlns:a16="http://schemas.microsoft.com/office/drawing/2014/main" id="{52A70EBC-C7F8-4F6F-977B-BC9E45DCC8BF}"/>
              </a:ext>
            </a:extLst>
          </p:cNvPr>
          <p:cNvSpPr txBox="1"/>
          <p:nvPr/>
        </p:nvSpPr>
        <p:spPr>
          <a:xfrm>
            <a:off x="3113494" y="659013"/>
            <a:ext cx="6030506" cy="400110"/>
          </a:xfrm>
          <a:prstGeom prst="rect">
            <a:avLst/>
          </a:prstGeom>
          <a:noFill/>
        </p:spPr>
        <p:txBody>
          <a:bodyPr wrap="square">
            <a:spAutoFit/>
          </a:bodyPr>
          <a:lstStyle/>
          <a:p>
            <a:pPr marL="139700" indent="0" algn="ctr">
              <a:buNone/>
            </a:pPr>
            <a:r>
              <a:rPr lang="es-MX" sz="2000" b="1" u="sng" dirty="0">
                <a:solidFill>
                  <a:schemeClr val="bg1"/>
                </a:solidFill>
                <a:latin typeface="Roboto "/>
              </a:rPr>
              <a:t>Paso 1</a:t>
            </a:r>
            <a:r>
              <a:rPr lang="es-MX" sz="2000" b="1" dirty="0">
                <a:solidFill>
                  <a:schemeClr val="bg1"/>
                </a:solidFill>
                <a:latin typeface="Roboto "/>
              </a:rPr>
              <a:t>: </a:t>
            </a:r>
            <a:r>
              <a:rPr lang="es-MX" sz="2000" dirty="0">
                <a:solidFill>
                  <a:schemeClr val="bg1"/>
                </a:solidFill>
                <a:latin typeface="Roboto "/>
              </a:rPr>
              <a:t>Obtenemos los conjuntos </a:t>
            </a:r>
            <a:r>
              <a:rPr lang="es-MX" sz="1200" dirty="0">
                <a:solidFill>
                  <a:schemeClr val="bg1"/>
                </a:solidFill>
                <a:latin typeface="Roboto "/>
              </a:rPr>
              <a:t>(continúa…)</a:t>
            </a:r>
            <a:r>
              <a:rPr lang="es-MX" sz="2000" dirty="0">
                <a:solidFill>
                  <a:schemeClr val="bg1"/>
                </a:solidFill>
                <a:latin typeface="Roboto "/>
              </a:rPr>
              <a:t> </a:t>
            </a:r>
            <a:endParaRPr lang="es-MX" sz="2000" b="1" dirty="0">
              <a:solidFill>
                <a:schemeClr val="bg1"/>
              </a:solidFill>
              <a:latin typeface="Roboto "/>
            </a:endParaRPr>
          </a:p>
        </p:txBody>
      </p:sp>
      <mc:AlternateContent xmlns:mc="http://schemas.openxmlformats.org/markup-compatibility/2006" xmlns:a14="http://schemas.microsoft.com/office/drawing/2010/main">
        <mc:Choice Requires="a14">
          <p:sp>
            <p:nvSpPr>
              <p:cNvPr id="10" name="Google Shape;784;p44">
                <a:extLst>
                  <a:ext uri="{FF2B5EF4-FFF2-40B4-BE49-F238E27FC236}">
                    <a16:creationId xmlns:a16="http://schemas.microsoft.com/office/drawing/2014/main" id="{4A72F0B1-F2BE-4597-966C-DC86F13758A8}"/>
                  </a:ext>
                </a:extLst>
              </p:cNvPr>
              <p:cNvSpPr txBox="1">
                <a:spLocks/>
              </p:cNvSpPr>
              <p:nvPr/>
            </p:nvSpPr>
            <p:spPr>
              <a:xfrm>
                <a:off x="143003" y="1319865"/>
                <a:ext cx="3185413" cy="3579124"/>
              </a:xfrm>
              <a:prstGeom prst="rect">
                <a:avLst/>
              </a:prstGeom>
              <a:noFill/>
              <a:ln w="57150">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Nunito"/>
                  <a:buChar char="■"/>
                  <a:defRPr sz="1400" b="0" i="0" u="none" strike="noStrike" cap="none">
                    <a:solidFill>
                      <a:schemeClr val="accent5"/>
                    </a:solidFill>
                    <a:latin typeface="Nunito"/>
                    <a:ea typeface="Nunito"/>
                    <a:cs typeface="Nunito"/>
                    <a:sym typeface="Nunito"/>
                  </a:defRPr>
                </a:lvl1pPr>
                <a:lvl2pPr marL="914400" marR="0" lvl="1"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2pPr>
                <a:lvl3pPr marL="1371600" marR="0" lvl="2"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3pPr>
                <a:lvl4pPr marL="1828800" marR="0" lvl="3"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4pPr>
                <a:lvl5pPr marL="2286000" marR="0" lvl="4"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5pPr>
                <a:lvl6pPr marL="2743200" marR="0" lvl="5"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6pPr>
                <a:lvl7pPr marL="3200400" marR="0" lvl="6"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7pPr>
                <a:lvl8pPr marL="3657600" marR="0" lvl="7"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8pPr>
                <a:lvl9pPr marL="4114800" marR="0" lvl="8" indent="-317500" algn="l" rtl="0">
                  <a:lnSpc>
                    <a:spcPct val="100000"/>
                  </a:lnSpc>
                  <a:spcBef>
                    <a:spcPts val="1600"/>
                  </a:spcBef>
                  <a:spcAft>
                    <a:spcPts val="160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9pPr>
              </a:lstStyle>
              <a:p>
                <a:pPr marL="139700" indent="0" algn="ctr">
                  <a:buFont typeface="Nunito"/>
                  <a:buNone/>
                </a:pPr>
                <a14:m>
                  <m:oMathPara xmlns:m="http://schemas.openxmlformats.org/officeDocument/2006/math">
                    <m:oMathParaPr>
                      <m:jc m:val="centerGroup"/>
                    </m:oMathParaPr>
                    <m:oMath xmlns:m="http://schemas.openxmlformats.org/officeDocument/2006/math">
                      <m:sSup>
                        <m:sSupPr>
                          <m:ctrlPr>
                            <a:rPr lang="es-MX" b="1" i="1" smtClean="0">
                              <a:solidFill>
                                <a:schemeClr val="bg1">
                                  <a:lumMod val="65000"/>
                                </a:schemeClr>
                              </a:solidFill>
                              <a:latin typeface="Cambria Math" panose="02040503050406030204" pitchFamily="18" charset="0"/>
                            </a:rPr>
                          </m:ctrlPr>
                        </m:sSupPr>
                        <m:e>
                          <m:r>
                            <a:rPr lang="es-MX" b="1" i="1">
                              <a:solidFill>
                                <a:schemeClr val="bg1">
                                  <a:lumMod val="65000"/>
                                </a:schemeClr>
                              </a:solidFill>
                              <a:latin typeface="Cambria Math" panose="02040503050406030204" pitchFamily="18" charset="0"/>
                            </a:rPr>
                            <m:t>𝒙</m:t>
                          </m:r>
                        </m:e>
                        <m:sup>
                          <m:r>
                            <a:rPr lang="es-MX" b="1" i="1">
                              <a:solidFill>
                                <a:schemeClr val="bg1">
                                  <a:lumMod val="65000"/>
                                </a:schemeClr>
                              </a:solidFill>
                              <a:latin typeface="Cambria Math" panose="02040503050406030204" pitchFamily="18" charset="0"/>
                            </a:rPr>
                            <m:t>𝟏</m:t>
                          </m:r>
                        </m:sup>
                      </m:sSup>
                      <m:r>
                        <a:rPr lang="es-MX" i="1">
                          <a:solidFill>
                            <a:schemeClr val="bg1">
                              <a:lumMod val="65000"/>
                            </a:schemeClr>
                          </a:solidFill>
                          <a:latin typeface="Cambria Math" panose="02040503050406030204" pitchFamily="18" charset="0"/>
                        </a:rPr>
                        <m:t>=</m:t>
                      </m:r>
                      <m:d>
                        <m:dPr>
                          <m:begChr m:val="["/>
                          <m:endChr m:val="]"/>
                          <m:ctrlPr>
                            <a:rPr lang="es-MX" i="1">
                              <a:solidFill>
                                <a:schemeClr val="bg1">
                                  <a:lumMod val="65000"/>
                                </a:schemeClr>
                              </a:solidFill>
                              <a:latin typeface="Cambria Math" panose="02040503050406030204" pitchFamily="18" charset="0"/>
                            </a:rPr>
                          </m:ctrlPr>
                        </m:dPr>
                        <m:e>
                          <m:eqArr>
                            <m:eqArrPr>
                              <m:ctrlPr>
                                <a:rPr lang="es-MX" i="1">
                                  <a:solidFill>
                                    <a:schemeClr val="bg1">
                                      <a:lumMod val="65000"/>
                                    </a:schemeClr>
                                  </a:solidFill>
                                  <a:latin typeface="Cambria Math" panose="02040503050406030204" pitchFamily="18" charset="0"/>
                                </a:rPr>
                              </m:ctrlPr>
                            </m:eqArrPr>
                            <m:e>
                              <m:m>
                                <m:mPr>
                                  <m:mcs>
                                    <m:mc>
                                      <m:mcPr>
                                        <m:count m:val="1"/>
                                        <m:mcJc m:val="center"/>
                                      </m:mcPr>
                                    </m:mc>
                                  </m:mcs>
                                  <m:ctrlPr>
                                    <a:rPr lang="es-MX" i="1">
                                      <a:solidFill>
                                        <a:schemeClr val="bg1">
                                          <a:lumMod val="65000"/>
                                        </a:schemeClr>
                                      </a:solidFill>
                                      <a:latin typeface="Cambria Math" panose="02040503050406030204" pitchFamily="18" charset="0"/>
                                    </a:rPr>
                                  </m:ctrlPr>
                                </m:mPr>
                                <m:mr>
                                  <m:e>
                                    <m:r>
                                      <m:rPr>
                                        <m:brk m:alnAt="7"/>
                                      </m:rPr>
                                      <a:rPr lang="es-MX" i="1">
                                        <a:solidFill>
                                          <a:schemeClr val="bg1">
                                            <a:lumMod val="65000"/>
                                          </a:schemeClr>
                                        </a:solidFill>
                                        <a:latin typeface="Cambria Math" panose="02040503050406030204" pitchFamily="18" charset="0"/>
                                      </a:rPr>
                                      <m:t>1</m:t>
                                    </m:r>
                                  </m:e>
                                </m:mr>
                                <m:mr>
                                  <m:e>
                                    <m:r>
                                      <a:rPr lang="es-MX" i="1">
                                        <a:solidFill>
                                          <a:schemeClr val="bg1">
                                            <a:lumMod val="65000"/>
                                          </a:schemeClr>
                                        </a:solidFill>
                                        <a:latin typeface="Cambria Math" panose="02040503050406030204" pitchFamily="18" charset="0"/>
                                      </a:rPr>
                                      <m:t>1</m:t>
                                    </m:r>
                                  </m:e>
                                </m:mr>
                                <m:mr>
                                  <m:e>
                                    <m:r>
                                      <a:rPr lang="es-MX" i="1">
                                        <a:solidFill>
                                          <a:schemeClr val="bg1">
                                            <a:lumMod val="65000"/>
                                          </a:schemeClr>
                                        </a:solidFill>
                                        <a:latin typeface="Cambria Math" panose="02040503050406030204" pitchFamily="18" charset="0"/>
                                      </a:rPr>
                                      <m:t>1</m:t>
                                    </m:r>
                                  </m:e>
                                </m:mr>
                              </m:m>
                            </m:e>
                            <m:e>
                              <m:r>
                                <a:rPr lang="es-MX" i="1">
                                  <a:solidFill>
                                    <a:schemeClr val="bg1">
                                      <a:lumMod val="65000"/>
                                    </a:schemeClr>
                                  </a:solidFill>
                                  <a:latin typeface="Cambria Math" panose="02040503050406030204" pitchFamily="18" charset="0"/>
                                </a:rPr>
                                <m:t>1</m:t>
                              </m:r>
                            </m:e>
                            <m:e>
                              <m:r>
                                <a:rPr lang="es-MX" i="1">
                                  <a:solidFill>
                                    <a:schemeClr val="bg1">
                                      <a:lumMod val="65000"/>
                                    </a:schemeClr>
                                  </a:solidFill>
                                  <a:latin typeface="Cambria Math" panose="02040503050406030204" pitchFamily="18" charset="0"/>
                                </a:rPr>
                                <m:t>1</m:t>
                              </m:r>
                            </m:e>
                          </m:eqArr>
                        </m:e>
                      </m:d>
                      <m:sSup>
                        <m:sSupPr>
                          <m:ctrlPr>
                            <a:rPr lang="es-MX" b="1" i="1">
                              <a:solidFill>
                                <a:schemeClr val="bg1">
                                  <a:lumMod val="65000"/>
                                </a:schemeClr>
                              </a:solidFill>
                              <a:latin typeface="Cambria Math" panose="02040503050406030204" pitchFamily="18" charset="0"/>
                            </a:rPr>
                          </m:ctrlPr>
                        </m:sSupPr>
                        <m:e>
                          <m:r>
                            <a:rPr lang="es-MX" b="1" i="1">
                              <a:solidFill>
                                <a:schemeClr val="bg1">
                                  <a:lumMod val="65000"/>
                                </a:schemeClr>
                              </a:solidFill>
                              <a:latin typeface="Cambria Math" panose="02040503050406030204" pitchFamily="18" charset="0"/>
                            </a:rPr>
                            <m:t>𝒚</m:t>
                          </m:r>
                        </m:e>
                        <m:sup>
                          <m:r>
                            <a:rPr lang="es-MX" b="1" i="1">
                              <a:solidFill>
                                <a:schemeClr val="bg1">
                                  <a:lumMod val="65000"/>
                                </a:schemeClr>
                              </a:solidFill>
                              <a:latin typeface="Cambria Math" panose="02040503050406030204" pitchFamily="18" charset="0"/>
                            </a:rPr>
                            <m:t>𝟏</m:t>
                          </m:r>
                        </m:sup>
                      </m:sSup>
                      <m:r>
                        <a:rPr lang="es-MX" i="1">
                          <a:solidFill>
                            <a:schemeClr val="bg1">
                              <a:lumMod val="65000"/>
                            </a:schemeClr>
                          </a:solidFill>
                          <a:latin typeface="Cambria Math" panose="02040503050406030204" pitchFamily="18" charset="0"/>
                        </a:rPr>
                        <m:t>=</m:t>
                      </m:r>
                      <m:d>
                        <m:dPr>
                          <m:begChr m:val="["/>
                          <m:endChr m:val="]"/>
                          <m:ctrlPr>
                            <a:rPr lang="es-MX" i="1">
                              <a:solidFill>
                                <a:schemeClr val="bg1">
                                  <a:lumMod val="65000"/>
                                </a:schemeClr>
                              </a:solidFill>
                              <a:latin typeface="Cambria Math" panose="02040503050406030204" pitchFamily="18" charset="0"/>
                            </a:rPr>
                          </m:ctrlPr>
                        </m:dPr>
                        <m:e>
                          <m:eqArr>
                            <m:eqArrPr>
                              <m:ctrlPr>
                                <a:rPr lang="es-MX" i="1">
                                  <a:solidFill>
                                    <a:schemeClr val="bg1">
                                      <a:lumMod val="65000"/>
                                    </a:schemeClr>
                                  </a:solidFill>
                                  <a:latin typeface="Cambria Math" panose="02040503050406030204" pitchFamily="18" charset="0"/>
                                </a:rPr>
                              </m:ctrlPr>
                            </m:eqArrPr>
                            <m:e>
                              <m:m>
                                <m:mPr>
                                  <m:mcs>
                                    <m:mc>
                                      <m:mcPr>
                                        <m:count m:val="1"/>
                                        <m:mcJc m:val="center"/>
                                      </m:mcPr>
                                    </m:mc>
                                  </m:mcs>
                                  <m:ctrlPr>
                                    <a:rPr lang="es-MX" i="1">
                                      <a:solidFill>
                                        <a:schemeClr val="bg1">
                                          <a:lumMod val="65000"/>
                                        </a:schemeClr>
                                      </a:solidFill>
                                      <a:latin typeface="Cambria Math" panose="02040503050406030204" pitchFamily="18" charset="0"/>
                                    </a:rPr>
                                  </m:ctrlPr>
                                </m:mPr>
                                <m:mr>
                                  <m:e>
                                    <m:r>
                                      <m:rPr>
                                        <m:brk m:alnAt="7"/>
                                      </m:rPr>
                                      <a:rPr lang="es-MX" i="1">
                                        <a:solidFill>
                                          <a:schemeClr val="bg1">
                                            <a:lumMod val="65000"/>
                                          </a:schemeClr>
                                        </a:solidFill>
                                        <a:latin typeface="Cambria Math" panose="02040503050406030204" pitchFamily="18" charset="0"/>
                                      </a:rPr>
                                      <m:t>1</m:t>
                                    </m:r>
                                  </m:e>
                                </m:mr>
                                <m:mr>
                                  <m:e>
                                    <m:r>
                                      <a:rPr lang="es-MX" i="1">
                                        <a:solidFill>
                                          <a:schemeClr val="bg1">
                                            <a:lumMod val="65000"/>
                                          </a:schemeClr>
                                        </a:solidFill>
                                        <a:latin typeface="Cambria Math" panose="02040503050406030204" pitchFamily="18" charset="0"/>
                                      </a:rPr>
                                      <m:t>0</m:t>
                                    </m:r>
                                  </m:e>
                                </m:mr>
                                <m:mr>
                                  <m:e>
                                    <m:r>
                                      <a:rPr lang="es-MX" i="1">
                                        <a:solidFill>
                                          <a:schemeClr val="bg1">
                                            <a:lumMod val="65000"/>
                                          </a:schemeClr>
                                        </a:solidFill>
                                        <a:latin typeface="Cambria Math" panose="02040503050406030204" pitchFamily="18" charset="0"/>
                                      </a:rPr>
                                      <m:t>1</m:t>
                                    </m:r>
                                  </m:e>
                                </m:mr>
                              </m:m>
                            </m:e>
                            <m:e>
                              <m:r>
                                <a:rPr lang="es-MX" i="1">
                                  <a:solidFill>
                                    <a:schemeClr val="bg1">
                                      <a:lumMod val="65000"/>
                                    </a:schemeClr>
                                  </a:solidFill>
                                  <a:latin typeface="Cambria Math" panose="02040503050406030204" pitchFamily="18" charset="0"/>
                                </a:rPr>
                                <m:t>0</m:t>
                              </m:r>
                            </m:e>
                            <m:e>
                              <m:r>
                                <a:rPr lang="es-MX" i="1">
                                  <a:solidFill>
                                    <a:schemeClr val="bg1">
                                      <a:lumMod val="65000"/>
                                    </a:schemeClr>
                                  </a:solidFill>
                                  <a:latin typeface="Cambria Math" panose="02040503050406030204" pitchFamily="18" charset="0"/>
                                </a:rPr>
                                <m:t>1</m:t>
                              </m:r>
                            </m:e>
                            <m:e>
                              <m:r>
                                <a:rPr lang="es-MX" i="1">
                                  <a:solidFill>
                                    <a:schemeClr val="bg1">
                                      <a:lumMod val="65000"/>
                                    </a:schemeClr>
                                  </a:solidFill>
                                  <a:latin typeface="Cambria Math" panose="02040503050406030204" pitchFamily="18" charset="0"/>
                                </a:rPr>
                                <m:t>0</m:t>
                              </m:r>
                            </m:e>
                          </m:eqArr>
                        </m:e>
                      </m:d>
                    </m:oMath>
                  </m:oMathPara>
                </a14:m>
                <a:endParaRPr lang="es-MX" dirty="0">
                  <a:solidFill>
                    <a:schemeClr val="tx1">
                      <a:lumMod val="50000"/>
                    </a:schemeClr>
                  </a:solidFill>
                </a:endParaRPr>
              </a:p>
              <a:p>
                <a:pPr marL="139700" indent="0" algn="ctr">
                  <a:buFont typeface="Nunito"/>
                  <a:buNone/>
                </a:pPr>
                <a14:m>
                  <m:oMathPara xmlns:m="http://schemas.openxmlformats.org/officeDocument/2006/math">
                    <m:oMathParaPr>
                      <m:jc m:val="centerGroup"/>
                    </m:oMathParaPr>
                    <m:oMath xmlns:m="http://schemas.openxmlformats.org/officeDocument/2006/math">
                      <m:sSup>
                        <m:sSupPr>
                          <m:ctrlPr>
                            <a:rPr lang="es-MX" b="1" i="1">
                              <a:solidFill>
                                <a:schemeClr val="accent2">
                                  <a:lumMod val="75000"/>
                                </a:schemeClr>
                              </a:solidFill>
                              <a:latin typeface="Cambria Math" panose="02040503050406030204" pitchFamily="18" charset="0"/>
                            </a:rPr>
                          </m:ctrlPr>
                        </m:sSupPr>
                        <m:e>
                          <m:r>
                            <a:rPr lang="es-MX" b="1" i="1">
                              <a:solidFill>
                                <a:schemeClr val="accent2">
                                  <a:lumMod val="75000"/>
                                </a:schemeClr>
                              </a:solidFill>
                              <a:latin typeface="Cambria Math" panose="02040503050406030204" pitchFamily="18" charset="0"/>
                            </a:rPr>
                            <m:t>𝒙</m:t>
                          </m:r>
                        </m:e>
                        <m:sup>
                          <m:r>
                            <a:rPr lang="es-MX" b="1" i="1">
                              <a:solidFill>
                                <a:schemeClr val="accent2">
                                  <a:lumMod val="75000"/>
                                </a:schemeClr>
                              </a:solidFill>
                              <a:latin typeface="Cambria Math" panose="02040503050406030204" pitchFamily="18" charset="0"/>
                            </a:rPr>
                            <m:t>𝟐</m:t>
                          </m:r>
                        </m:sup>
                      </m:sSup>
                      <m:r>
                        <a:rPr lang="es-MX" i="1">
                          <a:solidFill>
                            <a:schemeClr val="accent2">
                              <a:lumMod val="75000"/>
                            </a:schemeClr>
                          </a:solidFill>
                          <a:latin typeface="Cambria Math" panose="02040503050406030204" pitchFamily="18" charset="0"/>
                        </a:rPr>
                        <m:t>=</m:t>
                      </m:r>
                      <m:d>
                        <m:dPr>
                          <m:begChr m:val="["/>
                          <m:endChr m:val="]"/>
                          <m:ctrlPr>
                            <a:rPr lang="es-MX" i="1">
                              <a:solidFill>
                                <a:schemeClr val="accent2">
                                  <a:lumMod val="75000"/>
                                </a:schemeClr>
                              </a:solidFill>
                              <a:latin typeface="Cambria Math" panose="02040503050406030204" pitchFamily="18" charset="0"/>
                            </a:rPr>
                          </m:ctrlPr>
                        </m:dPr>
                        <m:e>
                          <m:eqArr>
                            <m:eqArrPr>
                              <m:ctrlPr>
                                <a:rPr lang="es-MX" i="1">
                                  <a:solidFill>
                                    <a:schemeClr val="accent2">
                                      <a:lumMod val="75000"/>
                                    </a:schemeClr>
                                  </a:solidFill>
                                  <a:latin typeface="Cambria Math" panose="02040503050406030204" pitchFamily="18" charset="0"/>
                                </a:rPr>
                              </m:ctrlPr>
                            </m:eqArrPr>
                            <m:e>
                              <m:m>
                                <m:mPr>
                                  <m:mcs>
                                    <m:mc>
                                      <m:mcPr>
                                        <m:count m:val="1"/>
                                        <m:mcJc m:val="center"/>
                                      </m:mcPr>
                                    </m:mc>
                                  </m:mcs>
                                  <m:ctrlPr>
                                    <a:rPr lang="es-MX" i="1">
                                      <a:solidFill>
                                        <a:schemeClr val="accent2">
                                          <a:lumMod val="75000"/>
                                        </a:schemeClr>
                                      </a:solidFill>
                                      <a:latin typeface="Cambria Math" panose="02040503050406030204" pitchFamily="18" charset="0"/>
                                    </a:rPr>
                                  </m:ctrlPr>
                                </m:mPr>
                                <m:mr>
                                  <m:e>
                                    <m:r>
                                      <m:rPr>
                                        <m:brk m:alnAt="7"/>
                                      </m:rPr>
                                      <a:rPr lang="es-MX" i="1">
                                        <a:solidFill>
                                          <a:schemeClr val="accent2">
                                            <a:lumMod val="75000"/>
                                          </a:schemeClr>
                                        </a:solidFill>
                                        <a:latin typeface="Cambria Math" panose="02040503050406030204" pitchFamily="18" charset="0"/>
                                      </a:rPr>
                                      <m:t>0</m:t>
                                    </m:r>
                                  </m:e>
                                </m:mr>
                                <m:mr>
                                  <m:e>
                                    <m:r>
                                      <a:rPr lang="es-MX" i="1">
                                        <a:solidFill>
                                          <a:schemeClr val="accent2">
                                            <a:lumMod val="75000"/>
                                          </a:schemeClr>
                                        </a:solidFill>
                                        <a:latin typeface="Cambria Math" panose="02040503050406030204" pitchFamily="18" charset="0"/>
                                      </a:rPr>
                                      <m:t>1</m:t>
                                    </m:r>
                                  </m:e>
                                </m:mr>
                                <m:mr>
                                  <m:e>
                                    <m:r>
                                      <a:rPr lang="es-MX" i="1">
                                        <a:solidFill>
                                          <a:schemeClr val="accent2">
                                            <a:lumMod val="75000"/>
                                          </a:schemeClr>
                                        </a:solidFill>
                                        <a:latin typeface="Cambria Math" panose="02040503050406030204" pitchFamily="18" charset="0"/>
                                      </a:rPr>
                                      <m:t>1</m:t>
                                    </m:r>
                                  </m:e>
                                </m:mr>
                              </m:m>
                            </m:e>
                            <m:e>
                              <m:r>
                                <a:rPr lang="es-MX" i="1">
                                  <a:solidFill>
                                    <a:schemeClr val="accent2">
                                      <a:lumMod val="75000"/>
                                    </a:schemeClr>
                                  </a:solidFill>
                                  <a:latin typeface="Cambria Math" panose="02040503050406030204" pitchFamily="18" charset="0"/>
                                </a:rPr>
                                <m:t>0</m:t>
                              </m:r>
                            </m:e>
                            <m:e>
                              <m:r>
                                <a:rPr lang="es-MX" i="1">
                                  <a:solidFill>
                                    <a:schemeClr val="accent2">
                                      <a:lumMod val="75000"/>
                                    </a:schemeClr>
                                  </a:solidFill>
                                  <a:latin typeface="Cambria Math" panose="02040503050406030204" pitchFamily="18" charset="0"/>
                                </a:rPr>
                                <m:t>0</m:t>
                              </m:r>
                            </m:e>
                          </m:eqArr>
                        </m:e>
                      </m:d>
                      <m:r>
                        <m:rPr>
                          <m:nor/>
                        </m:rPr>
                        <a:rPr lang="es-MX" b="1" dirty="0">
                          <a:solidFill>
                            <a:schemeClr val="accent2">
                              <a:lumMod val="75000"/>
                            </a:schemeClr>
                          </a:solidFill>
                        </a:rPr>
                        <m:t> </m:t>
                      </m:r>
                      <m:sSup>
                        <m:sSupPr>
                          <m:ctrlPr>
                            <a:rPr lang="es-MX" b="1" i="1">
                              <a:solidFill>
                                <a:schemeClr val="accent2">
                                  <a:lumMod val="75000"/>
                                </a:schemeClr>
                              </a:solidFill>
                              <a:latin typeface="Cambria Math" panose="02040503050406030204" pitchFamily="18" charset="0"/>
                            </a:rPr>
                          </m:ctrlPr>
                        </m:sSupPr>
                        <m:e>
                          <m:r>
                            <a:rPr lang="es-MX" b="1" i="1">
                              <a:solidFill>
                                <a:schemeClr val="accent2">
                                  <a:lumMod val="75000"/>
                                </a:schemeClr>
                              </a:solidFill>
                              <a:latin typeface="Cambria Math" panose="02040503050406030204" pitchFamily="18" charset="0"/>
                            </a:rPr>
                            <m:t>𝒚</m:t>
                          </m:r>
                        </m:e>
                        <m:sup>
                          <m:r>
                            <a:rPr lang="es-MX" b="1" i="1">
                              <a:solidFill>
                                <a:schemeClr val="accent2">
                                  <a:lumMod val="75000"/>
                                </a:schemeClr>
                              </a:solidFill>
                              <a:latin typeface="Cambria Math" panose="02040503050406030204" pitchFamily="18" charset="0"/>
                            </a:rPr>
                            <m:t>𝟐</m:t>
                          </m:r>
                        </m:sup>
                      </m:sSup>
                      <m:r>
                        <a:rPr lang="es-MX" i="1">
                          <a:solidFill>
                            <a:schemeClr val="accent2">
                              <a:lumMod val="75000"/>
                            </a:schemeClr>
                          </a:solidFill>
                          <a:latin typeface="Cambria Math" panose="02040503050406030204" pitchFamily="18" charset="0"/>
                        </a:rPr>
                        <m:t>=</m:t>
                      </m:r>
                      <m:d>
                        <m:dPr>
                          <m:begChr m:val="["/>
                          <m:endChr m:val="]"/>
                          <m:ctrlPr>
                            <a:rPr lang="es-MX" i="1">
                              <a:solidFill>
                                <a:schemeClr val="accent2">
                                  <a:lumMod val="75000"/>
                                </a:schemeClr>
                              </a:solidFill>
                              <a:latin typeface="Cambria Math" panose="02040503050406030204" pitchFamily="18" charset="0"/>
                            </a:rPr>
                          </m:ctrlPr>
                        </m:dPr>
                        <m:e>
                          <m:eqArr>
                            <m:eqArrPr>
                              <m:ctrlPr>
                                <a:rPr lang="es-MX" i="1">
                                  <a:solidFill>
                                    <a:schemeClr val="accent2">
                                      <a:lumMod val="75000"/>
                                    </a:schemeClr>
                                  </a:solidFill>
                                  <a:latin typeface="Cambria Math" panose="02040503050406030204" pitchFamily="18" charset="0"/>
                                </a:rPr>
                              </m:ctrlPr>
                            </m:eqArrPr>
                            <m:e>
                              <m:m>
                                <m:mPr>
                                  <m:mcs>
                                    <m:mc>
                                      <m:mcPr>
                                        <m:count m:val="1"/>
                                        <m:mcJc m:val="center"/>
                                      </m:mcPr>
                                    </m:mc>
                                  </m:mcs>
                                  <m:ctrlPr>
                                    <a:rPr lang="es-MX" i="1">
                                      <a:solidFill>
                                        <a:schemeClr val="accent2">
                                          <a:lumMod val="75000"/>
                                        </a:schemeClr>
                                      </a:solidFill>
                                      <a:latin typeface="Cambria Math" panose="02040503050406030204" pitchFamily="18" charset="0"/>
                                    </a:rPr>
                                  </m:ctrlPr>
                                </m:mPr>
                                <m:mr>
                                  <m:e>
                                    <m:r>
                                      <m:rPr>
                                        <m:brk m:alnAt="7"/>
                                      </m:rPr>
                                      <a:rPr lang="es-MX" i="1">
                                        <a:solidFill>
                                          <a:schemeClr val="accent2">
                                            <a:lumMod val="75000"/>
                                          </a:schemeClr>
                                        </a:solidFill>
                                        <a:latin typeface="Cambria Math" panose="02040503050406030204" pitchFamily="18" charset="0"/>
                                      </a:rPr>
                                      <m:t>0</m:t>
                                    </m:r>
                                  </m:e>
                                </m:mr>
                                <m:mr>
                                  <m:e>
                                    <m:r>
                                      <a:rPr lang="es-MX" i="1">
                                        <a:solidFill>
                                          <a:schemeClr val="accent2">
                                            <a:lumMod val="75000"/>
                                          </a:schemeClr>
                                        </a:solidFill>
                                        <a:latin typeface="Cambria Math" panose="02040503050406030204" pitchFamily="18" charset="0"/>
                                      </a:rPr>
                                      <m:t>0</m:t>
                                    </m:r>
                                  </m:e>
                                </m:mr>
                                <m:mr>
                                  <m:e>
                                    <m:r>
                                      <a:rPr lang="es-MX" i="1">
                                        <a:solidFill>
                                          <a:schemeClr val="accent2">
                                            <a:lumMod val="75000"/>
                                          </a:schemeClr>
                                        </a:solidFill>
                                        <a:latin typeface="Cambria Math" panose="02040503050406030204" pitchFamily="18" charset="0"/>
                                      </a:rPr>
                                      <m:t>1</m:t>
                                    </m:r>
                                  </m:e>
                                </m:mr>
                              </m:m>
                            </m:e>
                            <m:e>
                              <m:r>
                                <a:rPr lang="es-MX" i="1">
                                  <a:solidFill>
                                    <a:schemeClr val="accent2">
                                      <a:lumMod val="75000"/>
                                    </a:schemeClr>
                                  </a:solidFill>
                                  <a:latin typeface="Cambria Math" panose="02040503050406030204" pitchFamily="18" charset="0"/>
                                </a:rPr>
                                <m:t>1</m:t>
                              </m:r>
                            </m:e>
                            <m:e>
                              <m:r>
                                <a:rPr lang="es-MX" i="1">
                                  <a:solidFill>
                                    <a:schemeClr val="accent2">
                                      <a:lumMod val="75000"/>
                                    </a:schemeClr>
                                  </a:solidFill>
                                  <a:latin typeface="Cambria Math" panose="02040503050406030204" pitchFamily="18" charset="0"/>
                                </a:rPr>
                                <m:t>1</m:t>
                              </m:r>
                            </m:e>
                            <m:e>
                              <m:r>
                                <a:rPr lang="es-MX" i="1">
                                  <a:solidFill>
                                    <a:schemeClr val="accent2">
                                      <a:lumMod val="75000"/>
                                    </a:schemeClr>
                                  </a:solidFill>
                                  <a:latin typeface="Cambria Math" panose="02040503050406030204" pitchFamily="18" charset="0"/>
                                </a:rPr>
                                <m:t>1</m:t>
                              </m:r>
                            </m:e>
                          </m:eqArr>
                        </m:e>
                      </m:d>
                    </m:oMath>
                  </m:oMathPara>
                </a14:m>
                <a:endParaRPr lang="es-MX" dirty="0">
                  <a:solidFill>
                    <a:schemeClr val="tx1">
                      <a:lumMod val="50000"/>
                    </a:schemeClr>
                  </a:solidFill>
                </a:endParaRPr>
              </a:p>
              <a:p>
                <a:pPr marL="139700" indent="0" algn="ctr">
                  <a:buFont typeface="Nunito"/>
                  <a:buNone/>
                </a:pPr>
                <a14:m>
                  <m:oMathPara xmlns:m="http://schemas.openxmlformats.org/officeDocument/2006/math">
                    <m:oMathParaPr>
                      <m:jc m:val="centerGroup"/>
                    </m:oMathParaPr>
                    <m:oMath xmlns:m="http://schemas.openxmlformats.org/officeDocument/2006/math">
                      <m:sSup>
                        <m:sSupPr>
                          <m:ctrlPr>
                            <a:rPr lang="es-MX" b="1" i="1">
                              <a:solidFill>
                                <a:srgbClr val="002060"/>
                              </a:solidFill>
                              <a:latin typeface="Cambria Math" panose="02040503050406030204" pitchFamily="18" charset="0"/>
                            </a:rPr>
                          </m:ctrlPr>
                        </m:sSupPr>
                        <m:e>
                          <m:r>
                            <a:rPr lang="es-MX" b="1" i="1">
                              <a:solidFill>
                                <a:srgbClr val="002060"/>
                              </a:solidFill>
                              <a:latin typeface="Cambria Math" panose="02040503050406030204" pitchFamily="18" charset="0"/>
                            </a:rPr>
                            <m:t>𝒙</m:t>
                          </m:r>
                        </m:e>
                        <m:sup>
                          <m:r>
                            <a:rPr lang="es-MX" b="1" i="1">
                              <a:solidFill>
                                <a:srgbClr val="002060"/>
                              </a:solidFill>
                              <a:latin typeface="Cambria Math" panose="02040503050406030204" pitchFamily="18" charset="0"/>
                            </a:rPr>
                            <m:t>𝟑</m:t>
                          </m:r>
                        </m:sup>
                      </m:sSup>
                      <m:r>
                        <a:rPr lang="es-MX" i="1">
                          <a:solidFill>
                            <a:srgbClr val="002060"/>
                          </a:solidFill>
                          <a:latin typeface="Cambria Math" panose="02040503050406030204" pitchFamily="18" charset="0"/>
                        </a:rPr>
                        <m:t>=</m:t>
                      </m:r>
                      <m:d>
                        <m:dPr>
                          <m:begChr m:val="["/>
                          <m:endChr m:val="]"/>
                          <m:ctrlPr>
                            <a:rPr lang="es-MX" i="1">
                              <a:solidFill>
                                <a:srgbClr val="002060"/>
                              </a:solidFill>
                              <a:latin typeface="Cambria Math" panose="02040503050406030204" pitchFamily="18" charset="0"/>
                            </a:rPr>
                          </m:ctrlPr>
                        </m:dPr>
                        <m:e>
                          <m:eqArr>
                            <m:eqArrPr>
                              <m:ctrlPr>
                                <a:rPr lang="es-MX" i="1">
                                  <a:solidFill>
                                    <a:srgbClr val="002060"/>
                                  </a:solidFill>
                                  <a:latin typeface="Cambria Math" panose="02040503050406030204" pitchFamily="18" charset="0"/>
                                </a:rPr>
                              </m:ctrlPr>
                            </m:eqArrPr>
                            <m:e>
                              <m:m>
                                <m:mPr>
                                  <m:mcs>
                                    <m:mc>
                                      <m:mcPr>
                                        <m:count m:val="1"/>
                                        <m:mcJc m:val="center"/>
                                      </m:mcPr>
                                    </m:mc>
                                  </m:mcs>
                                  <m:ctrlPr>
                                    <a:rPr lang="es-MX" i="1">
                                      <a:solidFill>
                                        <a:srgbClr val="002060"/>
                                      </a:solidFill>
                                      <a:latin typeface="Cambria Math" panose="02040503050406030204" pitchFamily="18" charset="0"/>
                                    </a:rPr>
                                  </m:ctrlPr>
                                </m:mPr>
                                <m:mr>
                                  <m:e>
                                    <m:r>
                                      <m:rPr>
                                        <m:brk m:alnAt="7"/>
                                      </m:rPr>
                                      <a:rPr lang="es-MX" i="1">
                                        <a:solidFill>
                                          <a:srgbClr val="002060"/>
                                        </a:solidFill>
                                        <a:latin typeface="Cambria Math" panose="02040503050406030204" pitchFamily="18" charset="0"/>
                                      </a:rPr>
                                      <m:t>0</m:t>
                                    </m:r>
                                  </m:e>
                                </m:mr>
                                <m:mr>
                                  <m:e>
                                    <m:r>
                                      <a:rPr lang="es-MX" i="1">
                                        <a:solidFill>
                                          <a:srgbClr val="002060"/>
                                        </a:solidFill>
                                        <a:latin typeface="Cambria Math" panose="02040503050406030204" pitchFamily="18" charset="0"/>
                                      </a:rPr>
                                      <m:t>0</m:t>
                                    </m:r>
                                  </m:e>
                                </m:mr>
                                <m:mr>
                                  <m:e>
                                    <m:r>
                                      <a:rPr lang="es-MX" i="1">
                                        <a:solidFill>
                                          <a:srgbClr val="002060"/>
                                        </a:solidFill>
                                        <a:latin typeface="Cambria Math" panose="02040503050406030204" pitchFamily="18" charset="0"/>
                                      </a:rPr>
                                      <m:t>1</m:t>
                                    </m:r>
                                  </m:e>
                                </m:mr>
                              </m:m>
                            </m:e>
                            <m:e>
                              <m:r>
                                <a:rPr lang="es-MX" i="1">
                                  <a:solidFill>
                                    <a:srgbClr val="002060"/>
                                  </a:solidFill>
                                  <a:latin typeface="Cambria Math" panose="02040503050406030204" pitchFamily="18" charset="0"/>
                                </a:rPr>
                                <m:t>0</m:t>
                              </m:r>
                            </m:e>
                            <m:e>
                              <m:r>
                                <a:rPr lang="es-MX" i="1">
                                  <a:solidFill>
                                    <a:srgbClr val="002060"/>
                                  </a:solidFill>
                                  <a:latin typeface="Cambria Math" panose="02040503050406030204" pitchFamily="18" charset="0"/>
                                </a:rPr>
                                <m:t>1</m:t>
                              </m:r>
                            </m:e>
                          </m:eqArr>
                        </m:e>
                      </m:d>
                      <m:sSup>
                        <m:sSupPr>
                          <m:ctrlPr>
                            <a:rPr lang="es-MX" b="1" i="1">
                              <a:solidFill>
                                <a:srgbClr val="002060"/>
                              </a:solidFill>
                              <a:latin typeface="Cambria Math" panose="02040503050406030204" pitchFamily="18" charset="0"/>
                            </a:rPr>
                          </m:ctrlPr>
                        </m:sSupPr>
                        <m:e>
                          <m:r>
                            <a:rPr lang="es-MX" b="1" i="1">
                              <a:solidFill>
                                <a:srgbClr val="002060"/>
                              </a:solidFill>
                              <a:latin typeface="Cambria Math" panose="02040503050406030204" pitchFamily="18" charset="0"/>
                            </a:rPr>
                            <m:t>𝒚</m:t>
                          </m:r>
                        </m:e>
                        <m:sup>
                          <m:r>
                            <a:rPr lang="es-MX" b="1" i="1">
                              <a:solidFill>
                                <a:srgbClr val="002060"/>
                              </a:solidFill>
                              <a:latin typeface="Cambria Math" panose="02040503050406030204" pitchFamily="18" charset="0"/>
                            </a:rPr>
                            <m:t>𝟑</m:t>
                          </m:r>
                        </m:sup>
                      </m:sSup>
                      <m:r>
                        <a:rPr lang="es-MX" i="1">
                          <a:solidFill>
                            <a:srgbClr val="002060"/>
                          </a:solidFill>
                          <a:latin typeface="Cambria Math" panose="02040503050406030204" pitchFamily="18" charset="0"/>
                        </a:rPr>
                        <m:t>=</m:t>
                      </m:r>
                      <m:d>
                        <m:dPr>
                          <m:begChr m:val="["/>
                          <m:endChr m:val="]"/>
                          <m:ctrlPr>
                            <a:rPr lang="es-MX" i="1">
                              <a:solidFill>
                                <a:srgbClr val="002060"/>
                              </a:solidFill>
                              <a:latin typeface="Cambria Math" panose="02040503050406030204" pitchFamily="18" charset="0"/>
                            </a:rPr>
                          </m:ctrlPr>
                        </m:dPr>
                        <m:e>
                          <m:eqArr>
                            <m:eqArrPr>
                              <m:ctrlPr>
                                <a:rPr lang="es-MX" i="1">
                                  <a:solidFill>
                                    <a:srgbClr val="002060"/>
                                  </a:solidFill>
                                  <a:latin typeface="Cambria Math" panose="02040503050406030204" pitchFamily="18" charset="0"/>
                                </a:rPr>
                              </m:ctrlPr>
                            </m:eqArrPr>
                            <m:e>
                              <m:m>
                                <m:mPr>
                                  <m:mcs>
                                    <m:mc>
                                      <m:mcPr>
                                        <m:count m:val="1"/>
                                        <m:mcJc m:val="center"/>
                                      </m:mcPr>
                                    </m:mc>
                                  </m:mcs>
                                  <m:ctrlPr>
                                    <a:rPr lang="es-MX" i="1">
                                      <a:solidFill>
                                        <a:srgbClr val="002060"/>
                                      </a:solidFill>
                                      <a:latin typeface="Cambria Math" panose="02040503050406030204" pitchFamily="18" charset="0"/>
                                    </a:rPr>
                                  </m:ctrlPr>
                                </m:mPr>
                                <m:mr>
                                  <m:e>
                                    <m:r>
                                      <m:rPr>
                                        <m:brk m:alnAt="7"/>
                                      </m:rPr>
                                      <a:rPr lang="es-MX" i="1">
                                        <a:solidFill>
                                          <a:srgbClr val="002060"/>
                                        </a:solidFill>
                                        <a:latin typeface="Cambria Math" panose="02040503050406030204" pitchFamily="18" charset="0"/>
                                      </a:rPr>
                                      <m:t>1</m:t>
                                    </m:r>
                                  </m:e>
                                </m:mr>
                                <m:mr>
                                  <m:e>
                                    <m:r>
                                      <a:rPr lang="es-MX" i="1">
                                        <a:solidFill>
                                          <a:srgbClr val="002060"/>
                                        </a:solidFill>
                                        <a:latin typeface="Cambria Math" panose="02040503050406030204" pitchFamily="18" charset="0"/>
                                      </a:rPr>
                                      <m:t>0</m:t>
                                    </m:r>
                                  </m:e>
                                </m:mr>
                                <m:mr>
                                  <m:e>
                                    <m:r>
                                      <a:rPr lang="es-MX" i="1">
                                        <a:solidFill>
                                          <a:srgbClr val="002060"/>
                                        </a:solidFill>
                                        <a:latin typeface="Cambria Math" panose="02040503050406030204" pitchFamily="18" charset="0"/>
                                      </a:rPr>
                                      <m:t>1</m:t>
                                    </m:r>
                                  </m:e>
                                </m:mr>
                              </m:m>
                            </m:e>
                            <m:e>
                              <m:r>
                                <a:rPr lang="es-MX" i="1">
                                  <a:solidFill>
                                    <a:srgbClr val="002060"/>
                                  </a:solidFill>
                                  <a:latin typeface="Cambria Math" panose="02040503050406030204" pitchFamily="18" charset="0"/>
                                </a:rPr>
                                <m:t>0</m:t>
                              </m:r>
                            </m:e>
                            <m:e>
                              <m:r>
                                <a:rPr lang="es-MX" i="1">
                                  <a:solidFill>
                                    <a:srgbClr val="002060"/>
                                  </a:solidFill>
                                  <a:latin typeface="Cambria Math" panose="02040503050406030204" pitchFamily="18" charset="0"/>
                                </a:rPr>
                                <m:t>0</m:t>
                              </m:r>
                            </m:e>
                            <m:e>
                              <m:r>
                                <a:rPr lang="es-MX" i="1">
                                  <a:solidFill>
                                    <a:srgbClr val="002060"/>
                                  </a:solidFill>
                                  <a:latin typeface="Cambria Math" panose="02040503050406030204" pitchFamily="18" charset="0"/>
                                </a:rPr>
                                <m:t>1</m:t>
                              </m:r>
                            </m:e>
                          </m:eqArr>
                        </m:e>
                      </m:d>
                    </m:oMath>
                  </m:oMathPara>
                </a14:m>
                <a:endParaRPr lang="es-ES" dirty="0">
                  <a:solidFill>
                    <a:schemeClr val="tx1">
                      <a:lumMod val="50000"/>
                    </a:schemeClr>
                  </a:solidFill>
                  <a:latin typeface="Roboto" panose="020B0604020202020204" charset="0"/>
                  <a:ea typeface="Roboto" panose="020B0604020202020204" charset="0"/>
                </a:endParaRPr>
              </a:p>
            </p:txBody>
          </p:sp>
        </mc:Choice>
        <mc:Fallback xmlns="">
          <p:sp>
            <p:nvSpPr>
              <p:cNvPr id="10" name="Google Shape;784;p44">
                <a:extLst>
                  <a:ext uri="{FF2B5EF4-FFF2-40B4-BE49-F238E27FC236}">
                    <a16:creationId xmlns:a16="http://schemas.microsoft.com/office/drawing/2014/main" id="{4A72F0B1-F2BE-4597-966C-DC86F13758A8}"/>
                  </a:ext>
                </a:extLst>
              </p:cNvPr>
              <p:cNvSpPr txBox="1">
                <a:spLocks noRot="1" noChangeAspect="1" noMove="1" noResize="1" noEditPoints="1" noAdjustHandles="1" noChangeArrowheads="1" noChangeShapeType="1" noTextEdit="1"/>
              </p:cNvSpPr>
              <p:nvPr/>
            </p:nvSpPr>
            <p:spPr>
              <a:xfrm>
                <a:off x="143003" y="1319865"/>
                <a:ext cx="3185413" cy="3579124"/>
              </a:xfrm>
              <a:prstGeom prst="rect">
                <a:avLst/>
              </a:prstGeom>
              <a:blipFill>
                <a:blip r:embed="rId3"/>
                <a:stretch>
                  <a:fillRect/>
                </a:stretch>
              </a:blipFill>
              <a:ln w="57150">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Google Shape;784;p44">
                <a:extLst>
                  <a:ext uri="{FF2B5EF4-FFF2-40B4-BE49-F238E27FC236}">
                    <a16:creationId xmlns:a16="http://schemas.microsoft.com/office/drawing/2014/main" id="{23CF89DC-9DC9-4FA5-A47C-4E80724E8D97}"/>
                  </a:ext>
                </a:extLst>
              </p:cNvPr>
              <p:cNvSpPr txBox="1">
                <a:spLocks noGrp="1"/>
              </p:cNvSpPr>
              <p:nvPr>
                <p:ph type="body" idx="1"/>
              </p:nvPr>
            </p:nvSpPr>
            <p:spPr>
              <a:xfrm>
                <a:off x="3986074" y="1718136"/>
                <a:ext cx="4021584" cy="2645545"/>
              </a:xfrm>
              <a:custGeom>
                <a:avLst/>
                <a:gdLst>
                  <a:gd name="connsiteX0" fmla="*/ 0 w 4021584"/>
                  <a:gd name="connsiteY0" fmla="*/ 0 h 2645545"/>
                  <a:gd name="connsiteX1" fmla="*/ 494080 w 4021584"/>
                  <a:gd name="connsiteY1" fmla="*/ 0 h 2645545"/>
                  <a:gd name="connsiteX2" fmla="*/ 1028376 w 4021584"/>
                  <a:gd name="connsiteY2" fmla="*/ 0 h 2645545"/>
                  <a:gd name="connsiteX3" fmla="*/ 1522457 w 4021584"/>
                  <a:gd name="connsiteY3" fmla="*/ 0 h 2645545"/>
                  <a:gd name="connsiteX4" fmla="*/ 2096969 w 4021584"/>
                  <a:gd name="connsiteY4" fmla="*/ 0 h 2645545"/>
                  <a:gd name="connsiteX5" fmla="*/ 2751912 w 4021584"/>
                  <a:gd name="connsiteY5" fmla="*/ 0 h 2645545"/>
                  <a:gd name="connsiteX6" fmla="*/ 3406856 w 4021584"/>
                  <a:gd name="connsiteY6" fmla="*/ 0 h 2645545"/>
                  <a:gd name="connsiteX7" fmla="*/ 4021584 w 4021584"/>
                  <a:gd name="connsiteY7" fmla="*/ 0 h 2645545"/>
                  <a:gd name="connsiteX8" fmla="*/ 4021584 w 4021584"/>
                  <a:gd name="connsiteY8" fmla="*/ 502654 h 2645545"/>
                  <a:gd name="connsiteX9" fmla="*/ 4021584 w 4021584"/>
                  <a:gd name="connsiteY9" fmla="*/ 1005307 h 2645545"/>
                  <a:gd name="connsiteX10" fmla="*/ 4021584 w 4021584"/>
                  <a:gd name="connsiteY10" fmla="*/ 1455050 h 2645545"/>
                  <a:gd name="connsiteX11" fmla="*/ 4021584 w 4021584"/>
                  <a:gd name="connsiteY11" fmla="*/ 1984159 h 2645545"/>
                  <a:gd name="connsiteX12" fmla="*/ 4021584 w 4021584"/>
                  <a:gd name="connsiteY12" fmla="*/ 2645545 h 2645545"/>
                  <a:gd name="connsiteX13" fmla="*/ 3527504 w 4021584"/>
                  <a:gd name="connsiteY13" fmla="*/ 2645545 h 2645545"/>
                  <a:gd name="connsiteX14" fmla="*/ 2952992 w 4021584"/>
                  <a:gd name="connsiteY14" fmla="*/ 2645545 h 2645545"/>
                  <a:gd name="connsiteX15" fmla="*/ 2298048 w 4021584"/>
                  <a:gd name="connsiteY15" fmla="*/ 2645545 h 2645545"/>
                  <a:gd name="connsiteX16" fmla="*/ 1763752 w 4021584"/>
                  <a:gd name="connsiteY16" fmla="*/ 2645545 h 2645545"/>
                  <a:gd name="connsiteX17" fmla="*/ 1269672 w 4021584"/>
                  <a:gd name="connsiteY17" fmla="*/ 2645545 h 2645545"/>
                  <a:gd name="connsiteX18" fmla="*/ 775591 w 4021584"/>
                  <a:gd name="connsiteY18" fmla="*/ 2645545 h 2645545"/>
                  <a:gd name="connsiteX19" fmla="*/ 0 w 4021584"/>
                  <a:gd name="connsiteY19" fmla="*/ 2645545 h 2645545"/>
                  <a:gd name="connsiteX20" fmla="*/ 0 w 4021584"/>
                  <a:gd name="connsiteY20" fmla="*/ 2195802 h 2645545"/>
                  <a:gd name="connsiteX21" fmla="*/ 0 w 4021584"/>
                  <a:gd name="connsiteY21" fmla="*/ 1693149 h 2645545"/>
                  <a:gd name="connsiteX22" fmla="*/ 0 w 4021584"/>
                  <a:gd name="connsiteY22" fmla="*/ 1216951 h 2645545"/>
                  <a:gd name="connsiteX23" fmla="*/ 0 w 4021584"/>
                  <a:gd name="connsiteY23" fmla="*/ 634931 h 2645545"/>
                  <a:gd name="connsiteX24" fmla="*/ 0 w 4021584"/>
                  <a:gd name="connsiteY24" fmla="*/ 0 h 264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1584" h="2645545" fill="none" extrusionOk="0">
                    <a:moveTo>
                      <a:pt x="0" y="0"/>
                    </a:moveTo>
                    <a:cubicBezTo>
                      <a:pt x="170314" y="-34012"/>
                      <a:pt x="384638" y="26202"/>
                      <a:pt x="494080" y="0"/>
                    </a:cubicBezTo>
                    <a:cubicBezTo>
                      <a:pt x="603522" y="-26202"/>
                      <a:pt x="854591" y="63346"/>
                      <a:pt x="1028376" y="0"/>
                    </a:cubicBezTo>
                    <a:cubicBezTo>
                      <a:pt x="1202161" y="-63346"/>
                      <a:pt x="1324767" y="11600"/>
                      <a:pt x="1522457" y="0"/>
                    </a:cubicBezTo>
                    <a:cubicBezTo>
                      <a:pt x="1720147" y="-11600"/>
                      <a:pt x="1850919" y="41332"/>
                      <a:pt x="2096969" y="0"/>
                    </a:cubicBezTo>
                    <a:cubicBezTo>
                      <a:pt x="2343019" y="-41332"/>
                      <a:pt x="2465646" y="47772"/>
                      <a:pt x="2751912" y="0"/>
                    </a:cubicBezTo>
                    <a:cubicBezTo>
                      <a:pt x="3038178" y="-47772"/>
                      <a:pt x="3196735" y="49562"/>
                      <a:pt x="3406856" y="0"/>
                    </a:cubicBezTo>
                    <a:cubicBezTo>
                      <a:pt x="3616977" y="-49562"/>
                      <a:pt x="3792774" y="65923"/>
                      <a:pt x="4021584" y="0"/>
                    </a:cubicBezTo>
                    <a:cubicBezTo>
                      <a:pt x="4075387" y="149195"/>
                      <a:pt x="4008492" y="378688"/>
                      <a:pt x="4021584" y="502654"/>
                    </a:cubicBezTo>
                    <a:cubicBezTo>
                      <a:pt x="4034676" y="626620"/>
                      <a:pt x="4000422" y="794952"/>
                      <a:pt x="4021584" y="1005307"/>
                    </a:cubicBezTo>
                    <a:cubicBezTo>
                      <a:pt x="4042746" y="1215662"/>
                      <a:pt x="4013351" y="1326189"/>
                      <a:pt x="4021584" y="1455050"/>
                    </a:cubicBezTo>
                    <a:cubicBezTo>
                      <a:pt x="4029817" y="1583911"/>
                      <a:pt x="3984716" y="1877381"/>
                      <a:pt x="4021584" y="1984159"/>
                    </a:cubicBezTo>
                    <a:cubicBezTo>
                      <a:pt x="4058452" y="2090937"/>
                      <a:pt x="3987186" y="2429881"/>
                      <a:pt x="4021584" y="2645545"/>
                    </a:cubicBezTo>
                    <a:cubicBezTo>
                      <a:pt x="3849990" y="2657123"/>
                      <a:pt x="3715468" y="2643060"/>
                      <a:pt x="3527504" y="2645545"/>
                    </a:cubicBezTo>
                    <a:cubicBezTo>
                      <a:pt x="3339540" y="2648030"/>
                      <a:pt x="3222246" y="2645174"/>
                      <a:pt x="2952992" y="2645545"/>
                    </a:cubicBezTo>
                    <a:cubicBezTo>
                      <a:pt x="2683738" y="2645916"/>
                      <a:pt x="2617984" y="2613249"/>
                      <a:pt x="2298048" y="2645545"/>
                    </a:cubicBezTo>
                    <a:cubicBezTo>
                      <a:pt x="1978112" y="2677841"/>
                      <a:pt x="1964553" y="2585437"/>
                      <a:pt x="1763752" y="2645545"/>
                    </a:cubicBezTo>
                    <a:cubicBezTo>
                      <a:pt x="1562951" y="2705653"/>
                      <a:pt x="1390245" y="2619200"/>
                      <a:pt x="1269672" y="2645545"/>
                    </a:cubicBezTo>
                    <a:cubicBezTo>
                      <a:pt x="1149099" y="2671890"/>
                      <a:pt x="905489" y="2633837"/>
                      <a:pt x="775591" y="2645545"/>
                    </a:cubicBezTo>
                    <a:cubicBezTo>
                      <a:pt x="645693" y="2657253"/>
                      <a:pt x="171941" y="2557020"/>
                      <a:pt x="0" y="2645545"/>
                    </a:cubicBezTo>
                    <a:cubicBezTo>
                      <a:pt x="-12534" y="2429643"/>
                      <a:pt x="14450" y="2312311"/>
                      <a:pt x="0" y="2195802"/>
                    </a:cubicBezTo>
                    <a:cubicBezTo>
                      <a:pt x="-14450" y="2079293"/>
                      <a:pt x="9622" y="1820661"/>
                      <a:pt x="0" y="1693149"/>
                    </a:cubicBezTo>
                    <a:cubicBezTo>
                      <a:pt x="-9622" y="1565637"/>
                      <a:pt x="39383" y="1410684"/>
                      <a:pt x="0" y="1216951"/>
                    </a:cubicBezTo>
                    <a:cubicBezTo>
                      <a:pt x="-39383" y="1023218"/>
                      <a:pt x="55390" y="801600"/>
                      <a:pt x="0" y="634931"/>
                    </a:cubicBezTo>
                    <a:cubicBezTo>
                      <a:pt x="-55390" y="468262"/>
                      <a:pt x="58389" y="164926"/>
                      <a:pt x="0" y="0"/>
                    </a:cubicBezTo>
                    <a:close/>
                  </a:path>
                  <a:path w="4021584" h="2645545" stroke="0" extrusionOk="0">
                    <a:moveTo>
                      <a:pt x="0" y="0"/>
                    </a:moveTo>
                    <a:cubicBezTo>
                      <a:pt x="208511" y="-22078"/>
                      <a:pt x="385799" y="12517"/>
                      <a:pt x="654944" y="0"/>
                    </a:cubicBezTo>
                    <a:cubicBezTo>
                      <a:pt x="924089" y="-12517"/>
                      <a:pt x="1090592" y="30347"/>
                      <a:pt x="1229456" y="0"/>
                    </a:cubicBezTo>
                    <a:cubicBezTo>
                      <a:pt x="1368320" y="-30347"/>
                      <a:pt x="1618706" y="38961"/>
                      <a:pt x="1763752" y="0"/>
                    </a:cubicBezTo>
                    <a:cubicBezTo>
                      <a:pt x="1908798" y="-38961"/>
                      <a:pt x="2183679" y="35110"/>
                      <a:pt x="2338264" y="0"/>
                    </a:cubicBezTo>
                    <a:cubicBezTo>
                      <a:pt x="2492849" y="-35110"/>
                      <a:pt x="2649393" y="8967"/>
                      <a:pt x="2872560" y="0"/>
                    </a:cubicBezTo>
                    <a:cubicBezTo>
                      <a:pt x="3095727" y="-8967"/>
                      <a:pt x="3190353" y="45646"/>
                      <a:pt x="3326424" y="0"/>
                    </a:cubicBezTo>
                    <a:cubicBezTo>
                      <a:pt x="3462495" y="-45646"/>
                      <a:pt x="3792258" y="21658"/>
                      <a:pt x="4021584" y="0"/>
                    </a:cubicBezTo>
                    <a:cubicBezTo>
                      <a:pt x="4070036" y="217845"/>
                      <a:pt x="3978402" y="331390"/>
                      <a:pt x="4021584" y="476198"/>
                    </a:cubicBezTo>
                    <a:cubicBezTo>
                      <a:pt x="4064766" y="621006"/>
                      <a:pt x="3979690" y="869006"/>
                      <a:pt x="4021584" y="978852"/>
                    </a:cubicBezTo>
                    <a:cubicBezTo>
                      <a:pt x="4063478" y="1088698"/>
                      <a:pt x="4005582" y="1319493"/>
                      <a:pt x="4021584" y="1455050"/>
                    </a:cubicBezTo>
                    <a:cubicBezTo>
                      <a:pt x="4037586" y="1590607"/>
                      <a:pt x="3987935" y="1759777"/>
                      <a:pt x="4021584" y="1931248"/>
                    </a:cubicBezTo>
                    <a:cubicBezTo>
                      <a:pt x="4055233" y="2102719"/>
                      <a:pt x="3955508" y="2330980"/>
                      <a:pt x="4021584" y="2645545"/>
                    </a:cubicBezTo>
                    <a:cubicBezTo>
                      <a:pt x="3841843" y="2703924"/>
                      <a:pt x="3729818" y="2633187"/>
                      <a:pt x="3487288" y="2645545"/>
                    </a:cubicBezTo>
                    <a:cubicBezTo>
                      <a:pt x="3244758" y="2657903"/>
                      <a:pt x="3147329" y="2633457"/>
                      <a:pt x="2993208" y="2645545"/>
                    </a:cubicBezTo>
                    <a:cubicBezTo>
                      <a:pt x="2839087" y="2657633"/>
                      <a:pt x="2585709" y="2639437"/>
                      <a:pt x="2418696" y="2645545"/>
                    </a:cubicBezTo>
                    <a:cubicBezTo>
                      <a:pt x="2251683" y="2651653"/>
                      <a:pt x="2067024" y="2585753"/>
                      <a:pt x="1884399" y="2645545"/>
                    </a:cubicBezTo>
                    <a:cubicBezTo>
                      <a:pt x="1701774" y="2705337"/>
                      <a:pt x="1526806" y="2605249"/>
                      <a:pt x="1430535" y="2645545"/>
                    </a:cubicBezTo>
                    <a:cubicBezTo>
                      <a:pt x="1334264" y="2685841"/>
                      <a:pt x="1032374" y="2599987"/>
                      <a:pt x="856023" y="2645545"/>
                    </a:cubicBezTo>
                    <a:cubicBezTo>
                      <a:pt x="679672" y="2691103"/>
                      <a:pt x="392909" y="2569299"/>
                      <a:pt x="0" y="2645545"/>
                    </a:cubicBezTo>
                    <a:cubicBezTo>
                      <a:pt x="-36029" y="2508895"/>
                      <a:pt x="41345" y="2340613"/>
                      <a:pt x="0" y="2169347"/>
                    </a:cubicBezTo>
                    <a:cubicBezTo>
                      <a:pt x="-41345" y="1998081"/>
                      <a:pt x="37116" y="1862483"/>
                      <a:pt x="0" y="1693149"/>
                    </a:cubicBezTo>
                    <a:cubicBezTo>
                      <a:pt x="-37116" y="1523815"/>
                      <a:pt x="51606" y="1339652"/>
                      <a:pt x="0" y="1111129"/>
                    </a:cubicBezTo>
                    <a:cubicBezTo>
                      <a:pt x="-51606" y="882606"/>
                      <a:pt x="20822" y="855200"/>
                      <a:pt x="0" y="608475"/>
                    </a:cubicBezTo>
                    <a:cubicBezTo>
                      <a:pt x="-20822" y="361750"/>
                      <a:pt x="10755" y="275117"/>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buNone/>
                </a:pPr>
                <a14:m>
                  <m:oMathPara xmlns:m="http://schemas.openxmlformats.org/officeDocument/2006/math">
                    <m:oMathParaPr>
                      <m:jc m:val="left"/>
                    </m:oMathParaPr>
                    <m:oMath xmlns:m="http://schemas.openxmlformats.org/officeDocument/2006/math">
                      <m:r>
                        <a:rPr lang="es-MX" sz="3200" b="1" i="1">
                          <a:solidFill>
                            <a:schemeClr val="bg2">
                              <a:lumMod val="50000"/>
                            </a:schemeClr>
                          </a:solidFill>
                          <a:latin typeface="Cambria Math" panose="02040503050406030204" pitchFamily="18" charset="0"/>
                          <a:ea typeface="Cambria Math" panose="02040503050406030204" pitchFamily="18" charset="0"/>
                        </a:rPr>
                        <m:t>𝑬𝑿</m:t>
                      </m:r>
                      <m:sSub>
                        <m:sSubPr>
                          <m:ctrlPr>
                            <a:rPr lang="es-MX" sz="3200" b="1" i="1">
                              <a:solidFill>
                                <a:schemeClr val="bg2">
                                  <a:lumMod val="50000"/>
                                </a:schemeClr>
                              </a:solidFill>
                              <a:latin typeface="Cambria Math" panose="02040503050406030204" pitchFamily="18" charset="0"/>
                              <a:ea typeface="Cambria Math" panose="02040503050406030204" pitchFamily="18" charset="0"/>
                            </a:rPr>
                          </m:ctrlPr>
                        </m:sSubPr>
                        <m:e>
                          <m:r>
                            <a:rPr lang="es-MX" sz="3200" b="1" i="1">
                              <a:solidFill>
                                <a:schemeClr val="bg2">
                                  <a:lumMod val="50000"/>
                                </a:schemeClr>
                              </a:solidFill>
                              <a:latin typeface="Cambria Math" panose="02040503050406030204" pitchFamily="18" charset="0"/>
                              <a:ea typeface="Cambria Math" panose="02040503050406030204" pitchFamily="18" charset="0"/>
                            </a:rPr>
                            <m:t>𝟎</m:t>
                          </m:r>
                        </m:e>
                        <m:sub>
                          <m:r>
                            <a:rPr lang="es-MX" sz="3200" b="1" i="1">
                              <a:solidFill>
                                <a:schemeClr val="bg2">
                                  <a:lumMod val="50000"/>
                                </a:schemeClr>
                              </a:solidFill>
                              <a:latin typeface="Cambria Math" panose="02040503050406030204" pitchFamily="18" charset="0"/>
                              <a:ea typeface="Cambria Math" panose="02040503050406030204" pitchFamily="18" charset="0"/>
                            </a:rPr>
                            <m:t>𝒔</m:t>
                          </m:r>
                        </m:sub>
                      </m:sSub>
                      <m:r>
                        <a:rPr lang="es-MX" sz="3200" i="1">
                          <a:solidFill>
                            <a:schemeClr val="bg2">
                              <a:lumMod val="50000"/>
                            </a:schemeClr>
                          </a:solidFill>
                          <a:latin typeface="Cambria Math" panose="02040503050406030204" pitchFamily="18" charset="0"/>
                        </a:rPr>
                        <m:t>=</m:t>
                      </m:r>
                      <m:d>
                        <m:dPr>
                          <m:begChr m:val="["/>
                          <m:endChr m:val="]"/>
                          <m:ctrlPr>
                            <a:rPr lang="es-MX" sz="3200" i="1">
                              <a:solidFill>
                                <a:schemeClr val="bg2">
                                  <a:lumMod val="50000"/>
                                </a:schemeClr>
                              </a:solidFill>
                              <a:latin typeface="Cambria Math" panose="02040503050406030204" pitchFamily="18" charset="0"/>
                            </a:rPr>
                          </m:ctrlPr>
                        </m:dPr>
                        <m:e>
                          <m:r>
                            <a:rPr lang="es-MX" sz="3200" i="1">
                              <a:solidFill>
                                <a:schemeClr val="bg2">
                                  <a:lumMod val="50000"/>
                                </a:schemeClr>
                              </a:solidFill>
                              <a:latin typeface="Cambria Math" panose="02040503050406030204" pitchFamily="18" charset="0"/>
                            </a:rPr>
                            <m:t>1,1,0,1,1</m:t>
                          </m:r>
                        </m:e>
                      </m:d>
                    </m:oMath>
                  </m:oMathPara>
                </a14:m>
                <a:endParaRPr lang="es-MX" sz="3200" dirty="0">
                  <a:solidFill>
                    <a:schemeClr val="bg2">
                      <a:lumMod val="50000"/>
                    </a:schemeClr>
                  </a:solidFill>
                  <a:latin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r>
                        <a:rPr lang="es-MX" sz="3200" b="1" i="1">
                          <a:solidFill>
                            <a:schemeClr val="bg2">
                              <a:lumMod val="50000"/>
                            </a:schemeClr>
                          </a:solidFill>
                          <a:latin typeface="Cambria Math" panose="02040503050406030204" pitchFamily="18" charset="0"/>
                          <a:ea typeface="Cambria Math" panose="02040503050406030204" pitchFamily="18" charset="0"/>
                        </a:rPr>
                        <m:t>𝑬𝑿</m:t>
                      </m:r>
                      <m:sSub>
                        <m:sSubPr>
                          <m:ctrlPr>
                            <a:rPr lang="es-MX" sz="3200" b="1" i="1">
                              <a:solidFill>
                                <a:schemeClr val="bg2">
                                  <a:lumMod val="50000"/>
                                </a:schemeClr>
                              </a:solidFill>
                              <a:latin typeface="Cambria Math" panose="02040503050406030204" pitchFamily="18" charset="0"/>
                              <a:ea typeface="Cambria Math" panose="02040503050406030204" pitchFamily="18" charset="0"/>
                            </a:rPr>
                          </m:ctrlPr>
                        </m:sSubPr>
                        <m:e>
                          <m:r>
                            <a:rPr lang="es-MX" sz="3200" b="1" i="1">
                              <a:solidFill>
                                <a:schemeClr val="bg2">
                                  <a:lumMod val="50000"/>
                                </a:schemeClr>
                              </a:solidFill>
                              <a:latin typeface="Cambria Math" panose="02040503050406030204" pitchFamily="18" charset="0"/>
                              <a:ea typeface="Cambria Math" panose="02040503050406030204" pitchFamily="18" charset="0"/>
                            </a:rPr>
                            <m:t>𝟏</m:t>
                          </m:r>
                        </m:e>
                        <m:sub>
                          <m:r>
                            <a:rPr lang="es-MX" sz="3200" b="1" i="1">
                              <a:solidFill>
                                <a:schemeClr val="bg2">
                                  <a:lumMod val="50000"/>
                                </a:schemeClr>
                              </a:solidFill>
                              <a:latin typeface="Cambria Math" panose="02040503050406030204" pitchFamily="18" charset="0"/>
                              <a:ea typeface="Cambria Math" panose="02040503050406030204" pitchFamily="18" charset="0"/>
                            </a:rPr>
                            <m:t>𝒔</m:t>
                          </m:r>
                        </m:sub>
                      </m:sSub>
                      <m:r>
                        <a:rPr lang="es-MX" sz="3200" i="1">
                          <a:solidFill>
                            <a:schemeClr val="bg2">
                              <a:lumMod val="50000"/>
                            </a:schemeClr>
                          </a:solidFill>
                          <a:latin typeface="Cambria Math" panose="02040503050406030204" pitchFamily="18" charset="0"/>
                        </a:rPr>
                        <m:t>=</m:t>
                      </m:r>
                      <m:d>
                        <m:dPr>
                          <m:begChr m:val="["/>
                          <m:endChr m:val="]"/>
                          <m:ctrlPr>
                            <a:rPr lang="es-MX" sz="3200" i="1">
                              <a:solidFill>
                                <a:schemeClr val="bg2">
                                  <a:lumMod val="50000"/>
                                </a:schemeClr>
                              </a:solidFill>
                              <a:latin typeface="Cambria Math" panose="02040503050406030204" pitchFamily="18" charset="0"/>
                            </a:rPr>
                          </m:ctrlPr>
                        </m:dPr>
                        <m:e>
                          <m:r>
                            <a:rPr lang="es-MX" sz="3200" i="1">
                              <a:solidFill>
                                <a:schemeClr val="bg2">
                                  <a:lumMod val="50000"/>
                                </a:schemeClr>
                              </a:solidFill>
                              <a:latin typeface="Cambria Math" panose="02040503050406030204" pitchFamily="18" charset="0"/>
                            </a:rPr>
                            <m:t>1,1,1,1,1</m:t>
                          </m:r>
                        </m:e>
                      </m:d>
                    </m:oMath>
                  </m:oMathPara>
                </a14:m>
                <a:endParaRPr lang="es-ES" sz="32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r>
                        <a:rPr lang="es-MX" sz="3200" b="1" i="1">
                          <a:solidFill>
                            <a:schemeClr val="bg2">
                              <a:lumMod val="50000"/>
                            </a:schemeClr>
                          </a:solidFill>
                          <a:latin typeface="Cambria Math" panose="02040503050406030204" pitchFamily="18" charset="0"/>
                          <a:ea typeface="Cambria Math" panose="02040503050406030204" pitchFamily="18" charset="0"/>
                        </a:rPr>
                        <m:t>𝑬𝒀</m:t>
                      </m:r>
                      <m:sSub>
                        <m:sSubPr>
                          <m:ctrlPr>
                            <a:rPr lang="es-MX" sz="3200" b="1" i="1">
                              <a:solidFill>
                                <a:schemeClr val="bg2">
                                  <a:lumMod val="50000"/>
                                </a:schemeClr>
                              </a:solidFill>
                              <a:latin typeface="Cambria Math" panose="02040503050406030204" pitchFamily="18" charset="0"/>
                              <a:ea typeface="Cambria Math" panose="02040503050406030204" pitchFamily="18" charset="0"/>
                            </a:rPr>
                          </m:ctrlPr>
                        </m:sSubPr>
                        <m:e>
                          <m:r>
                            <a:rPr lang="es-MX" sz="3200" b="1" i="1">
                              <a:solidFill>
                                <a:schemeClr val="bg2">
                                  <a:lumMod val="50000"/>
                                </a:schemeClr>
                              </a:solidFill>
                              <a:latin typeface="Cambria Math" panose="02040503050406030204" pitchFamily="18" charset="0"/>
                              <a:ea typeface="Cambria Math" panose="02040503050406030204" pitchFamily="18" charset="0"/>
                            </a:rPr>
                            <m:t>𝟎</m:t>
                          </m:r>
                        </m:e>
                        <m:sub>
                          <m:r>
                            <a:rPr lang="es-MX" sz="3200" b="1" i="1">
                              <a:solidFill>
                                <a:schemeClr val="bg2">
                                  <a:lumMod val="50000"/>
                                </a:schemeClr>
                              </a:solidFill>
                              <a:latin typeface="Cambria Math" panose="02040503050406030204" pitchFamily="18" charset="0"/>
                              <a:ea typeface="Cambria Math" panose="02040503050406030204" pitchFamily="18" charset="0"/>
                            </a:rPr>
                            <m:t>𝒔</m:t>
                          </m:r>
                        </m:sub>
                      </m:sSub>
                      <m:r>
                        <a:rPr lang="es-MX" sz="3200" i="1">
                          <a:solidFill>
                            <a:schemeClr val="bg2">
                              <a:lumMod val="50000"/>
                            </a:schemeClr>
                          </a:solidFill>
                          <a:latin typeface="Cambria Math" panose="02040503050406030204" pitchFamily="18" charset="0"/>
                        </a:rPr>
                        <m:t>=</m:t>
                      </m:r>
                      <m:d>
                        <m:dPr>
                          <m:begChr m:val="["/>
                          <m:endChr m:val="]"/>
                          <m:ctrlPr>
                            <a:rPr lang="es-MX" sz="3200" i="1">
                              <a:solidFill>
                                <a:schemeClr val="bg2">
                                  <a:lumMod val="50000"/>
                                </a:schemeClr>
                              </a:solidFill>
                              <a:latin typeface="Cambria Math" panose="02040503050406030204" pitchFamily="18" charset="0"/>
                            </a:rPr>
                          </m:ctrlPr>
                        </m:dPr>
                        <m:e>
                          <m:r>
                            <a:rPr lang="es-MX" sz="3200" i="1">
                              <a:solidFill>
                                <a:schemeClr val="bg2">
                                  <a:lumMod val="50000"/>
                                </a:schemeClr>
                              </a:solidFill>
                              <a:latin typeface="Cambria Math" panose="02040503050406030204" pitchFamily="18" charset="0"/>
                            </a:rPr>
                            <m:t>1,1,0,1,1,1</m:t>
                          </m:r>
                        </m:e>
                      </m:d>
                    </m:oMath>
                  </m:oMathPara>
                </a14:m>
                <a:endParaRPr lang="es-ES" sz="32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r>
                        <a:rPr lang="es-MX" sz="3200" b="1" i="1">
                          <a:solidFill>
                            <a:schemeClr val="bg2">
                              <a:lumMod val="50000"/>
                            </a:schemeClr>
                          </a:solidFill>
                          <a:latin typeface="Cambria Math" panose="02040503050406030204" pitchFamily="18" charset="0"/>
                          <a:ea typeface="Cambria Math" panose="02040503050406030204" pitchFamily="18" charset="0"/>
                        </a:rPr>
                        <m:t>𝑬𝒀</m:t>
                      </m:r>
                      <m:sSub>
                        <m:sSubPr>
                          <m:ctrlPr>
                            <a:rPr lang="es-MX" sz="3200" b="1" i="1">
                              <a:solidFill>
                                <a:schemeClr val="bg2">
                                  <a:lumMod val="50000"/>
                                </a:schemeClr>
                              </a:solidFill>
                              <a:latin typeface="Cambria Math" panose="02040503050406030204" pitchFamily="18" charset="0"/>
                              <a:ea typeface="Cambria Math" panose="02040503050406030204" pitchFamily="18" charset="0"/>
                            </a:rPr>
                          </m:ctrlPr>
                        </m:sSubPr>
                        <m:e>
                          <m:r>
                            <a:rPr lang="es-MX" sz="3200" b="1" i="1">
                              <a:solidFill>
                                <a:schemeClr val="bg2">
                                  <a:lumMod val="50000"/>
                                </a:schemeClr>
                              </a:solidFill>
                              <a:latin typeface="Cambria Math" panose="02040503050406030204" pitchFamily="18" charset="0"/>
                              <a:ea typeface="Cambria Math" panose="02040503050406030204" pitchFamily="18" charset="0"/>
                            </a:rPr>
                            <m:t>𝟏</m:t>
                          </m:r>
                        </m:e>
                        <m:sub>
                          <m:r>
                            <a:rPr lang="es-MX" sz="3200" b="1" i="1">
                              <a:solidFill>
                                <a:schemeClr val="bg2">
                                  <a:lumMod val="50000"/>
                                </a:schemeClr>
                              </a:solidFill>
                              <a:latin typeface="Cambria Math" panose="02040503050406030204" pitchFamily="18" charset="0"/>
                              <a:ea typeface="Cambria Math" panose="02040503050406030204" pitchFamily="18" charset="0"/>
                            </a:rPr>
                            <m:t>𝒔</m:t>
                          </m:r>
                        </m:sub>
                      </m:sSub>
                      <m:r>
                        <a:rPr lang="es-MX" sz="3200" i="1">
                          <a:solidFill>
                            <a:schemeClr val="bg2">
                              <a:lumMod val="50000"/>
                            </a:schemeClr>
                          </a:solidFill>
                          <a:latin typeface="Cambria Math" panose="02040503050406030204" pitchFamily="18" charset="0"/>
                        </a:rPr>
                        <m:t>=</m:t>
                      </m:r>
                      <m:d>
                        <m:dPr>
                          <m:begChr m:val="["/>
                          <m:endChr m:val="]"/>
                          <m:ctrlPr>
                            <a:rPr lang="es-MX" sz="3200" i="1">
                              <a:solidFill>
                                <a:schemeClr val="bg2">
                                  <a:lumMod val="50000"/>
                                </a:schemeClr>
                              </a:solidFill>
                              <a:latin typeface="Cambria Math" panose="02040503050406030204" pitchFamily="18" charset="0"/>
                            </a:rPr>
                          </m:ctrlPr>
                        </m:dPr>
                        <m:e>
                          <m:r>
                            <a:rPr lang="es-MX" sz="3200" i="1">
                              <a:solidFill>
                                <a:schemeClr val="bg2">
                                  <a:lumMod val="50000"/>
                                </a:schemeClr>
                              </a:solidFill>
                              <a:latin typeface="Cambria Math" panose="02040503050406030204" pitchFamily="18" charset="0"/>
                            </a:rPr>
                            <m:t>1,0,1,1,1,1</m:t>
                          </m:r>
                        </m:e>
                      </m:d>
                    </m:oMath>
                  </m:oMathPara>
                </a14:m>
                <a:endParaRPr lang="es-ES" sz="2000" b="1" dirty="0">
                  <a:solidFill>
                    <a:schemeClr val="tx1">
                      <a:lumMod val="50000"/>
                    </a:schemeClr>
                  </a:solidFill>
                  <a:latin typeface="Roboto" panose="020B0604020202020204" charset="0"/>
                  <a:ea typeface="Roboto" panose="020B0604020202020204" charset="0"/>
                </a:endParaRPr>
              </a:p>
            </p:txBody>
          </p:sp>
        </mc:Choice>
        <mc:Fallback xmlns="">
          <p:sp>
            <p:nvSpPr>
              <p:cNvPr id="11" name="Google Shape;784;p44">
                <a:extLst>
                  <a:ext uri="{FF2B5EF4-FFF2-40B4-BE49-F238E27FC236}">
                    <a16:creationId xmlns:a16="http://schemas.microsoft.com/office/drawing/2014/main" id="{23CF89DC-9DC9-4FA5-A47C-4E80724E8D97}"/>
                  </a:ext>
                </a:extLst>
              </p:cNvPr>
              <p:cNvSpPr txBox="1">
                <a:spLocks noGrp="1" noRot="1" noChangeAspect="1" noMove="1" noResize="1" noEditPoints="1" noAdjustHandles="1" noChangeArrowheads="1" noChangeShapeType="1" noTextEdit="1"/>
              </p:cNvSpPr>
              <p:nvPr>
                <p:ph type="body" idx="1"/>
              </p:nvPr>
            </p:nvSpPr>
            <p:spPr>
              <a:xfrm>
                <a:off x="3986074" y="1718136"/>
                <a:ext cx="4021584" cy="2645545"/>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4021584"/>
                          <a:gd name="connsiteY0" fmla="*/ 0 h 2645545"/>
                          <a:gd name="connsiteX1" fmla="*/ 494080 w 4021584"/>
                          <a:gd name="connsiteY1" fmla="*/ 0 h 2645545"/>
                          <a:gd name="connsiteX2" fmla="*/ 1028376 w 4021584"/>
                          <a:gd name="connsiteY2" fmla="*/ 0 h 2645545"/>
                          <a:gd name="connsiteX3" fmla="*/ 1522457 w 4021584"/>
                          <a:gd name="connsiteY3" fmla="*/ 0 h 2645545"/>
                          <a:gd name="connsiteX4" fmla="*/ 2096969 w 4021584"/>
                          <a:gd name="connsiteY4" fmla="*/ 0 h 2645545"/>
                          <a:gd name="connsiteX5" fmla="*/ 2751912 w 4021584"/>
                          <a:gd name="connsiteY5" fmla="*/ 0 h 2645545"/>
                          <a:gd name="connsiteX6" fmla="*/ 3406856 w 4021584"/>
                          <a:gd name="connsiteY6" fmla="*/ 0 h 2645545"/>
                          <a:gd name="connsiteX7" fmla="*/ 4021584 w 4021584"/>
                          <a:gd name="connsiteY7" fmla="*/ 0 h 2645545"/>
                          <a:gd name="connsiteX8" fmla="*/ 4021584 w 4021584"/>
                          <a:gd name="connsiteY8" fmla="*/ 502654 h 2645545"/>
                          <a:gd name="connsiteX9" fmla="*/ 4021584 w 4021584"/>
                          <a:gd name="connsiteY9" fmla="*/ 1005307 h 2645545"/>
                          <a:gd name="connsiteX10" fmla="*/ 4021584 w 4021584"/>
                          <a:gd name="connsiteY10" fmla="*/ 1455050 h 2645545"/>
                          <a:gd name="connsiteX11" fmla="*/ 4021584 w 4021584"/>
                          <a:gd name="connsiteY11" fmla="*/ 1984159 h 2645545"/>
                          <a:gd name="connsiteX12" fmla="*/ 4021584 w 4021584"/>
                          <a:gd name="connsiteY12" fmla="*/ 2645545 h 2645545"/>
                          <a:gd name="connsiteX13" fmla="*/ 3527504 w 4021584"/>
                          <a:gd name="connsiteY13" fmla="*/ 2645545 h 2645545"/>
                          <a:gd name="connsiteX14" fmla="*/ 2952992 w 4021584"/>
                          <a:gd name="connsiteY14" fmla="*/ 2645545 h 2645545"/>
                          <a:gd name="connsiteX15" fmla="*/ 2298048 w 4021584"/>
                          <a:gd name="connsiteY15" fmla="*/ 2645545 h 2645545"/>
                          <a:gd name="connsiteX16" fmla="*/ 1763752 w 4021584"/>
                          <a:gd name="connsiteY16" fmla="*/ 2645545 h 2645545"/>
                          <a:gd name="connsiteX17" fmla="*/ 1269672 w 4021584"/>
                          <a:gd name="connsiteY17" fmla="*/ 2645545 h 2645545"/>
                          <a:gd name="connsiteX18" fmla="*/ 775591 w 4021584"/>
                          <a:gd name="connsiteY18" fmla="*/ 2645545 h 2645545"/>
                          <a:gd name="connsiteX19" fmla="*/ 0 w 4021584"/>
                          <a:gd name="connsiteY19" fmla="*/ 2645545 h 2645545"/>
                          <a:gd name="connsiteX20" fmla="*/ 0 w 4021584"/>
                          <a:gd name="connsiteY20" fmla="*/ 2195802 h 2645545"/>
                          <a:gd name="connsiteX21" fmla="*/ 0 w 4021584"/>
                          <a:gd name="connsiteY21" fmla="*/ 1693149 h 2645545"/>
                          <a:gd name="connsiteX22" fmla="*/ 0 w 4021584"/>
                          <a:gd name="connsiteY22" fmla="*/ 1216951 h 2645545"/>
                          <a:gd name="connsiteX23" fmla="*/ 0 w 4021584"/>
                          <a:gd name="connsiteY23" fmla="*/ 634931 h 2645545"/>
                          <a:gd name="connsiteX24" fmla="*/ 0 w 4021584"/>
                          <a:gd name="connsiteY24" fmla="*/ 0 h 264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1584" h="2645545" fill="none" extrusionOk="0">
                            <a:moveTo>
                              <a:pt x="0" y="0"/>
                            </a:moveTo>
                            <a:cubicBezTo>
                              <a:pt x="170314" y="-34012"/>
                              <a:pt x="384638" y="26202"/>
                              <a:pt x="494080" y="0"/>
                            </a:cubicBezTo>
                            <a:cubicBezTo>
                              <a:pt x="603522" y="-26202"/>
                              <a:pt x="854591" y="63346"/>
                              <a:pt x="1028376" y="0"/>
                            </a:cubicBezTo>
                            <a:cubicBezTo>
                              <a:pt x="1202161" y="-63346"/>
                              <a:pt x="1324767" y="11600"/>
                              <a:pt x="1522457" y="0"/>
                            </a:cubicBezTo>
                            <a:cubicBezTo>
                              <a:pt x="1720147" y="-11600"/>
                              <a:pt x="1850919" y="41332"/>
                              <a:pt x="2096969" y="0"/>
                            </a:cubicBezTo>
                            <a:cubicBezTo>
                              <a:pt x="2343019" y="-41332"/>
                              <a:pt x="2465646" y="47772"/>
                              <a:pt x="2751912" y="0"/>
                            </a:cubicBezTo>
                            <a:cubicBezTo>
                              <a:pt x="3038178" y="-47772"/>
                              <a:pt x="3196735" y="49562"/>
                              <a:pt x="3406856" y="0"/>
                            </a:cubicBezTo>
                            <a:cubicBezTo>
                              <a:pt x="3616977" y="-49562"/>
                              <a:pt x="3792774" y="65923"/>
                              <a:pt x="4021584" y="0"/>
                            </a:cubicBezTo>
                            <a:cubicBezTo>
                              <a:pt x="4075387" y="149195"/>
                              <a:pt x="4008492" y="378688"/>
                              <a:pt x="4021584" y="502654"/>
                            </a:cubicBezTo>
                            <a:cubicBezTo>
                              <a:pt x="4034676" y="626620"/>
                              <a:pt x="4000422" y="794952"/>
                              <a:pt x="4021584" y="1005307"/>
                            </a:cubicBezTo>
                            <a:cubicBezTo>
                              <a:pt x="4042746" y="1215662"/>
                              <a:pt x="4013351" y="1326189"/>
                              <a:pt x="4021584" y="1455050"/>
                            </a:cubicBezTo>
                            <a:cubicBezTo>
                              <a:pt x="4029817" y="1583911"/>
                              <a:pt x="3984716" y="1877381"/>
                              <a:pt x="4021584" y="1984159"/>
                            </a:cubicBezTo>
                            <a:cubicBezTo>
                              <a:pt x="4058452" y="2090937"/>
                              <a:pt x="3987186" y="2429881"/>
                              <a:pt x="4021584" y="2645545"/>
                            </a:cubicBezTo>
                            <a:cubicBezTo>
                              <a:pt x="3849990" y="2657123"/>
                              <a:pt x="3715468" y="2643060"/>
                              <a:pt x="3527504" y="2645545"/>
                            </a:cubicBezTo>
                            <a:cubicBezTo>
                              <a:pt x="3339540" y="2648030"/>
                              <a:pt x="3222246" y="2645174"/>
                              <a:pt x="2952992" y="2645545"/>
                            </a:cubicBezTo>
                            <a:cubicBezTo>
                              <a:pt x="2683738" y="2645916"/>
                              <a:pt x="2617984" y="2613249"/>
                              <a:pt x="2298048" y="2645545"/>
                            </a:cubicBezTo>
                            <a:cubicBezTo>
                              <a:pt x="1978112" y="2677841"/>
                              <a:pt x="1964553" y="2585437"/>
                              <a:pt x="1763752" y="2645545"/>
                            </a:cubicBezTo>
                            <a:cubicBezTo>
                              <a:pt x="1562951" y="2705653"/>
                              <a:pt x="1390245" y="2619200"/>
                              <a:pt x="1269672" y="2645545"/>
                            </a:cubicBezTo>
                            <a:cubicBezTo>
                              <a:pt x="1149099" y="2671890"/>
                              <a:pt x="905489" y="2633837"/>
                              <a:pt x="775591" y="2645545"/>
                            </a:cubicBezTo>
                            <a:cubicBezTo>
                              <a:pt x="645693" y="2657253"/>
                              <a:pt x="171941" y="2557020"/>
                              <a:pt x="0" y="2645545"/>
                            </a:cubicBezTo>
                            <a:cubicBezTo>
                              <a:pt x="-12534" y="2429643"/>
                              <a:pt x="14450" y="2312311"/>
                              <a:pt x="0" y="2195802"/>
                            </a:cubicBezTo>
                            <a:cubicBezTo>
                              <a:pt x="-14450" y="2079293"/>
                              <a:pt x="9622" y="1820661"/>
                              <a:pt x="0" y="1693149"/>
                            </a:cubicBezTo>
                            <a:cubicBezTo>
                              <a:pt x="-9622" y="1565637"/>
                              <a:pt x="39383" y="1410684"/>
                              <a:pt x="0" y="1216951"/>
                            </a:cubicBezTo>
                            <a:cubicBezTo>
                              <a:pt x="-39383" y="1023218"/>
                              <a:pt x="55390" y="801600"/>
                              <a:pt x="0" y="634931"/>
                            </a:cubicBezTo>
                            <a:cubicBezTo>
                              <a:pt x="-55390" y="468262"/>
                              <a:pt x="58389" y="164926"/>
                              <a:pt x="0" y="0"/>
                            </a:cubicBezTo>
                            <a:close/>
                          </a:path>
                          <a:path w="4021584" h="2645545" stroke="0" extrusionOk="0">
                            <a:moveTo>
                              <a:pt x="0" y="0"/>
                            </a:moveTo>
                            <a:cubicBezTo>
                              <a:pt x="208511" y="-22078"/>
                              <a:pt x="385799" y="12517"/>
                              <a:pt x="654944" y="0"/>
                            </a:cubicBezTo>
                            <a:cubicBezTo>
                              <a:pt x="924089" y="-12517"/>
                              <a:pt x="1090592" y="30347"/>
                              <a:pt x="1229456" y="0"/>
                            </a:cubicBezTo>
                            <a:cubicBezTo>
                              <a:pt x="1368320" y="-30347"/>
                              <a:pt x="1618706" y="38961"/>
                              <a:pt x="1763752" y="0"/>
                            </a:cubicBezTo>
                            <a:cubicBezTo>
                              <a:pt x="1908798" y="-38961"/>
                              <a:pt x="2183679" y="35110"/>
                              <a:pt x="2338264" y="0"/>
                            </a:cubicBezTo>
                            <a:cubicBezTo>
                              <a:pt x="2492849" y="-35110"/>
                              <a:pt x="2649393" y="8967"/>
                              <a:pt x="2872560" y="0"/>
                            </a:cubicBezTo>
                            <a:cubicBezTo>
                              <a:pt x="3095727" y="-8967"/>
                              <a:pt x="3190353" y="45646"/>
                              <a:pt x="3326424" y="0"/>
                            </a:cubicBezTo>
                            <a:cubicBezTo>
                              <a:pt x="3462495" y="-45646"/>
                              <a:pt x="3792258" y="21658"/>
                              <a:pt x="4021584" y="0"/>
                            </a:cubicBezTo>
                            <a:cubicBezTo>
                              <a:pt x="4070036" y="217845"/>
                              <a:pt x="3978402" y="331390"/>
                              <a:pt x="4021584" y="476198"/>
                            </a:cubicBezTo>
                            <a:cubicBezTo>
                              <a:pt x="4064766" y="621006"/>
                              <a:pt x="3979690" y="869006"/>
                              <a:pt x="4021584" y="978852"/>
                            </a:cubicBezTo>
                            <a:cubicBezTo>
                              <a:pt x="4063478" y="1088698"/>
                              <a:pt x="4005582" y="1319493"/>
                              <a:pt x="4021584" y="1455050"/>
                            </a:cubicBezTo>
                            <a:cubicBezTo>
                              <a:pt x="4037586" y="1590607"/>
                              <a:pt x="3987935" y="1759777"/>
                              <a:pt x="4021584" y="1931248"/>
                            </a:cubicBezTo>
                            <a:cubicBezTo>
                              <a:pt x="4055233" y="2102719"/>
                              <a:pt x="3955508" y="2330980"/>
                              <a:pt x="4021584" y="2645545"/>
                            </a:cubicBezTo>
                            <a:cubicBezTo>
                              <a:pt x="3841843" y="2703924"/>
                              <a:pt x="3729818" y="2633187"/>
                              <a:pt x="3487288" y="2645545"/>
                            </a:cubicBezTo>
                            <a:cubicBezTo>
                              <a:pt x="3244758" y="2657903"/>
                              <a:pt x="3147329" y="2633457"/>
                              <a:pt x="2993208" y="2645545"/>
                            </a:cubicBezTo>
                            <a:cubicBezTo>
                              <a:pt x="2839087" y="2657633"/>
                              <a:pt x="2585709" y="2639437"/>
                              <a:pt x="2418696" y="2645545"/>
                            </a:cubicBezTo>
                            <a:cubicBezTo>
                              <a:pt x="2251683" y="2651653"/>
                              <a:pt x="2067024" y="2585753"/>
                              <a:pt x="1884399" y="2645545"/>
                            </a:cubicBezTo>
                            <a:cubicBezTo>
                              <a:pt x="1701774" y="2705337"/>
                              <a:pt x="1526806" y="2605249"/>
                              <a:pt x="1430535" y="2645545"/>
                            </a:cubicBezTo>
                            <a:cubicBezTo>
                              <a:pt x="1334264" y="2685841"/>
                              <a:pt x="1032374" y="2599987"/>
                              <a:pt x="856023" y="2645545"/>
                            </a:cubicBezTo>
                            <a:cubicBezTo>
                              <a:pt x="679672" y="2691103"/>
                              <a:pt x="392909" y="2569299"/>
                              <a:pt x="0" y="2645545"/>
                            </a:cubicBezTo>
                            <a:cubicBezTo>
                              <a:pt x="-36029" y="2508895"/>
                              <a:pt x="41345" y="2340613"/>
                              <a:pt x="0" y="2169347"/>
                            </a:cubicBezTo>
                            <a:cubicBezTo>
                              <a:pt x="-41345" y="1998081"/>
                              <a:pt x="37116" y="1862483"/>
                              <a:pt x="0" y="1693149"/>
                            </a:cubicBezTo>
                            <a:cubicBezTo>
                              <a:pt x="-37116" y="1523815"/>
                              <a:pt x="51606" y="1339652"/>
                              <a:pt x="0" y="1111129"/>
                            </a:cubicBezTo>
                            <a:cubicBezTo>
                              <a:pt x="-51606" y="882606"/>
                              <a:pt x="20822" y="855200"/>
                              <a:pt x="0" y="608475"/>
                            </a:cubicBezTo>
                            <a:cubicBezTo>
                              <a:pt x="-20822" y="361750"/>
                              <a:pt x="10755" y="275117"/>
                              <a:pt x="0" y="0"/>
                            </a:cubicBezTo>
                            <a:close/>
                          </a:path>
                        </a:pathLst>
                      </a:custGeom>
                      <ask:type>
                        <ask:lineSketchScribble/>
                      </ask:type>
                    </ask:lineSketchStyleProps>
                  </a:ext>
                </a:extLst>
              </a:ln>
            </p:spPr>
            <p:txBody>
              <a:bodyPr/>
              <a:lstStyle/>
              <a:p>
                <a:r>
                  <a:rPr lang="es-MX">
                    <a:noFill/>
                  </a:rPr>
                  <a:t> </a:t>
                </a:r>
              </a:p>
            </p:txBody>
          </p:sp>
        </mc:Fallback>
      </mc:AlternateContent>
    </p:spTree>
    <p:extLst>
      <p:ext uri="{BB962C8B-B14F-4D97-AF65-F5344CB8AC3E}">
        <p14:creationId xmlns:p14="http://schemas.microsoft.com/office/powerpoint/2010/main" val="1794589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627152" y="1607160"/>
                <a:ext cx="7889695" cy="2681972"/>
              </a:xfrm>
              <a:custGeom>
                <a:avLst/>
                <a:gdLst>
                  <a:gd name="connsiteX0" fmla="*/ 0 w 7889695"/>
                  <a:gd name="connsiteY0" fmla="*/ 0 h 2681972"/>
                  <a:gd name="connsiteX1" fmla="*/ 721344 w 7889695"/>
                  <a:gd name="connsiteY1" fmla="*/ 0 h 2681972"/>
                  <a:gd name="connsiteX2" fmla="*/ 1205996 w 7889695"/>
                  <a:gd name="connsiteY2" fmla="*/ 0 h 2681972"/>
                  <a:gd name="connsiteX3" fmla="*/ 1769546 w 7889695"/>
                  <a:gd name="connsiteY3" fmla="*/ 0 h 2681972"/>
                  <a:gd name="connsiteX4" fmla="*/ 2254199 w 7889695"/>
                  <a:gd name="connsiteY4" fmla="*/ 0 h 2681972"/>
                  <a:gd name="connsiteX5" fmla="*/ 2659954 w 7889695"/>
                  <a:gd name="connsiteY5" fmla="*/ 0 h 2681972"/>
                  <a:gd name="connsiteX6" fmla="*/ 3302401 w 7889695"/>
                  <a:gd name="connsiteY6" fmla="*/ 0 h 2681972"/>
                  <a:gd name="connsiteX7" fmla="*/ 3787054 w 7889695"/>
                  <a:gd name="connsiteY7" fmla="*/ 0 h 2681972"/>
                  <a:gd name="connsiteX8" fmla="*/ 4192809 w 7889695"/>
                  <a:gd name="connsiteY8" fmla="*/ 0 h 2681972"/>
                  <a:gd name="connsiteX9" fmla="*/ 4914153 w 7889695"/>
                  <a:gd name="connsiteY9" fmla="*/ 0 h 2681972"/>
                  <a:gd name="connsiteX10" fmla="*/ 5241012 w 7889695"/>
                  <a:gd name="connsiteY10" fmla="*/ 0 h 2681972"/>
                  <a:gd name="connsiteX11" fmla="*/ 5962355 w 7889695"/>
                  <a:gd name="connsiteY11" fmla="*/ 0 h 2681972"/>
                  <a:gd name="connsiteX12" fmla="*/ 6683699 w 7889695"/>
                  <a:gd name="connsiteY12" fmla="*/ 0 h 2681972"/>
                  <a:gd name="connsiteX13" fmla="*/ 7247248 w 7889695"/>
                  <a:gd name="connsiteY13" fmla="*/ 0 h 2681972"/>
                  <a:gd name="connsiteX14" fmla="*/ 7889695 w 7889695"/>
                  <a:gd name="connsiteY14" fmla="*/ 0 h 2681972"/>
                  <a:gd name="connsiteX15" fmla="*/ 7889695 w 7889695"/>
                  <a:gd name="connsiteY15" fmla="*/ 563214 h 2681972"/>
                  <a:gd name="connsiteX16" fmla="*/ 7889695 w 7889695"/>
                  <a:gd name="connsiteY16" fmla="*/ 1099609 h 2681972"/>
                  <a:gd name="connsiteX17" fmla="*/ 7889695 w 7889695"/>
                  <a:gd name="connsiteY17" fmla="*/ 1582363 h 2681972"/>
                  <a:gd name="connsiteX18" fmla="*/ 7889695 w 7889695"/>
                  <a:gd name="connsiteY18" fmla="*/ 2038299 h 2681972"/>
                  <a:gd name="connsiteX19" fmla="*/ 7889695 w 7889695"/>
                  <a:gd name="connsiteY19" fmla="*/ 2681972 h 2681972"/>
                  <a:gd name="connsiteX20" fmla="*/ 7483939 w 7889695"/>
                  <a:gd name="connsiteY20" fmla="*/ 2681972 h 2681972"/>
                  <a:gd name="connsiteX21" fmla="*/ 7157080 w 7889695"/>
                  <a:gd name="connsiteY21" fmla="*/ 2681972 h 2681972"/>
                  <a:gd name="connsiteX22" fmla="*/ 6672428 w 7889695"/>
                  <a:gd name="connsiteY22" fmla="*/ 2681972 h 2681972"/>
                  <a:gd name="connsiteX23" fmla="*/ 6187775 w 7889695"/>
                  <a:gd name="connsiteY23" fmla="*/ 2681972 h 2681972"/>
                  <a:gd name="connsiteX24" fmla="*/ 5624225 w 7889695"/>
                  <a:gd name="connsiteY24" fmla="*/ 2681972 h 2681972"/>
                  <a:gd name="connsiteX25" fmla="*/ 4902882 w 7889695"/>
                  <a:gd name="connsiteY25" fmla="*/ 2681972 h 2681972"/>
                  <a:gd name="connsiteX26" fmla="*/ 4339332 w 7889695"/>
                  <a:gd name="connsiteY26" fmla="*/ 2681972 h 2681972"/>
                  <a:gd name="connsiteX27" fmla="*/ 3933577 w 7889695"/>
                  <a:gd name="connsiteY27" fmla="*/ 2681972 h 2681972"/>
                  <a:gd name="connsiteX28" fmla="*/ 3291130 w 7889695"/>
                  <a:gd name="connsiteY28" fmla="*/ 2681972 h 2681972"/>
                  <a:gd name="connsiteX29" fmla="*/ 2806477 w 7889695"/>
                  <a:gd name="connsiteY29" fmla="*/ 2681972 h 2681972"/>
                  <a:gd name="connsiteX30" fmla="*/ 2321825 w 7889695"/>
                  <a:gd name="connsiteY30" fmla="*/ 2681972 h 2681972"/>
                  <a:gd name="connsiteX31" fmla="*/ 1916069 w 7889695"/>
                  <a:gd name="connsiteY31" fmla="*/ 2681972 h 2681972"/>
                  <a:gd name="connsiteX32" fmla="*/ 1510313 w 7889695"/>
                  <a:gd name="connsiteY32" fmla="*/ 2681972 h 2681972"/>
                  <a:gd name="connsiteX33" fmla="*/ 1025660 w 7889695"/>
                  <a:gd name="connsiteY33" fmla="*/ 2681972 h 2681972"/>
                  <a:gd name="connsiteX34" fmla="*/ 541008 w 7889695"/>
                  <a:gd name="connsiteY34" fmla="*/ 2681972 h 2681972"/>
                  <a:gd name="connsiteX35" fmla="*/ 0 w 7889695"/>
                  <a:gd name="connsiteY35" fmla="*/ 2681972 h 2681972"/>
                  <a:gd name="connsiteX36" fmla="*/ 0 w 7889695"/>
                  <a:gd name="connsiteY36" fmla="*/ 2226037 h 2681972"/>
                  <a:gd name="connsiteX37" fmla="*/ 0 w 7889695"/>
                  <a:gd name="connsiteY37" fmla="*/ 1636003 h 2681972"/>
                  <a:gd name="connsiteX38" fmla="*/ 0 w 7889695"/>
                  <a:gd name="connsiteY38" fmla="*/ 1153248 h 2681972"/>
                  <a:gd name="connsiteX39" fmla="*/ 0 w 7889695"/>
                  <a:gd name="connsiteY39" fmla="*/ 697313 h 2681972"/>
                  <a:gd name="connsiteX40" fmla="*/ 0 w 7889695"/>
                  <a:gd name="connsiteY40" fmla="*/ 0 h 268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9695" h="2681972" fill="none" extrusionOk="0">
                    <a:moveTo>
                      <a:pt x="0" y="0"/>
                    </a:moveTo>
                    <a:cubicBezTo>
                      <a:pt x="340638" y="-74659"/>
                      <a:pt x="429438" y="31540"/>
                      <a:pt x="721344" y="0"/>
                    </a:cubicBezTo>
                    <a:cubicBezTo>
                      <a:pt x="1013250" y="-31540"/>
                      <a:pt x="1018531" y="7399"/>
                      <a:pt x="1205996" y="0"/>
                    </a:cubicBezTo>
                    <a:cubicBezTo>
                      <a:pt x="1393461" y="-7399"/>
                      <a:pt x="1524384" y="63653"/>
                      <a:pt x="1769546" y="0"/>
                    </a:cubicBezTo>
                    <a:cubicBezTo>
                      <a:pt x="2014708" y="-63653"/>
                      <a:pt x="2151089" y="7994"/>
                      <a:pt x="2254199" y="0"/>
                    </a:cubicBezTo>
                    <a:cubicBezTo>
                      <a:pt x="2357309" y="-7994"/>
                      <a:pt x="2518476" y="36719"/>
                      <a:pt x="2659954" y="0"/>
                    </a:cubicBezTo>
                    <a:cubicBezTo>
                      <a:pt x="2801433" y="-36719"/>
                      <a:pt x="3157615" y="76995"/>
                      <a:pt x="3302401" y="0"/>
                    </a:cubicBezTo>
                    <a:cubicBezTo>
                      <a:pt x="3447187" y="-76995"/>
                      <a:pt x="3554215" y="12938"/>
                      <a:pt x="3787054" y="0"/>
                    </a:cubicBezTo>
                    <a:cubicBezTo>
                      <a:pt x="4019893" y="-12938"/>
                      <a:pt x="4054398" y="48372"/>
                      <a:pt x="4192809" y="0"/>
                    </a:cubicBezTo>
                    <a:cubicBezTo>
                      <a:pt x="4331221" y="-48372"/>
                      <a:pt x="4745608" y="17228"/>
                      <a:pt x="4914153" y="0"/>
                    </a:cubicBezTo>
                    <a:cubicBezTo>
                      <a:pt x="5082698" y="-17228"/>
                      <a:pt x="5156360" y="26762"/>
                      <a:pt x="5241012" y="0"/>
                    </a:cubicBezTo>
                    <a:cubicBezTo>
                      <a:pt x="5325664" y="-26762"/>
                      <a:pt x="5688664" y="70399"/>
                      <a:pt x="5962355" y="0"/>
                    </a:cubicBezTo>
                    <a:cubicBezTo>
                      <a:pt x="6236046" y="-70399"/>
                      <a:pt x="6498329" y="17710"/>
                      <a:pt x="6683699" y="0"/>
                    </a:cubicBezTo>
                    <a:cubicBezTo>
                      <a:pt x="6869069" y="-17710"/>
                      <a:pt x="7010136" y="64993"/>
                      <a:pt x="7247248" y="0"/>
                    </a:cubicBezTo>
                    <a:cubicBezTo>
                      <a:pt x="7484360" y="-64993"/>
                      <a:pt x="7591153" y="15066"/>
                      <a:pt x="7889695" y="0"/>
                    </a:cubicBezTo>
                    <a:cubicBezTo>
                      <a:pt x="7946027" y="122182"/>
                      <a:pt x="7837358" y="354404"/>
                      <a:pt x="7889695" y="563214"/>
                    </a:cubicBezTo>
                    <a:cubicBezTo>
                      <a:pt x="7942032" y="772024"/>
                      <a:pt x="7878837" y="864563"/>
                      <a:pt x="7889695" y="1099609"/>
                    </a:cubicBezTo>
                    <a:cubicBezTo>
                      <a:pt x="7900553" y="1334655"/>
                      <a:pt x="7849166" y="1406011"/>
                      <a:pt x="7889695" y="1582363"/>
                    </a:cubicBezTo>
                    <a:cubicBezTo>
                      <a:pt x="7930224" y="1758715"/>
                      <a:pt x="7853859" y="1828623"/>
                      <a:pt x="7889695" y="2038299"/>
                    </a:cubicBezTo>
                    <a:cubicBezTo>
                      <a:pt x="7925531" y="2247975"/>
                      <a:pt x="7839195" y="2480175"/>
                      <a:pt x="7889695" y="2681972"/>
                    </a:cubicBezTo>
                    <a:cubicBezTo>
                      <a:pt x="7789782" y="2729315"/>
                      <a:pt x="7594372" y="2669152"/>
                      <a:pt x="7483939" y="2681972"/>
                    </a:cubicBezTo>
                    <a:cubicBezTo>
                      <a:pt x="7373506" y="2694792"/>
                      <a:pt x="7279504" y="2645701"/>
                      <a:pt x="7157080" y="2681972"/>
                    </a:cubicBezTo>
                    <a:cubicBezTo>
                      <a:pt x="7034656" y="2718243"/>
                      <a:pt x="6778530" y="2630685"/>
                      <a:pt x="6672428" y="2681972"/>
                    </a:cubicBezTo>
                    <a:cubicBezTo>
                      <a:pt x="6566326" y="2733259"/>
                      <a:pt x="6314245" y="2642134"/>
                      <a:pt x="6187775" y="2681972"/>
                    </a:cubicBezTo>
                    <a:cubicBezTo>
                      <a:pt x="6061305" y="2721810"/>
                      <a:pt x="5816968" y="2673304"/>
                      <a:pt x="5624225" y="2681972"/>
                    </a:cubicBezTo>
                    <a:cubicBezTo>
                      <a:pt x="5431482" y="2690640"/>
                      <a:pt x="5163909" y="2640911"/>
                      <a:pt x="4902882" y="2681972"/>
                    </a:cubicBezTo>
                    <a:cubicBezTo>
                      <a:pt x="4641855" y="2723033"/>
                      <a:pt x="4592574" y="2648683"/>
                      <a:pt x="4339332" y="2681972"/>
                    </a:cubicBezTo>
                    <a:cubicBezTo>
                      <a:pt x="4086090" y="2715261"/>
                      <a:pt x="4035335" y="2667685"/>
                      <a:pt x="3933577" y="2681972"/>
                    </a:cubicBezTo>
                    <a:cubicBezTo>
                      <a:pt x="3831819" y="2696259"/>
                      <a:pt x="3450997" y="2681018"/>
                      <a:pt x="3291130" y="2681972"/>
                    </a:cubicBezTo>
                    <a:cubicBezTo>
                      <a:pt x="3131263" y="2682926"/>
                      <a:pt x="2941234" y="2646616"/>
                      <a:pt x="2806477" y="2681972"/>
                    </a:cubicBezTo>
                    <a:cubicBezTo>
                      <a:pt x="2671720" y="2717328"/>
                      <a:pt x="2494981" y="2677088"/>
                      <a:pt x="2321825" y="2681972"/>
                    </a:cubicBezTo>
                    <a:cubicBezTo>
                      <a:pt x="2148669" y="2686856"/>
                      <a:pt x="2001392" y="2674666"/>
                      <a:pt x="1916069" y="2681972"/>
                    </a:cubicBezTo>
                    <a:cubicBezTo>
                      <a:pt x="1830746" y="2689278"/>
                      <a:pt x="1612457" y="2675019"/>
                      <a:pt x="1510313" y="2681972"/>
                    </a:cubicBezTo>
                    <a:cubicBezTo>
                      <a:pt x="1408169" y="2688925"/>
                      <a:pt x="1144142" y="2649599"/>
                      <a:pt x="1025660" y="2681972"/>
                    </a:cubicBezTo>
                    <a:cubicBezTo>
                      <a:pt x="907178" y="2714345"/>
                      <a:pt x="716485" y="2672358"/>
                      <a:pt x="541008" y="2681972"/>
                    </a:cubicBezTo>
                    <a:cubicBezTo>
                      <a:pt x="365531" y="2691586"/>
                      <a:pt x="225630" y="2664296"/>
                      <a:pt x="0" y="2681972"/>
                    </a:cubicBezTo>
                    <a:cubicBezTo>
                      <a:pt x="-50072" y="2570936"/>
                      <a:pt x="23820" y="2407725"/>
                      <a:pt x="0" y="2226037"/>
                    </a:cubicBezTo>
                    <a:cubicBezTo>
                      <a:pt x="-23820" y="2044349"/>
                      <a:pt x="25014" y="1889003"/>
                      <a:pt x="0" y="1636003"/>
                    </a:cubicBezTo>
                    <a:cubicBezTo>
                      <a:pt x="-25014" y="1383003"/>
                      <a:pt x="26869" y="1351012"/>
                      <a:pt x="0" y="1153248"/>
                    </a:cubicBezTo>
                    <a:cubicBezTo>
                      <a:pt x="-26869" y="955485"/>
                      <a:pt x="4324" y="895506"/>
                      <a:pt x="0" y="697313"/>
                    </a:cubicBezTo>
                    <a:cubicBezTo>
                      <a:pt x="-4324" y="499121"/>
                      <a:pt x="25670" y="182647"/>
                      <a:pt x="0" y="0"/>
                    </a:cubicBezTo>
                    <a:close/>
                  </a:path>
                  <a:path w="7889695" h="2681972" stroke="0" extrusionOk="0">
                    <a:moveTo>
                      <a:pt x="0" y="0"/>
                    </a:moveTo>
                    <a:cubicBezTo>
                      <a:pt x="245034" y="-35656"/>
                      <a:pt x="451609" y="20961"/>
                      <a:pt x="721344" y="0"/>
                    </a:cubicBezTo>
                    <a:cubicBezTo>
                      <a:pt x="991079" y="-20961"/>
                      <a:pt x="1038552" y="20635"/>
                      <a:pt x="1284893" y="0"/>
                    </a:cubicBezTo>
                    <a:cubicBezTo>
                      <a:pt x="1531234" y="-20635"/>
                      <a:pt x="1660225" y="18769"/>
                      <a:pt x="1769546" y="0"/>
                    </a:cubicBezTo>
                    <a:cubicBezTo>
                      <a:pt x="1878867" y="-18769"/>
                      <a:pt x="2191762" y="58689"/>
                      <a:pt x="2333096" y="0"/>
                    </a:cubicBezTo>
                    <a:cubicBezTo>
                      <a:pt x="2474430" y="-58689"/>
                      <a:pt x="2614930" y="3960"/>
                      <a:pt x="2817748" y="0"/>
                    </a:cubicBezTo>
                    <a:cubicBezTo>
                      <a:pt x="3020566" y="-3960"/>
                      <a:pt x="2984632" y="4211"/>
                      <a:pt x="3144607" y="0"/>
                    </a:cubicBezTo>
                    <a:cubicBezTo>
                      <a:pt x="3304582" y="-4211"/>
                      <a:pt x="3669803" y="75909"/>
                      <a:pt x="3865951" y="0"/>
                    </a:cubicBezTo>
                    <a:cubicBezTo>
                      <a:pt x="4062099" y="-75909"/>
                      <a:pt x="4169184" y="16130"/>
                      <a:pt x="4271706" y="0"/>
                    </a:cubicBezTo>
                    <a:cubicBezTo>
                      <a:pt x="4374229" y="-16130"/>
                      <a:pt x="4527108" y="16561"/>
                      <a:pt x="4677462" y="0"/>
                    </a:cubicBezTo>
                    <a:cubicBezTo>
                      <a:pt x="4827816" y="-16561"/>
                      <a:pt x="5017915" y="72191"/>
                      <a:pt x="5319909" y="0"/>
                    </a:cubicBezTo>
                    <a:cubicBezTo>
                      <a:pt x="5621903" y="-72191"/>
                      <a:pt x="5497112" y="23571"/>
                      <a:pt x="5646767" y="0"/>
                    </a:cubicBezTo>
                    <a:cubicBezTo>
                      <a:pt x="5796422" y="-23571"/>
                      <a:pt x="5824123" y="17099"/>
                      <a:pt x="5973626" y="0"/>
                    </a:cubicBezTo>
                    <a:cubicBezTo>
                      <a:pt x="6123129" y="-17099"/>
                      <a:pt x="6255175" y="19086"/>
                      <a:pt x="6379382" y="0"/>
                    </a:cubicBezTo>
                    <a:cubicBezTo>
                      <a:pt x="6503589" y="-19086"/>
                      <a:pt x="6759928" y="57431"/>
                      <a:pt x="6942932" y="0"/>
                    </a:cubicBezTo>
                    <a:cubicBezTo>
                      <a:pt x="7125936" y="-57431"/>
                      <a:pt x="7186650" y="22799"/>
                      <a:pt x="7269790" y="0"/>
                    </a:cubicBezTo>
                    <a:cubicBezTo>
                      <a:pt x="7352930" y="-22799"/>
                      <a:pt x="7709408" y="13699"/>
                      <a:pt x="7889695" y="0"/>
                    </a:cubicBezTo>
                    <a:cubicBezTo>
                      <a:pt x="7921334" y="240005"/>
                      <a:pt x="7862377" y="379340"/>
                      <a:pt x="7889695" y="509575"/>
                    </a:cubicBezTo>
                    <a:cubicBezTo>
                      <a:pt x="7917013" y="639811"/>
                      <a:pt x="7846033" y="794369"/>
                      <a:pt x="7889695" y="1072789"/>
                    </a:cubicBezTo>
                    <a:cubicBezTo>
                      <a:pt x="7933357" y="1351209"/>
                      <a:pt x="7859259" y="1410527"/>
                      <a:pt x="7889695" y="1582363"/>
                    </a:cubicBezTo>
                    <a:cubicBezTo>
                      <a:pt x="7920131" y="1754199"/>
                      <a:pt x="7879156" y="1940791"/>
                      <a:pt x="7889695" y="2065118"/>
                    </a:cubicBezTo>
                    <a:cubicBezTo>
                      <a:pt x="7900234" y="2189446"/>
                      <a:pt x="7838483" y="2453288"/>
                      <a:pt x="7889695" y="2681972"/>
                    </a:cubicBezTo>
                    <a:cubicBezTo>
                      <a:pt x="7643208" y="2718832"/>
                      <a:pt x="7593272" y="2675355"/>
                      <a:pt x="7326145" y="2681972"/>
                    </a:cubicBezTo>
                    <a:cubicBezTo>
                      <a:pt x="7059018" y="2688589"/>
                      <a:pt x="6749521" y="2602887"/>
                      <a:pt x="6604802" y="2681972"/>
                    </a:cubicBezTo>
                    <a:cubicBezTo>
                      <a:pt x="6460083" y="2761057"/>
                      <a:pt x="6350610" y="2647629"/>
                      <a:pt x="6277943" y="2681972"/>
                    </a:cubicBezTo>
                    <a:cubicBezTo>
                      <a:pt x="6205276" y="2716315"/>
                      <a:pt x="5777223" y="2619310"/>
                      <a:pt x="5556599" y="2681972"/>
                    </a:cubicBezTo>
                    <a:cubicBezTo>
                      <a:pt x="5335975" y="2744634"/>
                      <a:pt x="5229622" y="2645526"/>
                      <a:pt x="4914153" y="2681972"/>
                    </a:cubicBezTo>
                    <a:cubicBezTo>
                      <a:pt x="4598684" y="2718418"/>
                      <a:pt x="4572197" y="2653685"/>
                      <a:pt x="4429500" y="2681972"/>
                    </a:cubicBezTo>
                    <a:cubicBezTo>
                      <a:pt x="4286803" y="2710259"/>
                      <a:pt x="4153069" y="2677600"/>
                      <a:pt x="4023744" y="2681972"/>
                    </a:cubicBezTo>
                    <a:cubicBezTo>
                      <a:pt x="3894419" y="2686344"/>
                      <a:pt x="3686709" y="2628450"/>
                      <a:pt x="3381298" y="2681972"/>
                    </a:cubicBezTo>
                    <a:cubicBezTo>
                      <a:pt x="3075887" y="2735494"/>
                      <a:pt x="2990412" y="2616705"/>
                      <a:pt x="2817748" y="2681972"/>
                    </a:cubicBezTo>
                    <a:cubicBezTo>
                      <a:pt x="2645084" y="2747239"/>
                      <a:pt x="2361568" y="2651464"/>
                      <a:pt x="2175302" y="2681972"/>
                    </a:cubicBezTo>
                    <a:cubicBezTo>
                      <a:pt x="1989036" y="2712480"/>
                      <a:pt x="1993530" y="2659055"/>
                      <a:pt x="1848443" y="2681972"/>
                    </a:cubicBezTo>
                    <a:cubicBezTo>
                      <a:pt x="1703356" y="2704889"/>
                      <a:pt x="1647793" y="2648378"/>
                      <a:pt x="1521584" y="2681972"/>
                    </a:cubicBezTo>
                    <a:cubicBezTo>
                      <a:pt x="1395375" y="2715566"/>
                      <a:pt x="1117029" y="2671623"/>
                      <a:pt x="879137" y="2681972"/>
                    </a:cubicBezTo>
                    <a:cubicBezTo>
                      <a:pt x="641245" y="2692321"/>
                      <a:pt x="181651" y="2584479"/>
                      <a:pt x="0" y="2681972"/>
                    </a:cubicBezTo>
                    <a:cubicBezTo>
                      <a:pt x="-5536" y="2549267"/>
                      <a:pt x="45120" y="2411249"/>
                      <a:pt x="0" y="2226037"/>
                    </a:cubicBezTo>
                    <a:cubicBezTo>
                      <a:pt x="-45120" y="2040825"/>
                      <a:pt x="64350" y="1858088"/>
                      <a:pt x="0" y="1662823"/>
                    </a:cubicBezTo>
                    <a:cubicBezTo>
                      <a:pt x="-64350" y="1467558"/>
                      <a:pt x="46246" y="1358589"/>
                      <a:pt x="0" y="1153248"/>
                    </a:cubicBezTo>
                    <a:cubicBezTo>
                      <a:pt x="-46246" y="947908"/>
                      <a:pt x="936" y="905037"/>
                      <a:pt x="0" y="670493"/>
                    </a:cubicBezTo>
                    <a:cubicBezTo>
                      <a:pt x="-936" y="435949"/>
                      <a:pt x="59369" y="320225"/>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buNone/>
                </a:pPr>
                <a14:m>
                  <m:oMath xmlns:m="http://schemas.openxmlformats.org/officeDocument/2006/math">
                    <m:sSup>
                      <m:sSupPr>
                        <m:ctrlPr>
                          <a:rPr lang="es-MX" sz="1800" b="1" i="1" smtClean="0">
                            <a:solidFill>
                              <a:schemeClr val="bg2">
                                <a:lumMod val="50000"/>
                              </a:schemeClr>
                            </a:solidFill>
                            <a:latin typeface="Cambria Math" panose="02040503050406030204" pitchFamily="18" charset="0"/>
                          </a:rPr>
                        </m:ctrlPr>
                      </m:sSupPr>
                      <m:e>
                        <m:r>
                          <a:rPr lang="es-MX" sz="1800" b="1" i="1">
                            <a:solidFill>
                              <a:schemeClr val="bg2">
                                <a:lumMod val="50000"/>
                              </a:schemeClr>
                            </a:solidFill>
                            <a:latin typeface="Cambria Math" panose="02040503050406030204" pitchFamily="18" charset="0"/>
                          </a:rPr>
                          <m:t>𝒀</m:t>
                        </m:r>
                        <m:r>
                          <a:rPr lang="es-MX" sz="1800" b="1" i="1">
                            <a:solidFill>
                              <a:schemeClr val="bg2">
                                <a:lumMod val="50000"/>
                              </a:schemeClr>
                            </a:solidFill>
                            <a:latin typeface="Cambria Math" panose="02040503050406030204" pitchFamily="18" charset="0"/>
                          </a:rPr>
                          <m:t>𝟏</m:t>
                        </m:r>
                        <m:r>
                          <a:rPr lang="es-MX" sz="1800" b="1" i="1">
                            <a:solidFill>
                              <a:schemeClr val="bg2">
                                <a:lumMod val="50000"/>
                              </a:schemeClr>
                            </a:solidFill>
                            <a:latin typeface="Cambria Math" panose="02040503050406030204" pitchFamily="18" charset="0"/>
                          </a:rPr>
                          <m:t>𝒔</m:t>
                        </m:r>
                      </m:e>
                      <m:sup>
                        <m:r>
                          <a:rPr lang="es-MX" sz="1800" b="1" i="1">
                            <a:solidFill>
                              <a:schemeClr val="bg2">
                                <a:lumMod val="50000"/>
                              </a:schemeClr>
                            </a:solidFill>
                            <a:latin typeface="Cambria Math" panose="02040503050406030204" pitchFamily="18" charset="0"/>
                          </a:rPr>
                          <m:t>𝟏</m:t>
                        </m:r>
                      </m:sup>
                    </m:sSup>
                    <m:r>
                      <m:rPr>
                        <m:nor/>
                      </m:rPr>
                      <a:rPr lang="es-MX" sz="1800" b="1" i="1" dirty="0">
                        <a:solidFill>
                          <a:schemeClr val="bg2">
                            <a:lumMod val="50000"/>
                          </a:schemeClr>
                        </a:solidFill>
                        <a:latin typeface="Century Gothic" panose="020B0502020202020204" pitchFamily="34" charset="0"/>
                      </a:rPr>
                      <m:t> </m:t>
                    </m:r>
                    <m:r>
                      <m:rPr>
                        <m:nor/>
                      </m:rPr>
                      <a:rPr lang="es-MX" sz="1800" b="1" i="1" dirty="0">
                        <a:solidFill>
                          <a:schemeClr val="bg2">
                            <a:lumMod val="50000"/>
                          </a:schemeClr>
                        </a:solidFill>
                        <a:latin typeface="Century Gothic" panose="020B0502020202020204" pitchFamily="34" charset="0"/>
                      </a:rPr>
                      <m:t>x</m:t>
                    </m:r>
                    <m:r>
                      <m:rPr>
                        <m:nor/>
                      </m:rPr>
                      <a:rPr lang="es-MX" sz="1800" b="1" dirty="0">
                        <a:solidFill>
                          <a:schemeClr val="accent2">
                            <a:lumMod val="75000"/>
                          </a:schemeClr>
                        </a:solidFill>
                      </a:rPr>
                      <m:t> </m:t>
                    </m:r>
                    <m:sSup>
                      <m:sSupPr>
                        <m:ctrlPr>
                          <a:rPr lang="es-MX" sz="1800" b="1" i="1">
                            <a:solidFill>
                              <a:schemeClr val="accent2">
                                <a:lumMod val="75000"/>
                              </a:schemeClr>
                            </a:solidFill>
                            <a:latin typeface="Cambria Math" panose="02040503050406030204" pitchFamily="18" charset="0"/>
                          </a:rPr>
                        </m:ctrlPr>
                      </m:sSupPr>
                      <m:e>
                        <m:r>
                          <a:rPr lang="es-MX" sz="1800" b="1" i="1">
                            <a:solidFill>
                              <a:schemeClr val="accent2">
                                <a:lumMod val="75000"/>
                              </a:schemeClr>
                            </a:solidFill>
                            <a:latin typeface="Cambria Math" panose="02040503050406030204" pitchFamily="18" charset="0"/>
                          </a:rPr>
                          <m:t>𝑿</m:t>
                        </m:r>
                        <m:r>
                          <a:rPr lang="es-MX" sz="1800" b="1" i="1">
                            <a:solidFill>
                              <a:schemeClr val="accent2">
                                <a:lumMod val="75000"/>
                              </a:schemeClr>
                            </a:solidFill>
                            <a:latin typeface="Cambria Math" panose="02040503050406030204" pitchFamily="18" charset="0"/>
                          </a:rPr>
                          <m:t>𝟎</m:t>
                        </m:r>
                        <m:r>
                          <a:rPr lang="es-MX" sz="1800" b="1" i="1">
                            <a:solidFill>
                              <a:schemeClr val="accent2">
                                <a:lumMod val="75000"/>
                              </a:schemeClr>
                            </a:solidFill>
                            <a:latin typeface="Cambria Math" panose="02040503050406030204" pitchFamily="18" charset="0"/>
                          </a:rPr>
                          <m:t>𝒔</m:t>
                        </m:r>
                      </m:e>
                      <m:sup>
                        <m:r>
                          <a:rPr lang="es-MX" sz="1800" b="1" i="1">
                            <a:solidFill>
                              <a:schemeClr val="accent2">
                                <a:lumMod val="75000"/>
                              </a:schemeClr>
                            </a:solidFill>
                            <a:latin typeface="Cambria Math" panose="02040503050406030204" pitchFamily="18" charset="0"/>
                          </a:rPr>
                          <m:t>𝟏</m:t>
                        </m:r>
                      </m:sup>
                    </m:sSup>
                    <m:r>
                      <a:rPr lang="es-MX" sz="1800" b="0" i="0" smtClean="0">
                        <a:solidFill>
                          <a:schemeClr val="tx1">
                            <a:lumMod val="50000"/>
                          </a:schemeClr>
                        </a:solidFill>
                        <a:latin typeface="Cambria Math" panose="02040503050406030204" pitchFamily="18" charset="0"/>
                      </a:rPr>
                      <m:t>=</m:t>
                    </m:r>
                    <m:r>
                      <m:rPr>
                        <m:nor/>
                      </m:rPr>
                      <a:rPr lang="es-MX" sz="1800" dirty="0">
                        <a:solidFill>
                          <a:schemeClr val="tx1">
                            <a:lumMod val="50000"/>
                          </a:schemeClr>
                        </a:solidFill>
                        <a:latin typeface="Century Gothic" panose="020B0502020202020204" pitchFamily="34" charset="0"/>
                      </a:rPr>
                      <m:t>{1,3,5} </m:t>
                    </m:r>
                    <m:r>
                      <m:rPr>
                        <m:nor/>
                      </m:rPr>
                      <a:rPr lang="es-MX" sz="1800" dirty="0">
                        <a:solidFill>
                          <a:schemeClr val="tx1">
                            <a:lumMod val="50000"/>
                          </a:schemeClr>
                        </a:solidFill>
                        <a:latin typeface="Century Gothic" panose="020B0502020202020204" pitchFamily="34" charset="0"/>
                      </a:rPr>
                      <m:t>x</m:t>
                    </m:r>
                    <m:r>
                      <a:rPr lang="es-MX" sz="1800" b="0" i="0" dirty="0">
                        <a:solidFill>
                          <a:schemeClr val="tx1">
                            <a:lumMod val="50000"/>
                          </a:schemeClr>
                        </a:solidFill>
                        <a:latin typeface="Cambria Math" panose="02040503050406030204" pitchFamily="18" charset="0"/>
                      </a:rPr>
                      <m:t> </m:t>
                    </m:r>
                    <m:r>
                      <a:rPr lang="es-MX" sz="1800" b="0" i="0">
                        <a:solidFill>
                          <a:schemeClr val="tx1">
                            <a:lumMod val="50000"/>
                          </a:schemeClr>
                        </a:solidFill>
                        <a:latin typeface="Cambria Math" panose="02040503050406030204" pitchFamily="18" charset="0"/>
                      </a:rPr>
                      <m:t>∅ </m:t>
                    </m:r>
                  </m:oMath>
                </a14:m>
                <a:r>
                  <a:rPr lang="es-MX" sz="1800" dirty="0">
                    <a:solidFill>
                      <a:schemeClr val="tx1">
                        <a:lumMod val="50000"/>
                      </a:schemeClr>
                    </a:solidFill>
                    <a:latin typeface="Century Gothic" panose="020B0502020202020204" pitchFamily="34" charset="0"/>
                  </a:rPr>
                  <a:t>= </a:t>
                </a:r>
                <a14:m>
                  <m:oMath xmlns:m="http://schemas.openxmlformats.org/officeDocument/2006/math">
                    <m:r>
                      <a:rPr lang="es-MX" sz="1800" b="1" i="0">
                        <a:solidFill>
                          <a:schemeClr val="tx1">
                            <a:lumMod val="50000"/>
                          </a:schemeClr>
                        </a:solidFill>
                        <a:latin typeface="Cambria Math" panose="02040503050406030204" pitchFamily="18" charset="0"/>
                      </a:rPr>
                      <m:t>∅</m:t>
                    </m:r>
                  </m:oMath>
                </a14:m>
                <a:endParaRPr lang="es-MX" sz="1800" b="1" dirty="0">
                  <a:solidFill>
                    <a:schemeClr val="tx1">
                      <a:lumMod val="50000"/>
                    </a:schemeClr>
                  </a:solidFill>
                  <a:latin typeface="Century Gothic" panose="020B0502020202020204" pitchFamily="34" charset="0"/>
                </a:endParaRPr>
              </a:p>
              <a:p>
                <a:pPr marL="139700" indent="0">
                  <a:buNone/>
                </a:pPr>
                <a:endParaRPr lang="es-MX" sz="1800" b="1" dirty="0">
                  <a:solidFill>
                    <a:schemeClr val="tx1">
                      <a:lumMod val="50000"/>
                    </a:schemeClr>
                  </a:solidFill>
                  <a:latin typeface="Century Gothic" panose="020B0502020202020204" pitchFamily="3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1800" b="1" i="1">
                              <a:solidFill>
                                <a:schemeClr val="bg2">
                                  <a:lumMod val="50000"/>
                                </a:schemeClr>
                              </a:solidFill>
                              <a:latin typeface="Cambria Math" panose="02040503050406030204" pitchFamily="18" charset="0"/>
                            </a:rPr>
                          </m:ctrlPr>
                        </m:sSupPr>
                        <m:e>
                          <m:r>
                            <a:rPr lang="es-MX" sz="1800" b="1" i="1">
                              <a:solidFill>
                                <a:schemeClr val="bg2">
                                  <a:lumMod val="50000"/>
                                </a:schemeClr>
                              </a:solidFill>
                              <a:latin typeface="Cambria Math" panose="02040503050406030204" pitchFamily="18" charset="0"/>
                            </a:rPr>
                            <m:t>𝒀</m:t>
                          </m:r>
                          <m:r>
                            <a:rPr lang="es-MX" sz="1800" b="1" i="1">
                              <a:solidFill>
                                <a:schemeClr val="bg2">
                                  <a:lumMod val="50000"/>
                                </a:schemeClr>
                              </a:solidFill>
                              <a:latin typeface="Cambria Math" panose="02040503050406030204" pitchFamily="18" charset="0"/>
                            </a:rPr>
                            <m:t>𝟏</m:t>
                          </m:r>
                          <m:r>
                            <a:rPr lang="es-MX" sz="1800" b="1" i="1">
                              <a:solidFill>
                                <a:schemeClr val="bg2">
                                  <a:lumMod val="50000"/>
                                </a:schemeClr>
                              </a:solidFill>
                              <a:latin typeface="Cambria Math" panose="02040503050406030204" pitchFamily="18" charset="0"/>
                            </a:rPr>
                            <m:t>𝒔</m:t>
                          </m:r>
                        </m:e>
                        <m:sup>
                          <m:r>
                            <a:rPr lang="es-MX" sz="1800" b="1" i="1">
                              <a:solidFill>
                                <a:schemeClr val="bg2">
                                  <a:lumMod val="50000"/>
                                </a:schemeClr>
                              </a:solidFill>
                              <a:latin typeface="Cambria Math" panose="02040503050406030204" pitchFamily="18" charset="0"/>
                            </a:rPr>
                            <m:t>𝟐</m:t>
                          </m:r>
                        </m:sup>
                      </m:sSup>
                      <m:r>
                        <m:rPr>
                          <m:nor/>
                        </m:rPr>
                        <a:rPr lang="es-MX" sz="1800" b="1" i="1" dirty="0">
                          <a:solidFill>
                            <a:schemeClr val="bg2">
                              <a:lumMod val="50000"/>
                            </a:schemeClr>
                          </a:solidFill>
                          <a:latin typeface="Century Gothic" panose="020B0502020202020204" pitchFamily="34" charset="0"/>
                        </a:rPr>
                        <m:t> </m:t>
                      </m:r>
                      <m:r>
                        <m:rPr>
                          <m:nor/>
                        </m:rPr>
                        <a:rPr lang="es-MX" sz="1800" b="1" i="1" dirty="0">
                          <a:solidFill>
                            <a:schemeClr val="bg2">
                              <a:lumMod val="50000"/>
                            </a:schemeClr>
                          </a:solidFill>
                          <a:latin typeface="Century Gothic" panose="020B0502020202020204" pitchFamily="34" charset="0"/>
                        </a:rPr>
                        <m:t>x</m:t>
                      </m:r>
                      <m:r>
                        <m:rPr>
                          <m:nor/>
                        </m:rPr>
                        <a:rPr lang="es-MX" sz="1800" b="1" dirty="0">
                          <a:solidFill>
                            <a:schemeClr val="accent2">
                              <a:lumMod val="75000"/>
                            </a:schemeClr>
                          </a:solidFill>
                        </a:rPr>
                        <m:t> </m:t>
                      </m:r>
                      <m:sSup>
                        <m:sSupPr>
                          <m:ctrlPr>
                            <a:rPr lang="es-MX" sz="1800" b="1" i="1">
                              <a:solidFill>
                                <a:schemeClr val="accent2">
                                  <a:lumMod val="75000"/>
                                </a:schemeClr>
                              </a:solidFill>
                              <a:latin typeface="Cambria Math" panose="02040503050406030204" pitchFamily="18" charset="0"/>
                            </a:rPr>
                          </m:ctrlPr>
                        </m:sSupPr>
                        <m:e>
                          <m:r>
                            <a:rPr lang="es-MX" sz="1800" b="1" i="1">
                              <a:solidFill>
                                <a:schemeClr val="accent2">
                                  <a:lumMod val="75000"/>
                                </a:schemeClr>
                              </a:solidFill>
                              <a:latin typeface="Cambria Math" panose="02040503050406030204" pitchFamily="18" charset="0"/>
                            </a:rPr>
                            <m:t>𝑿</m:t>
                          </m:r>
                          <m:r>
                            <a:rPr lang="es-MX" sz="1800" b="1" i="1">
                              <a:solidFill>
                                <a:schemeClr val="accent2">
                                  <a:lumMod val="75000"/>
                                </a:schemeClr>
                              </a:solidFill>
                              <a:latin typeface="Cambria Math" panose="02040503050406030204" pitchFamily="18" charset="0"/>
                            </a:rPr>
                            <m:t>𝟎</m:t>
                          </m:r>
                          <m:r>
                            <a:rPr lang="es-MX" sz="1800" b="1" i="1">
                              <a:solidFill>
                                <a:schemeClr val="accent2">
                                  <a:lumMod val="75000"/>
                                </a:schemeClr>
                              </a:solidFill>
                              <a:latin typeface="Cambria Math" panose="02040503050406030204" pitchFamily="18" charset="0"/>
                            </a:rPr>
                            <m:t>𝒔</m:t>
                          </m:r>
                        </m:e>
                        <m:sup>
                          <m:r>
                            <a:rPr lang="es-MX" sz="1800" b="1" i="1">
                              <a:solidFill>
                                <a:schemeClr val="accent2">
                                  <a:lumMod val="75000"/>
                                </a:schemeClr>
                              </a:solidFill>
                              <a:latin typeface="Cambria Math" panose="02040503050406030204" pitchFamily="18" charset="0"/>
                            </a:rPr>
                            <m:t>𝟐</m:t>
                          </m:r>
                        </m:sup>
                      </m:sSup>
                      <m:r>
                        <a:rPr lang="es-MX" sz="1800">
                          <a:solidFill>
                            <a:schemeClr val="tx1">
                              <a:lumMod val="50000"/>
                            </a:schemeClr>
                          </a:solidFill>
                          <a:latin typeface="Cambria Math" panose="02040503050406030204" pitchFamily="18" charset="0"/>
                        </a:rPr>
                        <m:t>=</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3,4,5,6</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 </m:t>
                      </m:r>
                      <m:r>
                        <m:rPr>
                          <m:nor/>
                        </m:rPr>
                        <a:rPr lang="es-MX" sz="1800" b="0" i="0" dirty="0" smtClean="0">
                          <a:solidFill>
                            <a:schemeClr val="tx1">
                              <a:lumMod val="50000"/>
                            </a:schemeClr>
                          </a:solidFill>
                          <a:latin typeface="Century Gothic" panose="020B0502020202020204" pitchFamily="34" charset="0"/>
                        </a:rPr>
                        <m:t>x</m:t>
                      </m:r>
                      <m:r>
                        <m:rPr>
                          <m:nor/>
                        </m:rPr>
                        <a:rPr lang="es-MX" sz="1800" b="0" i="0" dirty="0" smtClean="0">
                          <a:solidFill>
                            <a:schemeClr val="tx1">
                              <a:lumMod val="50000"/>
                            </a:schemeClr>
                          </a:solidFill>
                          <a:latin typeface="Century Gothic" panose="020B0502020202020204" pitchFamily="34" charset="0"/>
                        </a:rPr>
                        <m:t> {1,4,5} = {(3,1),(3,4),(3,5),(4,1),(4,4),(4,5</m:t>
                      </m:r>
                      <m:r>
                        <m:rPr>
                          <m:nor/>
                        </m:rPr>
                        <a:rPr lang="es-MX" sz="1800" dirty="0">
                          <a:solidFill>
                            <a:schemeClr val="tx1">
                              <a:lumMod val="50000"/>
                            </a:schemeClr>
                          </a:solidFill>
                          <a:latin typeface="Century Gothic" panose="020B0502020202020204" pitchFamily="34" charset="0"/>
                        </a:rPr>
                        <m:t>),(5,1),</m:t>
                      </m:r>
                    </m:oMath>
                  </m:oMathPara>
                </a14:m>
                <a:endParaRPr lang="es-MX" sz="1800" dirty="0">
                  <a:solidFill>
                    <a:schemeClr val="tx1">
                      <a:lumMod val="50000"/>
                    </a:schemeClr>
                  </a:solidFill>
                  <a:latin typeface="Century Gothic" panose="020B0502020202020204" pitchFamily="34" charset="0"/>
                </a:endParaRPr>
              </a:p>
              <a:p>
                <a:pPr marL="139700" indent="0">
                  <a:buNone/>
                </a:pPr>
                <a:r>
                  <a:rPr lang="es-MX" sz="1800" dirty="0">
                    <a:solidFill>
                      <a:schemeClr val="tx1">
                        <a:lumMod val="50000"/>
                      </a:schemeClr>
                    </a:solidFill>
                  </a:rPr>
                  <a:t>                                                                      </a:t>
                </a:r>
                <a14:m>
                  <m:oMath xmlns:m="http://schemas.openxmlformats.org/officeDocument/2006/math">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5,4</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5,5</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6,1</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6,4</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6,5</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m:t>
                    </m:r>
                  </m:oMath>
                </a14:m>
                <a:endParaRPr lang="es-MX" sz="1800" b="1" dirty="0">
                  <a:solidFill>
                    <a:schemeClr val="tx1">
                      <a:lumMod val="50000"/>
                    </a:schemeClr>
                  </a:solidFill>
                  <a:latin typeface="Century Gothic" panose="020B0502020202020204" pitchFamily="34" charset="0"/>
                </a:endParaRPr>
              </a:p>
              <a:p>
                <a:pPr marL="139700" indent="0">
                  <a:buNone/>
                </a:pPr>
                <a:endParaRPr lang="es-MX" sz="1800" b="1" dirty="0">
                  <a:solidFill>
                    <a:schemeClr val="tx1">
                      <a:lumMod val="50000"/>
                    </a:schemeClr>
                  </a:solidFill>
                  <a:latin typeface="Century Gothic" panose="020B0502020202020204" pitchFamily="3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1800" b="1" i="1">
                              <a:solidFill>
                                <a:schemeClr val="bg2">
                                  <a:lumMod val="50000"/>
                                </a:schemeClr>
                              </a:solidFill>
                              <a:latin typeface="Cambria Math" panose="02040503050406030204" pitchFamily="18" charset="0"/>
                            </a:rPr>
                          </m:ctrlPr>
                        </m:sSupPr>
                        <m:e>
                          <m:r>
                            <a:rPr lang="es-MX" sz="1800" b="1" i="1">
                              <a:solidFill>
                                <a:schemeClr val="bg2">
                                  <a:lumMod val="50000"/>
                                </a:schemeClr>
                              </a:solidFill>
                              <a:latin typeface="Cambria Math" panose="02040503050406030204" pitchFamily="18" charset="0"/>
                            </a:rPr>
                            <m:t>𝒀</m:t>
                          </m:r>
                          <m:r>
                            <a:rPr lang="es-MX" sz="1800" b="1" i="1">
                              <a:solidFill>
                                <a:schemeClr val="bg2">
                                  <a:lumMod val="50000"/>
                                </a:schemeClr>
                              </a:solidFill>
                              <a:latin typeface="Cambria Math" panose="02040503050406030204" pitchFamily="18" charset="0"/>
                            </a:rPr>
                            <m:t>𝟏</m:t>
                          </m:r>
                          <m:r>
                            <a:rPr lang="es-MX" sz="1800" b="1" i="1">
                              <a:solidFill>
                                <a:schemeClr val="bg2">
                                  <a:lumMod val="50000"/>
                                </a:schemeClr>
                              </a:solidFill>
                              <a:latin typeface="Cambria Math" panose="02040503050406030204" pitchFamily="18" charset="0"/>
                            </a:rPr>
                            <m:t>𝒔</m:t>
                          </m:r>
                        </m:e>
                        <m:sup>
                          <m:r>
                            <a:rPr lang="es-MX" sz="1800" b="1" i="1">
                              <a:solidFill>
                                <a:schemeClr val="bg2">
                                  <a:lumMod val="50000"/>
                                </a:schemeClr>
                              </a:solidFill>
                              <a:latin typeface="Cambria Math" panose="02040503050406030204" pitchFamily="18" charset="0"/>
                            </a:rPr>
                            <m:t>𝟑</m:t>
                          </m:r>
                        </m:sup>
                      </m:sSup>
                      <m:r>
                        <m:rPr>
                          <m:nor/>
                        </m:rPr>
                        <a:rPr lang="es-MX" sz="1800" b="1" i="1" dirty="0">
                          <a:solidFill>
                            <a:schemeClr val="bg2">
                              <a:lumMod val="50000"/>
                            </a:schemeClr>
                          </a:solidFill>
                          <a:latin typeface="Century Gothic" panose="020B0502020202020204" pitchFamily="34" charset="0"/>
                        </a:rPr>
                        <m:t> </m:t>
                      </m:r>
                      <m:r>
                        <m:rPr>
                          <m:nor/>
                        </m:rPr>
                        <a:rPr lang="es-MX" sz="1800" b="1" i="1" dirty="0">
                          <a:solidFill>
                            <a:schemeClr val="bg2">
                              <a:lumMod val="50000"/>
                            </a:schemeClr>
                          </a:solidFill>
                          <a:latin typeface="Century Gothic" panose="020B0502020202020204" pitchFamily="34" charset="0"/>
                        </a:rPr>
                        <m:t>x</m:t>
                      </m:r>
                      <m:r>
                        <m:rPr>
                          <m:nor/>
                        </m:rPr>
                        <a:rPr lang="es-MX" sz="1800" b="1" dirty="0">
                          <a:solidFill>
                            <a:schemeClr val="accent2">
                              <a:lumMod val="75000"/>
                            </a:schemeClr>
                          </a:solidFill>
                        </a:rPr>
                        <m:t> </m:t>
                      </m:r>
                      <m:sSup>
                        <m:sSupPr>
                          <m:ctrlPr>
                            <a:rPr lang="es-MX" sz="1800" b="1" i="1">
                              <a:solidFill>
                                <a:schemeClr val="accent2">
                                  <a:lumMod val="75000"/>
                                </a:schemeClr>
                              </a:solidFill>
                              <a:latin typeface="Cambria Math" panose="02040503050406030204" pitchFamily="18" charset="0"/>
                            </a:rPr>
                          </m:ctrlPr>
                        </m:sSupPr>
                        <m:e>
                          <m:r>
                            <a:rPr lang="es-MX" sz="1800" b="1" i="1">
                              <a:solidFill>
                                <a:schemeClr val="accent2">
                                  <a:lumMod val="75000"/>
                                </a:schemeClr>
                              </a:solidFill>
                              <a:latin typeface="Cambria Math" panose="02040503050406030204" pitchFamily="18" charset="0"/>
                            </a:rPr>
                            <m:t>𝑿</m:t>
                          </m:r>
                          <m:r>
                            <a:rPr lang="es-MX" sz="1800" b="1" i="1">
                              <a:solidFill>
                                <a:schemeClr val="accent2">
                                  <a:lumMod val="75000"/>
                                </a:schemeClr>
                              </a:solidFill>
                              <a:latin typeface="Cambria Math" panose="02040503050406030204" pitchFamily="18" charset="0"/>
                            </a:rPr>
                            <m:t>𝟎</m:t>
                          </m:r>
                          <m:r>
                            <a:rPr lang="es-MX" sz="1800" b="1" i="1">
                              <a:solidFill>
                                <a:schemeClr val="accent2">
                                  <a:lumMod val="75000"/>
                                </a:schemeClr>
                              </a:solidFill>
                              <a:latin typeface="Cambria Math" panose="02040503050406030204" pitchFamily="18" charset="0"/>
                            </a:rPr>
                            <m:t>𝒔</m:t>
                          </m:r>
                        </m:e>
                        <m:sup>
                          <m:r>
                            <a:rPr lang="es-MX" sz="1800" b="1" i="1">
                              <a:solidFill>
                                <a:schemeClr val="accent2">
                                  <a:lumMod val="75000"/>
                                </a:schemeClr>
                              </a:solidFill>
                              <a:latin typeface="Cambria Math" panose="02040503050406030204" pitchFamily="18" charset="0"/>
                            </a:rPr>
                            <m:t>𝟑</m:t>
                          </m:r>
                        </m:sup>
                      </m:sSup>
                      <m:r>
                        <a:rPr lang="es-MX" sz="1800">
                          <a:solidFill>
                            <a:schemeClr val="tx1">
                              <a:lumMod val="50000"/>
                            </a:schemeClr>
                          </a:solidFill>
                          <a:latin typeface="Cambria Math" panose="02040503050406030204" pitchFamily="18" charset="0"/>
                        </a:rPr>
                        <m:t>=</m:t>
                      </m:r>
                      <m:r>
                        <m:rPr>
                          <m:nor/>
                        </m:rPr>
                        <a:rPr lang="es-MX" sz="1800" dirty="0">
                          <a:solidFill>
                            <a:schemeClr val="tx1">
                              <a:lumMod val="50000"/>
                            </a:schemeClr>
                          </a:solidFill>
                          <a:latin typeface="Century Gothic" panose="020B0502020202020204" pitchFamily="34" charset="0"/>
                        </a:rPr>
                        <m:t>{1,3,</m:t>
                      </m:r>
                      <m:r>
                        <m:rPr>
                          <m:nor/>
                        </m:rPr>
                        <a:rPr lang="es-MX" sz="1800" b="0" i="0" dirty="0" smtClean="0">
                          <a:solidFill>
                            <a:schemeClr val="tx1">
                              <a:lumMod val="50000"/>
                            </a:schemeClr>
                          </a:solidFill>
                          <a:latin typeface="Century Gothic" panose="020B0502020202020204" pitchFamily="34" charset="0"/>
                        </a:rPr>
                        <m:t>6</m:t>
                      </m:r>
                      <m:r>
                        <m:rPr>
                          <m:nor/>
                        </m:rPr>
                        <a:rPr lang="es-MX" sz="1800" dirty="0">
                          <a:solidFill>
                            <a:schemeClr val="tx1">
                              <a:lumMod val="50000"/>
                            </a:schemeClr>
                          </a:solidFill>
                          <a:latin typeface="Century Gothic" panose="020B0502020202020204" pitchFamily="34" charset="0"/>
                        </a:rPr>
                        <m:t>} </m:t>
                      </m:r>
                      <m:r>
                        <m:rPr>
                          <m:nor/>
                        </m:rPr>
                        <a:rPr lang="es-MX" sz="1800" dirty="0">
                          <a:solidFill>
                            <a:schemeClr val="tx1">
                              <a:lumMod val="50000"/>
                            </a:schemeClr>
                          </a:solidFill>
                          <a:latin typeface="Century Gothic" panose="020B0502020202020204" pitchFamily="34" charset="0"/>
                        </a:rPr>
                        <m:t>x</m:t>
                      </m:r>
                      <m:r>
                        <m:rPr>
                          <m:nor/>
                        </m:rPr>
                        <a:rPr lang="es-MX" sz="1800" dirty="0">
                          <a:solidFill>
                            <a:schemeClr val="tx1">
                              <a:lumMod val="50000"/>
                            </a:schemeClr>
                          </a:solidFill>
                          <a:latin typeface="Century Gothic" panose="020B0502020202020204" pitchFamily="34" charset="0"/>
                        </a:rPr>
                        <m:t> {1,2,4} = {(1,1),(1,2),(1,4),(3,1),(3,2),</m:t>
                      </m:r>
                      <m:r>
                        <m:rPr>
                          <m:nor/>
                        </m:rPr>
                        <a:rPr lang="es-MX" sz="1800" b="0" i="0" dirty="0" smtClean="0">
                          <a:solidFill>
                            <a:schemeClr val="tx1">
                              <a:lumMod val="50000"/>
                            </a:schemeClr>
                          </a:solidFill>
                          <a:latin typeface="Century Gothic" panose="020B0502020202020204" pitchFamily="34" charset="0"/>
                        </a:rPr>
                        <m:t>(3,4),(6,1),</m:t>
                      </m:r>
                    </m:oMath>
                  </m:oMathPara>
                </a14:m>
                <a:endParaRPr lang="es-MX" sz="1800" dirty="0">
                  <a:solidFill>
                    <a:schemeClr val="tx1">
                      <a:lumMod val="50000"/>
                    </a:schemeClr>
                  </a:solidFill>
                  <a:latin typeface="Century Gothic" panose="020B0502020202020204" pitchFamily="34" charset="0"/>
                </a:endParaRPr>
              </a:p>
              <a:p>
                <a:pPr marL="139700" indent="0">
                  <a:buNone/>
                </a:pPr>
                <a14:m>
                  <m:oMathPara xmlns:m="http://schemas.openxmlformats.org/officeDocument/2006/math">
                    <m:oMathParaPr>
                      <m:jc m:val="left"/>
                    </m:oMathParaPr>
                    <m:oMath xmlns:m="http://schemas.openxmlformats.org/officeDocument/2006/math">
                      <m:r>
                        <m:rPr>
                          <m:nor/>
                        </m:rPr>
                        <a:rPr lang="es-MX" sz="1800" b="0" i="0" dirty="0" smtClean="0">
                          <a:solidFill>
                            <a:schemeClr val="tx1">
                              <a:lumMod val="50000"/>
                            </a:schemeClr>
                          </a:solidFill>
                          <a:latin typeface="Century Gothic" panose="020B0502020202020204" pitchFamily="34" charset="0"/>
                        </a:rPr>
                        <m:t>                                                       </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6,2</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6,4</m:t>
                      </m:r>
                      <m:r>
                        <m:rPr>
                          <m:nor/>
                        </m:rPr>
                        <a:rPr lang="es-MX" sz="1800" dirty="0">
                          <a:solidFill>
                            <a:schemeClr val="tx1">
                              <a:lumMod val="50000"/>
                            </a:schemeClr>
                          </a:solidFill>
                          <a:latin typeface="Century Gothic" panose="020B0502020202020204" pitchFamily="34" charset="0"/>
                        </a:rPr>
                        <m:t>)</m:t>
                      </m:r>
                      <m:r>
                        <m:rPr>
                          <m:nor/>
                        </m:rPr>
                        <a:rPr lang="es-MX" sz="1800" b="0" i="0" dirty="0" smtClean="0">
                          <a:solidFill>
                            <a:schemeClr val="tx1">
                              <a:lumMod val="50000"/>
                            </a:schemeClr>
                          </a:solidFill>
                          <a:latin typeface="Century Gothic" panose="020B0502020202020204" pitchFamily="34" charset="0"/>
                        </a:rPr>
                        <m:t>}</m:t>
                      </m:r>
                    </m:oMath>
                  </m:oMathPara>
                </a14:m>
                <a:endParaRPr lang="es-MX" sz="1800" i="1" dirty="0">
                  <a:solidFill>
                    <a:schemeClr val="bg2">
                      <a:lumMod val="50000"/>
                    </a:schemeClr>
                  </a:solidFill>
                  <a:latin typeface="Century Gothic" panose="020B0502020202020204" pitchFamily="3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627152" y="1607160"/>
                <a:ext cx="7889695" cy="2681972"/>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7889695"/>
                          <a:gd name="connsiteY0" fmla="*/ 0 h 2681972"/>
                          <a:gd name="connsiteX1" fmla="*/ 721344 w 7889695"/>
                          <a:gd name="connsiteY1" fmla="*/ 0 h 2681972"/>
                          <a:gd name="connsiteX2" fmla="*/ 1205996 w 7889695"/>
                          <a:gd name="connsiteY2" fmla="*/ 0 h 2681972"/>
                          <a:gd name="connsiteX3" fmla="*/ 1769546 w 7889695"/>
                          <a:gd name="connsiteY3" fmla="*/ 0 h 2681972"/>
                          <a:gd name="connsiteX4" fmla="*/ 2254199 w 7889695"/>
                          <a:gd name="connsiteY4" fmla="*/ 0 h 2681972"/>
                          <a:gd name="connsiteX5" fmla="*/ 2659954 w 7889695"/>
                          <a:gd name="connsiteY5" fmla="*/ 0 h 2681972"/>
                          <a:gd name="connsiteX6" fmla="*/ 3302401 w 7889695"/>
                          <a:gd name="connsiteY6" fmla="*/ 0 h 2681972"/>
                          <a:gd name="connsiteX7" fmla="*/ 3787054 w 7889695"/>
                          <a:gd name="connsiteY7" fmla="*/ 0 h 2681972"/>
                          <a:gd name="connsiteX8" fmla="*/ 4192809 w 7889695"/>
                          <a:gd name="connsiteY8" fmla="*/ 0 h 2681972"/>
                          <a:gd name="connsiteX9" fmla="*/ 4914153 w 7889695"/>
                          <a:gd name="connsiteY9" fmla="*/ 0 h 2681972"/>
                          <a:gd name="connsiteX10" fmla="*/ 5241012 w 7889695"/>
                          <a:gd name="connsiteY10" fmla="*/ 0 h 2681972"/>
                          <a:gd name="connsiteX11" fmla="*/ 5962355 w 7889695"/>
                          <a:gd name="connsiteY11" fmla="*/ 0 h 2681972"/>
                          <a:gd name="connsiteX12" fmla="*/ 6683699 w 7889695"/>
                          <a:gd name="connsiteY12" fmla="*/ 0 h 2681972"/>
                          <a:gd name="connsiteX13" fmla="*/ 7247248 w 7889695"/>
                          <a:gd name="connsiteY13" fmla="*/ 0 h 2681972"/>
                          <a:gd name="connsiteX14" fmla="*/ 7889695 w 7889695"/>
                          <a:gd name="connsiteY14" fmla="*/ 0 h 2681972"/>
                          <a:gd name="connsiteX15" fmla="*/ 7889695 w 7889695"/>
                          <a:gd name="connsiteY15" fmla="*/ 563214 h 2681972"/>
                          <a:gd name="connsiteX16" fmla="*/ 7889695 w 7889695"/>
                          <a:gd name="connsiteY16" fmla="*/ 1099609 h 2681972"/>
                          <a:gd name="connsiteX17" fmla="*/ 7889695 w 7889695"/>
                          <a:gd name="connsiteY17" fmla="*/ 1582363 h 2681972"/>
                          <a:gd name="connsiteX18" fmla="*/ 7889695 w 7889695"/>
                          <a:gd name="connsiteY18" fmla="*/ 2038299 h 2681972"/>
                          <a:gd name="connsiteX19" fmla="*/ 7889695 w 7889695"/>
                          <a:gd name="connsiteY19" fmla="*/ 2681972 h 2681972"/>
                          <a:gd name="connsiteX20" fmla="*/ 7483939 w 7889695"/>
                          <a:gd name="connsiteY20" fmla="*/ 2681972 h 2681972"/>
                          <a:gd name="connsiteX21" fmla="*/ 7157080 w 7889695"/>
                          <a:gd name="connsiteY21" fmla="*/ 2681972 h 2681972"/>
                          <a:gd name="connsiteX22" fmla="*/ 6672428 w 7889695"/>
                          <a:gd name="connsiteY22" fmla="*/ 2681972 h 2681972"/>
                          <a:gd name="connsiteX23" fmla="*/ 6187775 w 7889695"/>
                          <a:gd name="connsiteY23" fmla="*/ 2681972 h 2681972"/>
                          <a:gd name="connsiteX24" fmla="*/ 5624225 w 7889695"/>
                          <a:gd name="connsiteY24" fmla="*/ 2681972 h 2681972"/>
                          <a:gd name="connsiteX25" fmla="*/ 4902882 w 7889695"/>
                          <a:gd name="connsiteY25" fmla="*/ 2681972 h 2681972"/>
                          <a:gd name="connsiteX26" fmla="*/ 4339332 w 7889695"/>
                          <a:gd name="connsiteY26" fmla="*/ 2681972 h 2681972"/>
                          <a:gd name="connsiteX27" fmla="*/ 3933577 w 7889695"/>
                          <a:gd name="connsiteY27" fmla="*/ 2681972 h 2681972"/>
                          <a:gd name="connsiteX28" fmla="*/ 3291130 w 7889695"/>
                          <a:gd name="connsiteY28" fmla="*/ 2681972 h 2681972"/>
                          <a:gd name="connsiteX29" fmla="*/ 2806477 w 7889695"/>
                          <a:gd name="connsiteY29" fmla="*/ 2681972 h 2681972"/>
                          <a:gd name="connsiteX30" fmla="*/ 2321825 w 7889695"/>
                          <a:gd name="connsiteY30" fmla="*/ 2681972 h 2681972"/>
                          <a:gd name="connsiteX31" fmla="*/ 1916069 w 7889695"/>
                          <a:gd name="connsiteY31" fmla="*/ 2681972 h 2681972"/>
                          <a:gd name="connsiteX32" fmla="*/ 1510313 w 7889695"/>
                          <a:gd name="connsiteY32" fmla="*/ 2681972 h 2681972"/>
                          <a:gd name="connsiteX33" fmla="*/ 1025660 w 7889695"/>
                          <a:gd name="connsiteY33" fmla="*/ 2681972 h 2681972"/>
                          <a:gd name="connsiteX34" fmla="*/ 541008 w 7889695"/>
                          <a:gd name="connsiteY34" fmla="*/ 2681972 h 2681972"/>
                          <a:gd name="connsiteX35" fmla="*/ 0 w 7889695"/>
                          <a:gd name="connsiteY35" fmla="*/ 2681972 h 2681972"/>
                          <a:gd name="connsiteX36" fmla="*/ 0 w 7889695"/>
                          <a:gd name="connsiteY36" fmla="*/ 2226037 h 2681972"/>
                          <a:gd name="connsiteX37" fmla="*/ 0 w 7889695"/>
                          <a:gd name="connsiteY37" fmla="*/ 1636003 h 2681972"/>
                          <a:gd name="connsiteX38" fmla="*/ 0 w 7889695"/>
                          <a:gd name="connsiteY38" fmla="*/ 1153248 h 2681972"/>
                          <a:gd name="connsiteX39" fmla="*/ 0 w 7889695"/>
                          <a:gd name="connsiteY39" fmla="*/ 697313 h 2681972"/>
                          <a:gd name="connsiteX40" fmla="*/ 0 w 7889695"/>
                          <a:gd name="connsiteY40" fmla="*/ 0 h 268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89695" h="2681972" fill="none" extrusionOk="0">
                            <a:moveTo>
                              <a:pt x="0" y="0"/>
                            </a:moveTo>
                            <a:cubicBezTo>
                              <a:pt x="340638" y="-74659"/>
                              <a:pt x="429438" y="31540"/>
                              <a:pt x="721344" y="0"/>
                            </a:cubicBezTo>
                            <a:cubicBezTo>
                              <a:pt x="1013250" y="-31540"/>
                              <a:pt x="1018531" y="7399"/>
                              <a:pt x="1205996" y="0"/>
                            </a:cubicBezTo>
                            <a:cubicBezTo>
                              <a:pt x="1393461" y="-7399"/>
                              <a:pt x="1524384" y="63653"/>
                              <a:pt x="1769546" y="0"/>
                            </a:cubicBezTo>
                            <a:cubicBezTo>
                              <a:pt x="2014708" y="-63653"/>
                              <a:pt x="2151089" y="7994"/>
                              <a:pt x="2254199" y="0"/>
                            </a:cubicBezTo>
                            <a:cubicBezTo>
                              <a:pt x="2357309" y="-7994"/>
                              <a:pt x="2518476" y="36719"/>
                              <a:pt x="2659954" y="0"/>
                            </a:cubicBezTo>
                            <a:cubicBezTo>
                              <a:pt x="2801433" y="-36719"/>
                              <a:pt x="3157615" y="76995"/>
                              <a:pt x="3302401" y="0"/>
                            </a:cubicBezTo>
                            <a:cubicBezTo>
                              <a:pt x="3447187" y="-76995"/>
                              <a:pt x="3554215" y="12938"/>
                              <a:pt x="3787054" y="0"/>
                            </a:cubicBezTo>
                            <a:cubicBezTo>
                              <a:pt x="4019893" y="-12938"/>
                              <a:pt x="4054398" y="48372"/>
                              <a:pt x="4192809" y="0"/>
                            </a:cubicBezTo>
                            <a:cubicBezTo>
                              <a:pt x="4331221" y="-48372"/>
                              <a:pt x="4745608" y="17228"/>
                              <a:pt x="4914153" y="0"/>
                            </a:cubicBezTo>
                            <a:cubicBezTo>
                              <a:pt x="5082698" y="-17228"/>
                              <a:pt x="5156360" y="26762"/>
                              <a:pt x="5241012" y="0"/>
                            </a:cubicBezTo>
                            <a:cubicBezTo>
                              <a:pt x="5325664" y="-26762"/>
                              <a:pt x="5688664" y="70399"/>
                              <a:pt x="5962355" y="0"/>
                            </a:cubicBezTo>
                            <a:cubicBezTo>
                              <a:pt x="6236046" y="-70399"/>
                              <a:pt x="6498329" y="17710"/>
                              <a:pt x="6683699" y="0"/>
                            </a:cubicBezTo>
                            <a:cubicBezTo>
                              <a:pt x="6869069" y="-17710"/>
                              <a:pt x="7010136" y="64993"/>
                              <a:pt x="7247248" y="0"/>
                            </a:cubicBezTo>
                            <a:cubicBezTo>
                              <a:pt x="7484360" y="-64993"/>
                              <a:pt x="7591153" y="15066"/>
                              <a:pt x="7889695" y="0"/>
                            </a:cubicBezTo>
                            <a:cubicBezTo>
                              <a:pt x="7946027" y="122182"/>
                              <a:pt x="7837358" y="354404"/>
                              <a:pt x="7889695" y="563214"/>
                            </a:cubicBezTo>
                            <a:cubicBezTo>
                              <a:pt x="7942032" y="772024"/>
                              <a:pt x="7878837" y="864563"/>
                              <a:pt x="7889695" y="1099609"/>
                            </a:cubicBezTo>
                            <a:cubicBezTo>
                              <a:pt x="7900553" y="1334655"/>
                              <a:pt x="7849166" y="1406011"/>
                              <a:pt x="7889695" y="1582363"/>
                            </a:cubicBezTo>
                            <a:cubicBezTo>
                              <a:pt x="7930224" y="1758715"/>
                              <a:pt x="7853859" y="1828623"/>
                              <a:pt x="7889695" y="2038299"/>
                            </a:cubicBezTo>
                            <a:cubicBezTo>
                              <a:pt x="7925531" y="2247975"/>
                              <a:pt x="7839195" y="2480175"/>
                              <a:pt x="7889695" y="2681972"/>
                            </a:cubicBezTo>
                            <a:cubicBezTo>
                              <a:pt x="7789782" y="2729315"/>
                              <a:pt x="7594372" y="2669152"/>
                              <a:pt x="7483939" y="2681972"/>
                            </a:cubicBezTo>
                            <a:cubicBezTo>
                              <a:pt x="7373506" y="2694792"/>
                              <a:pt x="7279504" y="2645701"/>
                              <a:pt x="7157080" y="2681972"/>
                            </a:cubicBezTo>
                            <a:cubicBezTo>
                              <a:pt x="7034656" y="2718243"/>
                              <a:pt x="6778530" y="2630685"/>
                              <a:pt x="6672428" y="2681972"/>
                            </a:cubicBezTo>
                            <a:cubicBezTo>
                              <a:pt x="6566326" y="2733259"/>
                              <a:pt x="6314245" y="2642134"/>
                              <a:pt x="6187775" y="2681972"/>
                            </a:cubicBezTo>
                            <a:cubicBezTo>
                              <a:pt x="6061305" y="2721810"/>
                              <a:pt x="5816968" y="2673304"/>
                              <a:pt x="5624225" y="2681972"/>
                            </a:cubicBezTo>
                            <a:cubicBezTo>
                              <a:pt x="5431482" y="2690640"/>
                              <a:pt x="5163909" y="2640911"/>
                              <a:pt x="4902882" y="2681972"/>
                            </a:cubicBezTo>
                            <a:cubicBezTo>
                              <a:pt x="4641855" y="2723033"/>
                              <a:pt x="4592574" y="2648683"/>
                              <a:pt x="4339332" y="2681972"/>
                            </a:cubicBezTo>
                            <a:cubicBezTo>
                              <a:pt x="4086090" y="2715261"/>
                              <a:pt x="4035335" y="2667685"/>
                              <a:pt x="3933577" y="2681972"/>
                            </a:cubicBezTo>
                            <a:cubicBezTo>
                              <a:pt x="3831819" y="2696259"/>
                              <a:pt x="3450997" y="2681018"/>
                              <a:pt x="3291130" y="2681972"/>
                            </a:cubicBezTo>
                            <a:cubicBezTo>
                              <a:pt x="3131263" y="2682926"/>
                              <a:pt x="2941234" y="2646616"/>
                              <a:pt x="2806477" y="2681972"/>
                            </a:cubicBezTo>
                            <a:cubicBezTo>
                              <a:pt x="2671720" y="2717328"/>
                              <a:pt x="2494981" y="2677088"/>
                              <a:pt x="2321825" y="2681972"/>
                            </a:cubicBezTo>
                            <a:cubicBezTo>
                              <a:pt x="2148669" y="2686856"/>
                              <a:pt x="2001392" y="2674666"/>
                              <a:pt x="1916069" y="2681972"/>
                            </a:cubicBezTo>
                            <a:cubicBezTo>
                              <a:pt x="1830746" y="2689278"/>
                              <a:pt x="1612457" y="2675019"/>
                              <a:pt x="1510313" y="2681972"/>
                            </a:cubicBezTo>
                            <a:cubicBezTo>
                              <a:pt x="1408169" y="2688925"/>
                              <a:pt x="1144142" y="2649599"/>
                              <a:pt x="1025660" y="2681972"/>
                            </a:cubicBezTo>
                            <a:cubicBezTo>
                              <a:pt x="907178" y="2714345"/>
                              <a:pt x="716485" y="2672358"/>
                              <a:pt x="541008" y="2681972"/>
                            </a:cubicBezTo>
                            <a:cubicBezTo>
                              <a:pt x="365531" y="2691586"/>
                              <a:pt x="225630" y="2664296"/>
                              <a:pt x="0" y="2681972"/>
                            </a:cubicBezTo>
                            <a:cubicBezTo>
                              <a:pt x="-50072" y="2570936"/>
                              <a:pt x="23820" y="2407725"/>
                              <a:pt x="0" y="2226037"/>
                            </a:cubicBezTo>
                            <a:cubicBezTo>
                              <a:pt x="-23820" y="2044349"/>
                              <a:pt x="25014" y="1889003"/>
                              <a:pt x="0" y="1636003"/>
                            </a:cubicBezTo>
                            <a:cubicBezTo>
                              <a:pt x="-25014" y="1383003"/>
                              <a:pt x="26869" y="1351012"/>
                              <a:pt x="0" y="1153248"/>
                            </a:cubicBezTo>
                            <a:cubicBezTo>
                              <a:pt x="-26869" y="955485"/>
                              <a:pt x="4324" y="895506"/>
                              <a:pt x="0" y="697313"/>
                            </a:cubicBezTo>
                            <a:cubicBezTo>
                              <a:pt x="-4324" y="499121"/>
                              <a:pt x="25670" y="182647"/>
                              <a:pt x="0" y="0"/>
                            </a:cubicBezTo>
                            <a:close/>
                          </a:path>
                          <a:path w="7889695" h="2681972" stroke="0" extrusionOk="0">
                            <a:moveTo>
                              <a:pt x="0" y="0"/>
                            </a:moveTo>
                            <a:cubicBezTo>
                              <a:pt x="245034" y="-35656"/>
                              <a:pt x="451609" y="20961"/>
                              <a:pt x="721344" y="0"/>
                            </a:cubicBezTo>
                            <a:cubicBezTo>
                              <a:pt x="991079" y="-20961"/>
                              <a:pt x="1038552" y="20635"/>
                              <a:pt x="1284893" y="0"/>
                            </a:cubicBezTo>
                            <a:cubicBezTo>
                              <a:pt x="1531234" y="-20635"/>
                              <a:pt x="1660225" y="18769"/>
                              <a:pt x="1769546" y="0"/>
                            </a:cubicBezTo>
                            <a:cubicBezTo>
                              <a:pt x="1878867" y="-18769"/>
                              <a:pt x="2191762" y="58689"/>
                              <a:pt x="2333096" y="0"/>
                            </a:cubicBezTo>
                            <a:cubicBezTo>
                              <a:pt x="2474430" y="-58689"/>
                              <a:pt x="2614930" y="3960"/>
                              <a:pt x="2817748" y="0"/>
                            </a:cubicBezTo>
                            <a:cubicBezTo>
                              <a:pt x="3020566" y="-3960"/>
                              <a:pt x="2984632" y="4211"/>
                              <a:pt x="3144607" y="0"/>
                            </a:cubicBezTo>
                            <a:cubicBezTo>
                              <a:pt x="3304582" y="-4211"/>
                              <a:pt x="3669803" y="75909"/>
                              <a:pt x="3865951" y="0"/>
                            </a:cubicBezTo>
                            <a:cubicBezTo>
                              <a:pt x="4062099" y="-75909"/>
                              <a:pt x="4169184" y="16130"/>
                              <a:pt x="4271706" y="0"/>
                            </a:cubicBezTo>
                            <a:cubicBezTo>
                              <a:pt x="4374229" y="-16130"/>
                              <a:pt x="4527108" y="16561"/>
                              <a:pt x="4677462" y="0"/>
                            </a:cubicBezTo>
                            <a:cubicBezTo>
                              <a:pt x="4827816" y="-16561"/>
                              <a:pt x="5017915" y="72191"/>
                              <a:pt x="5319909" y="0"/>
                            </a:cubicBezTo>
                            <a:cubicBezTo>
                              <a:pt x="5621903" y="-72191"/>
                              <a:pt x="5497112" y="23571"/>
                              <a:pt x="5646767" y="0"/>
                            </a:cubicBezTo>
                            <a:cubicBezTo>
                              <a:pt x="5796422" y="-23571"/>
                              <a:pt x="5824123" y="17099"/>
                              <a:pt x="5973626" y="0"/>
                            </a:cubicBezTo>
                            <a:cubicBezTo>
                              <a:pt x="6123129" y="-17099"/>
                              <a:pt x="6255175" y="19086"/>
                              <a:pt x="6379382" y="0"/>
                            </a:cubicBezTo>
                            <a:cubicBezTo>
                              <a:pt x="6503589" y="-19086"/>
                              <a:pt x="6759928" y="57431"/>
                              <a:pt x="6942932" y="0"/>
                            </a:cubicBezTo>
                            <a:cubicBezTo>
                              <a:pt x="7125936" y="-57431"/>
                              <a:pt x="7186650" y="22799"/>
                              <a:pt x="7269790" y="0"/>
                            </a:cubicBezTo>
                            <a:cubicBezTo>
                              <a:pt x="7352930" y="-22799"/>
                              <a:pt x="7709408" y="13699"/>
                              <a:pt x="7889695" y="0"/>
                            </a:cubicBezTo>
                            <a:cubicBezTo>
                              <a:pt x="7921334" y="240005"/>
                              <a:pt x="7862377" y="379340"/>
                              <a:pt x="7889695" y="509575"/>
                            </a:cubicBezTo>
                            <a:cubicBezTo>
                              <a:pt x="7917013" y="639811"/>
                              <a:pt x="7846033" y="794369"/>
                              <a:pt x="7889695" y="1072789"/>
                            </a:cubicBezTo>
                            <a:cubicBezTo>
                              <a:pt x="7933357" y="1351209"/>
                              <a:pt x="7859259" y="1410527"/>
                              <a:pt x="7889695" y="1582363"/>
                            </a:cubicBezTo>
                            <a:cubicBezTo>
                              <a:pt x="7920131" y="1754199"/>
                              <a:pt x="7879156" y="1940791"/>
                              <a:pt x="7889695" y="2065118"/>
                            </a:cubicBezTo>
                            <a:cubicBezTo>
                              <a:pt x="7900234" y="2189446"/>
                              <a:pt x="7838483" y="2453288"/>
                              <a:pt x="7889695" y="2681972"/>
                            </a:cubicBezTo>
                            <a:cubicBezTo>
                              <a:pt x="7643208" y="2718832"/>
                              <a:pt x="7593272" y="2675355"/>
                              <a:pt x="7326145" y="2681972"/>
                            </a:cubicBezTo>
                            <a:cubicBezTo>
                              <a:pt x="7059018" y="2688589"/>
                              <a:pt x="6749521" y="2602887"/>
                              <a:pt x="6604802" y="2681972"/>
                            </a:cubicBezTo>
                            <a:cubicBezTo>
                              <a:pt x="6460083" y="2761057"/>
                              <a:pt x="6350610" y="2647629"/>
                              <a:pt x="6277943" y="2681972"/>
                            </a:cubicBezTo>
                            <a:cubicBezTo>
                              <a:pt x="6205276" y="2716315"/>
                              <a:pt x="5777223" y="2619310"/>
                              <a:pt x="5556599" y="2681972"/>
                            </a:cubicBezTo>
                            <a:cubicBezTo>
                              <a:pt x="5335975" y="2744634"/>
                              <a:pt x="5229622" y="2645526"/>
                              <a:pt x="4914153" y="2681972"/>
                            </a:cubicBezTo>
                            <a:cubicBezTo>
                              <a:pt x="4598684" y="2718418"/>
                              <a:pt x="4572197" y="2653685"/>
                              <a:pt x="4429500" y="2681972"/>
                            </a:cubicBezTo>
                            <a:cubicBezTo>
                              <a:pt x="4286803" y="2710259"/>
                              <a:pt x="4153069" y="2677600"/>
                              <a:pt x="4023744" y="2681972"/>
                            </a:cubicBezTo>
                            <a:cubicBezTo>
                              <a:pt x="3894419" y="2686344"/>
                              <a:pt x="3686709" y="2628450"/>
                              <a:pt x="3381298" y="2681972"/>
                            </a:cubicBezTo>
                            <a:cubicBezTo>
                              <a:pt x="3075887" y="2735494"/>
                              <a:pt x="2990412" y="2616705"/>
                              <a:pt x="2817748" y="2681972"/>
                            </a:cubicBezTo>
                            <a:cubicBezTo>
                              <a:pt x="2645084" y="2747239"/>
                              <a:pt x="2361568" y="2651464"/>
                              <a:pt x="2175302" y="2681972"/>
                            </a:cubicBezTo>
                            <a:cubicBezTo>
                              <a:pt x="1989036" y="2712480"/>
                              <a:pt x="1993530" y="2659055"/>
                              <a:pt x="1848443" y="2681972"/>
                            </a:cubicBezTo>
                            <a:cubicBezTo>
                              <a:pt x="1703356" y="2704889"/>
                              <a:pt x="1647793" y="2648378"/>
                              <a:pt x="1521584" y="2681972"/>
                            </a:cubicBezTo>
                            <a:cubicBezTo>
                              <a:pt x="1395375" y="2715566"/>
                              <a:pt x="1117029" y="2671623"/>
                              <a:pt x="879137" y="2681972"/>
                            </a:cubicBezTo>
                            <a:cubicBezTo>
                              <a:pt x="641245" y="2692321"/>
                              <a:pt x="181651" y="2584479"/>
                              <a:pt x="0" y="2681972"/>
                            </a:cubicBezTo>
                            <a:cubicBezTo>
                              <a:pt x="-5536" y="2549267"/>
                              <a:pt x="45120" y="2411249"/>
                              <a:pt x="0" y="2226037"/>
                            </a:cubicBezTo>
                            <a:cubicBezTo>
                              <a:pt x="-45120" y="2040825"/>
                              <a:pt x="64350" y="1858088"/>
                              <a:pt x="0" y="1662823"/>
                            </a:cubicBezTo>
                            <a:cubicBezTo>
                              <a:pt x="-64350" y="1467558"/>
                              <a:pt x="46246" y="1358589"/>
                              <a:pt x="0" y="1153248"/>
                            </a:cubicBezTo>
                            <a:cubicBezTo>
                              <a:pt x="-46246" y="947908"/>
                              <a:pt x="936" y="905037"/>
                              <a:pt x="0" y="670493"/>
                            </a:cubicBezTo>
                            <a:cubicBezTo>
                              <a:pt x="-936" y="435949"/>
                              <a:pt x="59369" y="320225"/>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045480" y="680133"/>
                <a:ext cx="6302559" cy="353943"/>
              </a:xfrm>
              <a:prstGeom prst="rect">
                <a:avLst/>
              </a:prstGeom>
              <a:noFill/>
            </p:spPr>
            <p:txBody>
              <a:bodyPr wrap="square">
                <a:spAutoFit/>
              </a:bodyPr>
              <a:lstStyle/>
              <a:p>
                <a:pPr marL="139700" indent="0">
                  <a:buNone/>
                </a:pPr>
                <a:r>
                  <a:rPr lang="es-MX" sz="1700" b="1" u="sng" dirty="0">
                    <a:solidFill>
                      <a:schemeClr val="bg1"/>
                    </a:solidFill>
                    <a:latin typeface="Roboto "/>
                  </a:rPr>
                  <a:t>Paso 2</a:t>
                </a:r>
                <a:r>
                  <a:rPr lang="es-MX" sz="1700" b="1" dirty="0">
                    <a:solidFill>
                      <a:schemeClr val="bg1"/>
                    </a:solidFill>
                    <a:latin typeface="Roboto "/>
                  </a:rPr>
                  <a:t>: </a:t>
                </a:r>
                <a:r>
                  <a:rPr lang="es-MX" sz="1700" dirty="0">
                    <a:solidFill>
                      <a:schemeClr val="bg1"/>
                    </a:solidFill>
                    <a:latin typeface="Roboto "/>
                  </a:rPr>
                  <a:t>Obtenemos </a:t>
                </a:r>
                <a14:m>
                  <m:oMath xmlns:m="http://schemas.openxmlformats.org/officeDocument/2006/math">
                    <m:sSup>
                      <m:sSupPr>
                        <m:ctrlPr>
                          <a:rPr lang="es-MX" sz="1700" b="1" i="1" smtClean="0">
                            <a:solidFill>
                              <a:schemeClr val="bg1"/>
                            </a:solidFill>
                            <a:latin typeface="Cambria Math" panose="02040503050406030204" pitchFamily="18" charset="0"/>
                          </a:rPr>
                        </m:ctrlPr>
                      </m:sSupPr>
                      <m:e>
                        <m:r>
                          <a:rPr lang="es-MX" sz="1700" b="1" i="1" smtClean="0">
                            <a:solidFill>
                              <a:schemeClr val="bg1"/>
                            </a:solidFill>
                            <a:latin typeface="Cambria Math" panose="02040503050406030204" pitchFamily="18" charset="0"/>
                          </a:rPr>
                          <m:t>𝒀</m:t>
                        </m:r>
                        <m:r>
                          <a:rPr lang="es-MX" sz="1700" b="1" i="1" smtClean="0">
                            <a:solidFill>
                              <a:schemeClr val="bg1"/>
                            </a:solidFill>
                            <a:latin typeface="Cambria Math" panose="02040503050406030204" pitchFamily="18" charset="0"/>
                          </a:rPr>
                          <m:t>𝟏</m:t>
                        </m:r>
                        <m:r>
                          <a:rPr lang="es-MX" sz="1700" b="1" i="1">
                            <a:solidFill>
                              <a:schemeClr val="bg1"/>
                            </a:solidFill>
                            <a:latin typeface="Cambria Math" panose="02040503050406030204" pitchFamily="18" charset="0"/>
                          </a:rPr>
                          <m:t>𝒔</m:t>
                        </m:r>
                      </m:e>
                      <m:sup>
                        <m:r>
                          <a:rPr lang="es-MX" sz="1700" b="1" i="1" smtClean="0">
                            <a:solidFill>
                              <a:schemeClr val="bg1"/>
                            </a:solidFill>
                            <a:latin typeface="Cambria Math" panose="02040503050406030204" pitchFamily="18" charset="0"/>
                            <a:ea typeface="Cambria Math" panose="02040503050406030204" pitchFamily="18" charset="0"/>
                          </a:rPr>
                          <m:t>𝝁</m:t>
                        </m:r>
                        <m:r>
                          <a:rPr lang="es-MX" sz="1700" b="1" i="1" smtClean="0">
                            <a:solidFill>
                              <a:schemeClr val="bg1"/>
                            </a:solidFill>
                            <a:latin typeface="Cambria Math" panose="02040503050406030204" pitchFamily="18" charset="0"/>
                            <a:ea typeface="Cambria Math" panose="02040503050406030204" pitchFamily="18" charset="0"/>
                          </a:rPr>
                          <m:t> </m:t>
                        </m:r>
                      </m:sup>
                    </m:sSup>
                    <m:r>
                      <a:rPr lang="es-MX" sz="1700" b="0" i="1" smtClean="0">
                        <a:solidFill>
                          <a:schemeClr val="bg1"/>
                        </a:solidFill>
                        <a:latin typeface="Cambria Math" panose="02040503050406030204" pitchFamily="18" charset="0"/>
                      </a:rPr>
                      <m:t>𝑥</m:t>
                    </m:r>
                    <m:r>
                      <a:rPr lang="es-MX" sz="1700" b="0" i="1" smtClean="0">
                        <a:solidFill>
                          <a:schemeClr val="bg1"/>
                        </a:solidFill>
                        <a:latin typeface="Cambria Math" panose="02040503050406030204" pitchFamily="18" charset="0"/>
                      </a:rPr>
                      <m:t> </m:t>
                    </m:r>
                    <m:sSup>
                      <m:sSupPr>
                        <m:ctrlPr>
                          <a:rPr lang="es-MX" sz="1700" b="1" i="1">
                            <a:solidFill>
                              <a:schemeClr val="bg1"/>
                            </a:solidFill>
                            <a:latin typeface="Cambria Math" panose="02040503050406030204" pitchFamily="18" charset="0"/>
                          </a:rPr>
                        </m:ctrlPr>
                      </m:sSupPr>
                      <m:e>
                        <m:r>
                          <a:rPr lang="es-MX" sz="1700" b="1" i="1" smtClean="0">
                            <a:solidFill>
                              <a:schemeClr val="bg1"/>
                            </a:solidFill>
                            <a:latin typeface="Cambria Math" panose="02040503050406030204" pitchFamily="18" charset="0"/>
                          </a:rPr>
                          <m:t>𝑿</m:t>
                        </m:r>
                        <m:r>
                          <a:rPr lang="es-MX" sz="1700" b="1" i="1" smtClean="0">
                            <a:solidFill>
                              <a:schemeClr val="bg1"/>
                            </a:solidFill>
                            <a:latin typeface="Cambria Math" panose="02040503050406030204" pitchFamily="18" charset="0"/>
                          </a:rPr>
                          <m:t>𝟎</m:t>
                        </m:r>
                        <m:r>
                          <a:rPr lang="es-MX" sz="1700" b="1" i="1">
                            <a:solidFill>
                              <a:schemeClr val="bg1"/>
                            </a:solidFill>
                            <a:latin typeface="Cambria Math" panose="02040503050406030204" pitchFamily="18" charset="0"/>
                          </a:rPr>
                          <m:t>𝒔</m:t>
                        </m:r>
                      </m:e>
                      <m:sup>
                        <m:r>
                          <a:rPr lang="es-MX" sz="1700" b="1" i="1">
                            <a:solidFill>
                              <a:schemeClr val="bg1"/>
                            </a:solidFill>
                            <a:latin typeface="Cambria Math" panose="02040503050406030204" pitchFamily="18" charset="0"/>
                            <a:ea typeface="Cambria Math" panose="02040503050406030204" pitchFamily="18" charset="0"/>
                          </a:rPr>
                          <m:t>𝝁</m:t>
                        </m:r>
                        <m:r>
                          <a:rPr lang="es-MX" sz="1700" b="1" i="1">
                            <a:solidFill>
                              <a:schemeClr val="bg1"/>
                            </a:solidFill>
                            <a:latin typeface="Cambria Math" panose="02040503050406030204" pitchFamily="18" charset="0"/>
                            <a:ea typeface="Cambria Math" panose="02040503050406030204" pitchFamily="18" charset="0"/>
                          </a:rPr>
                          <m:t> </m:t>
                        </m:r>
                      </m:sup>
                    </m:sSup>
                  </m:oMath>
                </a14:m>
                <a:r>
                  <a:rPr lang="es-MX" sz="1700" dirty="0">
                    <a:solidFill>
                      <a:schemeClr val="bg1"/>
                    </a:solidFill>
                    <a:latin typeface="Roboto "/>
                  </a:rPr>
                  <a:t>para cada </a:t>
                </a:r>
                <a14:m>
                  <m:oMath xmlns:m="http://schemas.openxmlformats.org/officeDocument/2006/math">
                    <m:r>
                      <a:rPr lang="es-MX" sz="1700" b="1" i="1">
                        <a:solidFill>
                          <a:schemeClr val="bg1"/>
                        </a:solidFill>
                        <a:latin typeface="Cambria Math" panose="02040503050406030204" pitchFamily="18" charset="0"/>
                        <a:ea typeface="Cambria Math" panose="02040503050406030204" pitchFamily="18" charset="0"/>
                      </a:rPr>
                      <m:t>𝝁</m:t>
                    </m:r>
                    <m:r>
                      <a:rPr lang="es-MX" sz="1700" b="1" i="1" smtClean="0">
                        <a:solidFill>
                          <a:schemeClr val="bg1"/>
                        </a:solidFill>
                        <a:latin typeface="Cambria Math" panose="02040503050406030204" pitchFamily="18" charset="0"/>
                        <a:ea typeface="Cambria Math" panose="02040503050406030204" pitchFamily="18" charset="0"/>
                      </a:rPr>
                      <m:t> ∈{</m:t>
                    </m:r>
                    <m:r>
                      <a:rPr lang="es-MX" sz="1700" b="1" i="1" smtClean="0">
                        <a:solidFill>
                          <a:schemeClr val="bg1"/>
                        </a:solidFill>
                        <a:latin typeface="Cambria Math" panose="02040503050406030204" pitchFamily="18" charset="0"/>
                        <a:ea typeface="Cambria Math" panose="02040503050406030204" pitchFamily="18" charset="0"/>
                      </a:rPr>
                      <m:t>𝟏</m:t>
                    </m:r>
                    <m:r>
                      <a:rPr lang="es-MX" sz="1700" b="1" i="1" smtClean="0">
                        <a:solidFill>
                          <a:schemeClr val="bg1"/>
                        </a:solidFill>
                        <a:latin typeface="Cambria Math" panose="02040503050406030204" pitchFamily="18" charset="0"/>
                        <a:ea typeface="Cambria Math" panose="02040503050406030204" pitchFamily="18" charset="0"/>
                      </a:rPr>
                      <m:t>,</m:t>
                    </m:r>
                    <m:r>
                      <a:rPr lang="es-MX" sz="1700" b="1" i="1" smtClean="0">
                        <a:solidFill>
                          <a:schemeClr val="bg1"/>
                        </a:solidFill>
                        <a:latin typeface="Cambria Math" panose="02040503050406030204" pitchFamily="18" charset="0"/>
                        <a:ea typeface="Cambria Math" panose="02040503050406030204" pitchFamily="18" charset="0"/>
                      </a:rPr>
                      <m:t>𝟐</m:t>
                    </m:r>
                    <m:r>
                      <a:rPr lang="es-MX" sz="1700" b="1" i="1" smtClean="0">
                        <a:solidFill>
                          <a:schemeClr val="bg1"/>
                        </a:solidFill>
                        <a:latin typeface="Cambria Math" panose="02040503050406030204" pitchFamily="18" charset="0"/>
                        <a:ea typeface="Cambria Math" panose="02040503050406030204" pitchFamily="18" charset="0"/>
                      </a:rPr>
                      <m:t>,</m:t>
                    </m:r>
                    <m:r>
                      <a:rPr lang="es-MX" sz="1700" b="1" i="1" smtClean="0">
                        <a:solidFill>
                          <a:schemeClr val="bg1"/>
                        </a:solidFill>
                        <a:latin typeface="Cambria Math" panose="02040503050406030204" pitchFamily="18" charset="0"/>
                        <a:ea typeface="Cambria Math" panose="02040503050406030204" pitchFamily="18" charset="0"/>
                      </a:rPr>
                      <m:t>𝟑</m:t>
                    </m:r>
                    <m:r>
                      <a:rPr lang="es-MX" sz="1700" b="1" i="1" smtClean="0">
                        <a:solidFill>
                          <a:schemeClr val="bg1"/>
                        </a:solidFill>
                        <a:latin typeface="Cambria Math" panose="02040503050406030204" pitchFamily="18" charset="0"/>
                        <a:ea typeface="Cambria Math" panose="02040503050406030204" pitchFamily="18" charset="0"/>
                      </a:rPr>
                      <m:t>…</m:t>
                    </m:r>
                    <m:r>
                      <a:rPr lang="es-MX" sz="1700" b="1" i="1" smtClean="0">
                        <a:solidFill>
                          <a:schemeClr val="bg1"/>
                        </a:solidFill>
                        <a:latin typeface="Cambria Math" panose="02040503050406030204" pitchFamily="18" charset="0"/>
                        <a:ea typeface="Cambria Math" panose="02040503050406030204" pitchFamily="18" charset="0"/>
                      </a:rPr>
                      <m:t>𝒑</m:t>
                    </m:r>
                    <m:r>
                      <a:rPr lang="es-MX" sz="1700" b="1" i="1" smtClean="0">
                        <a:solidFill>
                          <a:schemeClr val="bg1"/>
                        </a:solidFill>
                        <a:latin typeface="Cambria Math" panose="02040503050406030204" pitchFamily="18" charset="0"/>
                        <a:ea typeface="Cambria Math" panose="02040503050406030204" pitchFamily="18" charset="0"/>
                      </a:rPr>
                      <m:t>}</m:t>
                    </m:r>
                  </m:oMath>
                </a14:m>
                <a:r>
                  <a:rPr lang="es-MX" sz="1700" dirty="0">
                    <a:solidFill>
                      <a:schemeClr val="bg1"/>
                    </a:solidFill>
                    <a:latin typeface="Roboto "/>
                  </a:rPr>
                  <a:t>   </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045480" y="680133"/>
                <a:ext cx="6302559" cy="353943"/>
              </a:xfrm>
              <a:prstGeom prst="rect">
                <a:avLst/>
              </a:prstGeom>
              <a:blipFill>
                <a:blip r:embed="rId4"/>
                <a:stretch>
                  <a:fillRect t="-6897" b="-24138"/>
                </a:stretch>
              </a:blipFill>
            </p:spPr>
            <p:txBody>
              <a:bodyPr/>
              <a:lstStyle/>
              <a:p>
                <a:r>
                  <a:rPr lang="es-MX">
                    <a:noFill/>
                  </a:rPr>
                  <a:t> </a:t>
                </a:r>
              </a:p>
            </p:txBody>
          </p:sp>
        </mc:Fallback>
      </mc:AlternateContent>
    </p:spTree>
    <p:extLst>
      <p:ext uri="{BB962C8B-B14F-4D97-AF65-F5344CB8AC3E}">
        <p14:creationId xmlns:p14="http://schemas.microsoft.com/office/powerpoint/2010/main" val="918219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715433" y="3396559"/>
                <a:ext cx="7713134" cy="1579234"/>
              </a:xfrm>
              <a:custGeom>
                <a:avLst/>
                <a:gdLst>
                  <a:gd name="connsiteX0" fmla="*/ 0 w 7713134"/>
                  <a:gd name="connsiteY0" fmla="*/ 0 h 1579234"/>
                  <a:gd name="connsiteX1" fmla="*/ 670449 w 7713134"/>
                  <a:gd name="connsiteY1" fmla="*/ 0 h 1579234"/>
                  <a:gd name="connsiteX2" fmla="*/ 1032373 w 7713134"/>
                  <a:gd name="connsiteY2" fmla="*/ 0 h 1579234"/>
                  <a:gd name="connsiteX3" fmla="*/ 1702823 w 7713134"/>
                  <a:gd name="connsiteY3" fmla="*/ 0 h 1579234"/>
                  <a:gd name="connsiteX4" fmla="*/ 2141878 w 7713134"/>
                  <a:gd name="connsiteY4" fmla="*/ 0 h 1579234"/>
                  <a:gd name="connsiteX5" fmla="*/ 2812327 w 7713134"/>
                  <a:gd name="connsiteY5" fmla="*/ 0 h 1579234"/>
                  <a:gd name="connsiteX6" fmla="*/ 3251383 w 7713134"/>
                  <a:gd name="connsiteY6" fmla="*/ 0 h 1579234"/>
                  <a:gd name="connsiteX7" fmla="*/ 3767569 w 7713134"/>
                  <a:gd name="connsiteY7" fmla="*/ 0 h 1579234"/>
                  <a:gd name="connsiteX8" fmla="*/ 4360887 w 7713134"/>
                  <a:gd name="connsiteY8" fmla="*/ 0 h 1579234"/>
                  <a:gd name="connsiteX9" fmla="*/ 4877074 w 7713134"/>
                  <a:gd name="connsiteY9" fmla="*/ 0 h 1579234"/>
                  <a:gd name="connsiteX10" fmla="*/ 5470392 w 7713134"/>
                  <a:gd name="connsiteY10" fmla="*/ 0 h 1579234"/>
                  <a:gd name="connsiteX11" fmla="*/ 5986579 w 7713134"/>
                  <a:gd name="connsiteY11" fmla="*/ 0 h 1579234"/>
                  <a:gd name="connsiteX12" fmla="*/ 6425634 w 7713134"/>
                  <a:gd name="connsiteY12" fmla="*/ 0 h 1579234"/>
                  <a:gd name="connsiteX13" fmla="*/ 7096083 w 7713134"/>
                  <a:gd name="connsiteY13" fmla="*/ 0 h 1579234"/>
                  <a:gd name="connsiteX14" fmla="*/ 7713134 w 7713134"/>
                  <a:gd name="connsiteY14" fmla="*/ 0 h 1579234"/>
                  <a:gd name="connsiteX15" fmla="*/ 7713134 w 7713134"/>
                  <a:gd name="connsiteY15" fmla="*/ 494827 h 1579234"/>
                  <a:gd name="connsiteX16" fmla="*/ 7713134 w 7713134"/>
                  <a:gd name="connsiteY16" fmla="*/ 973861 h 1579234"/>
                  <a:gd name="connsiteX17" fmla="*/ 7713134 w 7713134"/>
                  <a:gd name="connsiteY17" fmla="*/ 1579234 h 1579234"/>
                  <a:gd name="connsiteX18" fmla="*/ 7042685 w 7713134"/>
                  <a:gd name="connsiteY18" fmla="*/ 1579234 h 1579234"/>
                  <a:gd name="connsiteX19" fmla="*/ 6603629 w 7713134"/>
                  <a:gd name="connsiteY19" fmla="*/ 1579234 h 1579234"/>
                  <a:gd name="connsiteX20" fmla="*/ 6087443 w 7713134"/>
                  <a:gd name="connsiteY20" fmla="*/ 1579234 h 1579234"/>
                  <a:gd name="connsiteX21" fmla="*/ 5494125 w 7713134"/>
                  <a:gd name="connsiteY21" fmla="*/ 1579234 h 1579234"/>
                  <a:gd name="connsiteX22" fmla="*/ 4977938 w 7713134"/>
                  <a:gd name="connsiteY22" fmla="*/ 1579234 h 1579234"/>
                  <a:gd name="connsiteX23" fmla="*/ 4538883 w 7713134"/>
                  <a:gd name="connsiteY23" fmla="*/ 1579234 h 1579234"/>
                  <a:gd name="connsiteX24" fmla="*/ 3945565 w 7713134"/>
                  <a:gd name="connsiteY24" fmla="*/ 1579234 h 1579234"/>
                  <a:gd name="connsiteX25" fmla="*/ 3352247 w 7713134"/>
                  <a:gd name="connsiteY25" fmla="*/ 1579234 h 1579234"/>
                  <a:gd name="connsiteX26" fmla="*/ 2913191 w 7713134"/>
                  <a:gd name="connsiteY26" fmla="*/ 1579234 h 1579234"/>
                  <a:gd name="connsiteX27" fmla="*/ 2242742 w 7713134"/>
                  <a:gd name="connsiteY27" fmla="*/ 1579234 h 1579234"/>
                  <a:gd name="connsiteX28" fmla="*/ 1880818 w 7713134"/>
                  <a:gd name="connsiteY28" fmla="*/ 1579234 h 1579234"/>
                  <a:gd name="connsiteX29" fmla="*/ 1364631 w 7713134"/>
                  <a:gd name="connsiteY29" fmla="*/ 1579234 h 1579234"/>
                  <a:gd name="connsiteX30" fmla="*/ 848445 w 7713134"/>
                  <a:gd name="connsiteY30" fmla="*/ 1579234 h 1579234"/>
                  <a:gd name="connsiteX31" fmla="*/ 0 w 7713134"/>
                  <a:gd name="connsiteY31" fmla="*/ 1579234 h 1579234"/>
                  <a:gd name="connsiteX32" fmla="*/ 0 w 7713134"/>
                  <a:gd name="connsiteY32" fmla="*/ 1021238 h 1579234"/>
                  <a:gd name="connsiteX33" fmla="*/ 0 w 7713134"/>
                  <a:gd name="connsiteY33" fmla="*/ 526411 h 1579234"/>
                  <a:gd name="connsiteX34" fmla="*/ 0 w 7713134"/>
                  <a:gd name="connsiteY34" fmla="*/ 0 h 157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13134" h="1579234" fill="none" extrusionOk="0">
                    <a:moveTo>
                      <a:pt x="0" y="0"/>
                    </a:moveTo>
                    <a:cubicBezTo>
                      <a:pt x="285800" y="-57085"/>
                      <a:pt x="386805" y="27752"/>
                      <a:pt x="670449" y="0"/>
                    </a:cubicBezTo>
                    <a:cubicBezTo>
                      <a:pt x="954093" y="-27752"/>
                      <a:pt x="856378" y="18731"/>
                      <a:pt x="1032373" y="0"/>
                    </a:cubicBezTo>
                    <a:cubicBezTo>
                      <a:pt x="1208368" y="-18731"/>
                      <a:pt x="1388598" y="52513"/>
                      <a:pt x="1702823" y="0"/>
                    </a:cubicBezTo>
                    <a:cubicBezTo>
                      <a:pt x="2017048" y="-52513"/>
                      <a:pt x="2032047" y="43811"/>
                      <a:pt x="2141878" y="0"/>
                    </a:cubicBezTo>
                    <a:cubicBezTo>
                      <a:pt x="2251710" y="-43811"/>
                      <a:pt x="2661878" y="71880"/>
                      <a:pt x="2812327" y="0"/>
                    </a:cubicBezTo>
                    <a:cubicBezTo>
                      <a:pt x="2962776" y="-71880"/>
                      <a:pt x="3082092" y="34479"/>
                      <a:pt x="3251383" y="0"/>
                    </a:cubicBezTo>
                    <a:cubicBezTo>
                      <a:pt x="3420674" y="-34479"/>
                      <a:pt x="3562627" y="48269"/>
                      <a:pt x="3767569" y="0"/>
                    </a:cubicBezTo>
                    <a:cubicBezTo>
                      <a:pt x="3972511" y="-48269"/>
                      <a:pt x="4143106" y="1408"/>
                      <a:pt x="4360887" y="0"/>
                    </a:cubicBezTo>
                    <a:cubicBezTo>
                      <a:pt x="4578668" y="-1408"/>
                      <a:pt x="4773357" y="24389"/>
                      <a:pt x="4877074" y="0"/>
                    </a:cubicBezTo>
                    <a:cubicBezTo>
                      <a:pt x="4980791" y="-24389"/>
                      <a:pt x="5281214" y="6989"/>
                      <a:pt x="5470392" y="0"/>
                    </a:cubicBezTo>
                    <a:cubicBezTo>
                      <a:pt x="5659570" y="-6989"/>
                      <a:pt x="5837540" y="30761"/>
                      <a:pt x="5986579" y="0"/>
                    </a:cubicBezTo>
                    <a:cubicBezTo>
                      <a:pt x="6135618" y="-30761"/>
                      <a:pt x="6244286" y="9051"/>
                      <a:pt x="6425634" y="0"/>
                    </a:cubicBezTo>
                    <a:cubicBezTo>
                      <a:pt x="6606983" y="-9051"/>
                      <a:pt x="6913577" y="22389"/>
                      <a:pt x="7096083" y="0"/>
                    </a:cubicBezTo>
                    <a:cubicBezTo>
                      <a:pt x="7278589" y="-22389"/>
                      <a:pt x="7453182" y="48269"/>
                      <a:pt x="7713134" y="0"/>
                    </a:cubicBezTo>
                    <a:cubicBezTo>
                      <a:pt x="7727538" y="177972"/>
                      <a:pt x="7687585" y="343709"/>
                      <a:pt x="7713134" y="494827"/>
                    </a:cubicBezTo>
                    <a:cubicBezTo>
                      <a:pt x="7738683" y="645945"/>
                      <a:pt x="7696604" y="839448"/>
                      <a:pt x="7713134" y="973861"/>
                    </a:cubicBezTo>
                    <a:cubicBezTo>
                      <a:pt x="7729664" y="1108274"/>
                      <a:pt x="7688045" y="1324715"/>
                      <a:pt x="7713134" y="1579234"/>
                    </a:cubicBezTo>
                    <a:cubicBezTo>
                      <a:pt x="7488271" y="1614883"/>
                      <a:pt x="7252258" y="1505237"/>
                      <a:pt x="7042685" y="1579234"/>
                    </a:cubicBezTo>
                    <a:cubicBezTo>
                      <a:pt x="6833112" y="1653231"/>
                      <a:pt x="6791352" y="1548134"/>
                      <a:pt x="6603629" y="1579234"/>
                    </a:cubicBezTo>
                    <a:cubicBezTo>
                      <a:pt x="6415906" y="1610334"/>
                      <a:pt x="6236969" y="1561022"/>
                      <a:pt x="6087443" y="1579234"/>
                    </a:cubicBezTo>
                    <a:cubicBezTo>
                      <a:pt x="5937917" y="1597446"/>
                      <a:pt x="5659389" y="1531057"/>
                      <a:pt x="5494125" y="1579234"/>
                    </a:cubicBezTo>
                    <a:cubicBezTo>
                      <a:pt x="5328861" y="1627411"/>
                      <a:pt x="5211197" y="1517778"/>
                      <a:pt x="4977938" y="1579234"/>
                    </a:cubicBezTo>
                    <a:cubicBezTo>
                      <a:pt x="4744679" y="1640690"/>
                      <a:pt x="4752839" y="1574209"/>
                      <a:pt x="4538883" y="1579234"/>
                    </a:cubicBezTo>
                    <a:cubicBezTo>
                      <a:pt x="4324927" y="1584259"/>
                      <a:pt x="4123776" y="1512880"/>
                      <a:pt x="3945565" y="1579234"/>
                    </a:cubicBezTo>
                    <a:cubicBezTo>
                      <a:pt x="3767354" y="1645588"/>
                      <a:pt x="3591480" y="1534259"/>
                      <a:pt x="3352247" y="1579234"/>
                    </a:cubicBezTo>
                    <a:cubicBezTo>
                      <a:pt x="3113014" y="1624209"/>
                      <a:pt x="3021114" y="1532625"/>
                      <a:pt x="2913191" y="1579234"/>
                    </a:cubicBezTo>
                    <a:cubicBezTo>
                      <a:pt x="2805268" y="1625843"/>
                      <a:pt x="2542063" y="1531735"/>
                      <a:pt x="2242742" y="1579234"/>
                    </a:cubicBezTo>
                    <a:cubicBezTo>
                      <a:pt x="1943421" y="1626733"/>
                      <a:pt x="2040474" y="1576002"/>
                      <a:pt x="1880818" y="1579234"/>
                    </a:cubicBezTo>
                    <a:cubicBezTo>
                      <a:pt x="1721162" y="1582466"/>
                      <a:pt x="1611850" y="1558890"/>
                      <a:pt x="1364631" y="1579234"/>
                    </a:cubicBezTo>
                    <a:cubicBezTo>
                      <a:pt x="1117412" y="1599578"/>
                      <a:pt x="963370" y="1541364"/>
                      <a:pt x="848445" y="1579234"/>
                    </a:cubicBezTo>
                    <a:cubicBezTo>
                      <a:pt x="733520" y="1617104"/>
                      <a:pt x="335051" y="1494469"/>
                      <a:pt x="0" y="1579234"/>
                    </a:cubicBezTo>
                    <a:cubicBezTo>
                      <a:pt x="-17930" y="1352655"/>
                      <a:pt x="29902" y="1294390"/>
                      <a:pt x="0" y="1021238"/>
                    </a:cubicBezTo>
                    <a:cubicBezTo>
                      <a:pt x="-29902" y="748086"/>
                      <a:pt x="40501" y="719225"/>
                      <a:pt x="0" y="526411"/>
                    </a:cubicBezTo>
                    <a:cubicBezTo>
                      <a:pt x="-40501" y="333597"/>
                      <a:pt x="46671" y="117854"/>
                      <a:pt x="0" y="0"/>
                    </a:cubicBezTo>
                    <a:close/>
                  </a:path>
                  <a:path w="7713134" h="1579234" stroke="0" extrusionOk="0">
                    <a:moveTo>
                      <a:pt x="0" y="0"/>
                    </a:moveTo>
                    <a:cubicBezTo>
                      <a:pt x="298145" y="-46133"/>
                      <a:pt x="565757" y="63440"/>
                      <a:pt x="747581" y="0"/>
                    </a:cubicBezTo>
                    <a:cubicBezTo>
                      <a:pt x="929405" y="-63440"/>
                      <a:pt x="1219840" y="17338"/>
                      <a:pt x="1340899" y="0"/>
                    </a:cubicBezTo>
                    <a:cubicBezTo>
                      <a:pt x="1461958" y="-17338"/>
                      <a:pt x="1713476" y="58055"/>
                      <a:pt x="1857085" y="0"/>
                    </a:cubicBezTo>
                    <a:cubicBezTo>
                      <a:pt x="2000694" y="-58055"/>
                      <a:pt x="2191628" y="7854"/>
                      <a:pt x="2450403" y="0"/>
                    </a:cubicBezTo>
                    <a:cubicBezTo>
                      <a:pt x="2709178" y="-7854"/>
                      <a:pt x="2709570" y="6231"/>
                      <a:pt x="2966590" y="0"/>
                    </a:cubicBezTo>
                    <a:cubicBezTo>
                      <a:pt x="3223610" y="-6231"/>
                      <a:pt x="3229720" y="19569"/>
                      <a:pt x="3328514" y="0"/>
                    </a:cubicBezTo>
                    <a:cubicBezTo>
                      <a:pt x="3427308" y="-19569"/>
                      <a:pt x="3871470" y="78313"/>
                      <a:pt x="4076095" y="0"/>
                    </a:cubicBezTo>
                    <a:cubicBezTo>
                      <a:pt x="4280720" y="-78313"/>
                      <a:pt x="4416423" y="3333"/>
                      <a:pt x="4515150" y="0"/>
                    </a:cubicBezTo>
                    <a:cubicBezTo>
                      <a:pt x="4613878" y="-3333"/>
                      <a:pt x="4741985" y="44518"/>
                      <a:pt x="4954205" y="0"/>
                    </a:cubicBezTo>
                    <a:cubicBezTo>
                      <a:pt x="5166425" y="-44518"/>
                      <a:pt x="5302396" y="47695"/>
                      <a:pt x="5624655" y="0"/>
                    </a:cubicBezTo>
                    <a:cubicBezTo>
                      <a:pt x="5946914" y="-47695"/>
                      <a:pt x="5851397" y="20321"/>
                      <a:pt x="5986579" y="0"/>
                    </a:cubicBezTo>
                    <a:cubicBezTo>
                      <a:pt x="6121761" y="-20321"/>
                      <a:pt x="6226224" y="4484"/>
                      <a:pt x="6348503" y="0"/>
                    </a:cubicBezTo>
                    <a:cubicBezTo>
                      <a:pt x="6470782" y="-4484"/>
                      <a:pt x="6662470" y="26830"/>
                      <a:pt x="6787558" y="0"/>
                    </a:cubicBezTo>
                    <a:cubicBezTo>
                      <a:pt x="6912647" y="-26830"/>
                      <a:pt x="7421272" y="29526"/>
                      <a:pt x="7713134" y="0"/>
                    </a:cubicBezTo>
                    <a:cubicBezTo>
                      <a:pt x="7716380" y="132724"/>
                      <a:pt x="7695442" y="252461"/>
                      <a:pt x="7713134" y="479034"/>
                    </a:cubicBezTo>
                    <a:cubicBezTo>
                      <a:pt x="7730826" y="705607"/>
                      <a:pt x="7706636" y="754456"/>
                      <a:pt x="7713134" y="958069"/>
                    </a:cubicBezTo>
                    <a:cubicBezTo>
                      <a:pt x="7719632" y="1161683"/>
                      <a:pt x="7654746" y="1320450"/>
                      <a:pt x="7713134" y="1579234"/>
                    </a:cubicBezTo>
                    <a:cubicBezTo>
                      <a:pt x="7407324" y="1594902"/>
                      <a:pt x="7377491" y="1509906"/>
                      <a:pt x="7042685" y="1579234"/>
                    </a:cubicBezTo>
                    <a:cubicBezTo>
                      <a:pt x="6707879" y="1648562"/>
                      <a:pt x="6639697" y="1568371"/>
                      <a:pt x="6372235" y="1579234"/>
                    </a:cubicBezTo>
                    <a:cubicBezTo>
                      <a:pt x="6104773" y="1590097"/>
                      <a:pt x="6036681" y="1545478"/>
                      <a:pt x="5933180" y="1579234"/>
                    </a:cubicBezTo>
                    <a:cubicBezTo>
                      <a:pt x="5829679" y="1612990"/>
                      <a:pt x="5538837" y="1525571"/>
                      <a:pt x="5339862" y="1579234"/>
                    </a:cubicBezTo>
                    <a:cubicBezTo>
                      <a:pt x="5140887" y="1632897"/>
                      <a:pt x="4901995" y="1513359"/>
                      <a:pt x="4669413" y="1579234"/>
                    </a:cubicBezTo>
                    <a:cubicBezTo>
                      <a:pt x="4436831" y="1645109"/>
                      <a:pt x="4100239" y="1571751"/>
                      <a:pt x="3921832" y="1579234"/>
                    </a:cubicBezTo>
                    <a:cubicBezTo>
                      <a:pt x="3743425" y="1586717"/>
                      <a:pt x="3643001" y="1537424"/>
                      <a:pt x="3559908" y="1579234"/>
                    </a:cubicBezTo>
                    <a:cubicBezTo>
                      <a:pt x="3476815" y="1621044"/>
                      <a:pt x="3070703" y="1505585"/>
                      <a:pt x="2812327" y="1579234"/>
                    </a:cubicBezTo>
                    <a:cubicBezTo>
                      <a:pt x="2553951" y="1652883"/>
                      <a:pt x="2448959" y="1518161"/>
                      <a:pt x="2141878" y="1579234"/>
                    </a:cubicBezTo>
                    <a:cubicBezTo>
                      <a:pt x="1834797" y="1640307"/>
                      <a:pt x="1799917" y="1554379"/>
                      <a:pt x="1625691" y="1579234"/>
                    </a:cubicBezTo>
                    <a:cubicBezTo>
                      <a:pt x="1451465" y="1604089"/>
                      <a:pt x="1373925" y="1537018"/>
                      <a:pt x="1186636" y="1579234"/>
                    </a:cubicBezTo>
                    <a:cubicBezTo>
                      <a:pt x="999347" y="1621450"/>
                      <a:pt x="778931" y="1542720"/>
                      <a:pt x="516187" y="1579234"/>
                    </a:cubicBezTo>
                    <a:cubicBezTo>
                      <a:pt x="253443" y="1615748"/>
                      <a:pt x="236567" y="1552961"/>
                      <a:pt x="0" y="1579234"/>
                    </a:cubicBezTo>
                    <a:cubicBezTo>
                      <a:pt x="-35178" y="1423005"/>
                      <a:pt x="35866" y="1265988"/>
                      <a:pt x="0" y="1037030"/>
                    </a:cubicBezTo>
                    <a:cubicBezTo>
                      <a:pt x="-35866" y="808072"/>
                      <a:pt x="2469" y="697606"/>
                      <a:pt x="0" y="494827"/>
                    </a:cubicBezTo>
                    <a:cubicBezTo>
                      <a:pt x="-2469" y="292048"/>
                      <a:pt x="45071" y="109459"/>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buNone/>
                </a:pPr>
                <a14:m>
                  <m:oMath xmlns:m="http://schemas.openxmlformats.org/officeDocument/2006/math">
                    <m:sSup>
                      <m:sSupPr>
                        <m:ctrlPr>
                          <a:rPr lang="es-MX" sz="1600" b="1" i="1" smtClean="0">
                            <a:solidFill>
                              <a:schemeClr val="bg2">
                                <a:lumMod val="50000"/>
                              </a:schemeClr>
                            </a:solidFill>
                            <a:latin typeface="Cambria Math" panose="02040503050406030204" pitchFamily="18" charset="0"/>
                          </a:rPr>
                        </m:ctrlPr>
                      </m:sSupPr>
                      <m:e>
                        <m:r>
                          <a:rPr lang="es-MX" sz="1600" b="1" i="1">
                            <a:solidFill>
                              <a:schemeClr val="bg2">
                                <a:lumMod val="50000"/>
                              </a:schemeClr>
                            </a:solidFill>
                            <a:latin typeface="Cambria Math" panose="02040503050406030204" pitchFamily="18" charset="0"/>
                          </a:rPr>
                          <m:t>𝒀</m:t>
                        </m:r>
                        <m:r>
                          <a:rPr lang="es-MX" sz="1600" b="1" i="1" smtClean="0">
                            <a:solidFill>
                              <a:schemeClr val="bg2">
                                <a:lumMod val="50000"/>
                              </a:schemeClr>
                            </a:solidFill>
                            <a:latin typeface="Cambria Math" panose="02040503050406030204" pitchFamily="18" charset="0"/>
                          </a:rPr>
                          <m:t>𝟎</m:t>
                        </m:r>
                        <m:r>
                          <a:rPr lang="es-MX" sz="1600" b="1" i="1">
                            <a:solidFill>
                              <a:schemeClr val="bg2">
                                <a:lumMod val="50000"/>
                              </a:schemeClr>
                            </a:solidFill>
                            <a:latin typeface="Cambria Math" panose="02040503050406030204" pitchFamily="18" charset="0"/>
                          </a:rPr>
                          <m:t>𝒔</m:t>
                        </m:r>
                      </m:e>
                      <m:sup>
                        <m:r>
                          <a:rPr lang="es-MX" sz="1600" b="1" i="1">
                            <a:solidFill>
                              <a:schemeClr val="bg2">
                                <a:lumMod val="50000"/>
                              </a:schemeClr>
                            </a:solidFill>
                            <a:latin typeface="Cambria Math" panose="02040503050406030204" pitchFamily="18" charset="0"/>
                          </a:rPr>
                          <m:t>𝟏</m:t>
                        </m:r>
                      </m:sup>
                    </m:sSup>
                    <m:r>
                      <m:rPr>
                        <m:nor/>
                      </m:rPr>
                      <a:rPr lang="es-MX" sz="1600" b="1" i="1" dirty="0">
                        <a:solidFill>
                          <a:schemeClr val="bg2">
                            <a:lumMod val="50000"/>
                          </a:schemeClr>
                        </a:solidFill>
                        <a:latin typeface="Century Gothic" panose="020B0502020202020204" pitchFamily="34" charset="0"/>
                      </a:rPr>
                      <m:t> </m:t>
                    </m:r>
                    <m:r>
                      <m:rPr>
                        <m:nor/>
                      </m:rPr>
                      <a:rPr lang="es-MX" sz="1600" b="1" i="1" dirty="0">
                        <a:solidFill>
                          <a:schemeClr val="bg2">
                            <a:lumMod val="50000"/>
                          </a:schemeClr>
                        </a:solidFill>
                        <a:latin typeface="Century Gothic" panose="020B0502020202020204" pitchFamily="34" charset="0"/>
                      </a:rPr>
                      <m:t>x</m:t>
                    </m:r>
                    <m:r>
                      <m:rPr>
                        <m:nor/>
                      </m:rPr>
                      <a:rPr lang="es-MX" sz="1600" b="1" dirty="0">
                        <a:solidFill>
                          <a:schemeClr val="accent2">
                            <a:lumMod val="75000"/>
                          </a:schemeClr>
                        </a:solidFill>
                      </a:rPr>
                      <m:t> </m:t>
                    </m:r>
                    <m:sSup>
                      <m:sSupPr>
                        <m:ctrlPr>
                          <a:rPr lang="es-MX" sz="1600" b="1" i="1">
                            <a:solidFill>
                              <a:schemeClr val="accent2">
                                <a:lumMod val="75000"/>
                              </a:schemeClr>
                            </a:solidFill>
                            <a:latin typeface="Cambria Math" panose="02040503050406030204" pitchFamily="18" charset="0"/>
                          </a:rPr>
                        </m:ctrlPr>
                      </m:sSupPr>
                      <m:e>
                        <m:r>
                          <a:rPr lang="es-MX" sz="1600" b="1" i="1">
                            <a:solidFill>
                              <a:schemeClr val="accent2">
                                <a:lumMod val="75000"/>
                              </a:schemeClr>
                            </a:solidFill>
                            <a:latin typeface="Cambria Math" panose="02040503050406030204" pitchFamily="18" charset="0"/>
                          </a:rPr>
                          <m:t>𝑿</m:t>
                        </m:r>
                        <m:r>
                          <a:rPr lang="es-MX" sz="1600" b="1" i="1" smtClean="0">
                            <a:solidFill>
                              <a:schemeClr val="accent2">
                                <a:lumMod val="75000"/>
                              </a:schemeClr>
                            </a:solidFill>
                            <a:latin typeface="Cambria Math" panose="02040503050406030204" pitchFamily="18" charset="0"/>
                          </a:rPr>
                          <m:t>𝟏</m:t>
                        </m:r>
                        <m:r>
                          <a:rPr lang="es-MX" sz="1600" b="1" i="1">
                            <a:solidFill>
                              <a:schemeClr val="accent2">
                                <a:lumMod val="75000"/>
                              </a:schemeClr>
                            </a:solidFill>
                            <a:latin typeface="Cambria Math" panose="02040503050406030204" pitchFamily="18" charset="0"/>
                          </a:rPr>
                          <m:t>𝒔</m:t>
                        </m:r>
                      </m:e>
                      <m:sup>
                        <m:r>
                          <a:rPr lang="es-MX" sz="1600" b="1" i="1">
                            <a:solidFill>
                              <a:schemeClr val="accent2">
                                <a:lumMod val="75000"/>
                              </a:schemeClr>
                            </a:solidFill>
                            <a:latin typeface="Cambria Math" panose="02040503050406030204" pitchFamily="18" charset="0"/>
                          </a:rPr>
                          <m:t>𝟏</m:t>
                        </m:r>
                      </m:sup>
                    </m:sSup>
                    <m:r>
                      <a:rPr lang="es-MX" sz="1600" b="0" i="0" smtClean="0">
                        <a:solidFill>
                          <a:schemeClr val="tx1">
                            <a:lumMod val="50000"/>
                          </a:schemeClr>
                        </a:solidFill>
                        <a:latin typeface="Cambria Math" panose="02040503050406030204" pitchFamily="18" charset="0"/>
                      </a:rPr>
                      <m:t>=</m:t>
                    </m:r>
                    <m:r>
                      <m:rPr>
                        <m:nor/>
                      </m:rPr>
                      <a:rPr lang="es-MX" sz="1600" dirty="0">
                        <a:solidFill>
                          <a:schemeClr val="tx1">
                            <a:lumMod val="50000"/>
                          </a:schemeClr>
                        </a:solidFill>
                        <a:latin typeface="Century Gothic" panose="020B0502020202020204" pitchFamily="34" charset="0"/>
                      </a:rPr>
                      <m:t>{</m:t>
                    </m:r>
                    <m:r>
                      <m:rPr>
                        <m:nor/>
                      </m:rPr>
                      <a:rPr lang="es-MX" sz="1600" b="0" i="0" dirty="0" smtClean="0">
                        <a:solidFill>
                          <a:schemeClr val="tx1">
                            <a:lumMod val="50000"/>
                          </a:schemeClr>
                        </a:solidFill>
                        <a:latin typeface="Century Gothic" panose="020B0502020202020204" pitchFamily="34" charset="0"/>
                      </a:rPr>
                      <m:t>2,4,6</m:t>
                    </m:r>
                    <m:r>
                      <m:rPr>
                        <m:nor/>
                      </m:rPr>
                      <a:rPr lang="es-MX" sz="1600" dirty="0">
                        <a:solidFill>
                          <a:schemeClr val="tx1">
                            <a:lumMod val="50000"/>
                          </a:schemeClr>
                        </a:solidFill>
                        <a:latin typeface="Century Gothic" panose="020B0502020202020204" pitchFamily="34" charset="0"/>
                      </a:rPr>
                      <m:t>} </m:t>
                    </m:r>
                    <m:r>
                      <m:rPr>
                        <m:nor/>
                      </m:rPr>
                      <a:rPr lang="es-MX" sz="1600" dirty="0">
                        <a:solidFill>
                          <a:schemeClr val="tx1">
                            <a:lumMod val="50000"/>
                          </a:schemeClr>
                        </a:solidFill>
                        <a:latin typeface="Century Gothic" panose="020B0502020202020204" pitchFamily="34" charset="0"/>
                      </a:rPr>
                      <m:t>x</m:t>
                    </m:r>
                    <m:r>
                      <a:rPr lang="es-MX" sz="1600" b="0" i="0" dirty="0">
                        <a:solidFill>
                          <a:schemeClr val="tx1">
                            <a:lumMod val="50000"/>
                          </a:schemeClr>
                        </a:solidFill>
                        <a:latin typeface="Cambria Math" panose="02040503050406030204" pitchFamily="18" charset="0"/>
                      </a:rPr>
                      <m:t> </m:t>
                    </m:r>
                    <m:r>
                      <a:rPr lang="es-MX" sz="1600" b="0" i="0" dirty="0" smtClean="0">
                        <a:solidFill>
                          <a:schemeClr val="tx1">
                            <a:lumMod val="50000"/>
                          </a:schemeClr>
                        </a:solidFill>
                        <a:latin typeface="Cambria Math" panose="02040503050406030204" pitchFamily="18" charset="0"/>
                      </a:rPr>
                      <m:t>{1,2,3,4,5}</m:t>
                    </m:r>
                    <m:r>
                      <a:rPr lang="es-MX" sz="1600" b="0" i="0">
                        <a:solidFill>
                          <a:schemeClr val="tx1">
                            <a:lumMod val="50000"/>
                          </a:schemeClr>
                        </a:solidFill>
                        <a:latin typeface="Cambria Math" panose="02040503050406030204" pitchFamily="18" charset="0"/>
                      </a:rPr>
                      <m:t> </m:t>
                    </m:r>
                  </m:oMath>
                </a14:m>
                <a:r>
                  <a:rPr lang="es-MX" sz="1600" dirty="0">
                    <a:solidFill>
                      <a:schemeClr val="tx1">
                        <a:lumMod val="50000"/>
                      </a:schemeClr>
                    </a:solidFill>
                    <a:latin typeface="Century Gothic" panose="020B0502020202020204" pitchFamily="34" charset="0"/>
                  </a:rPr>
                  <a:t>= {(2,1),(2,2),(2,3),(2,4),(2,5),(4,1),(4,2),(4,3),</a:t>
                </a:r>
              </a:p>
              <a:p>
                <a:pPr marL="139700" indent="0">
                  <a:buNone/>
                </a:pPr>
                <a:r>
                  <a:rPr lang="es-MX" sz="1600" dirty="0">
                    <a:solidFill>
                      <a:schemeClr val="tx1">
                        <a:lumMod val="50000"/>
                      </a:schemeClr>
                    </a:solidFill>
                    <a:latin typeface="Century Gothic" panose="020B0502020202020204" pitchFamily="34" charset="0"/>
                  </a:rPr>
                  <a:t>			              (4,4),(4,5),(6,1),(6,2),(6,3),(6,4),(6,5)}</a:t>
                </a:r>
              </a:p>
              <a:p>
                <a:pPr marL="139700" indent="0">
                  <a:buNone/>
                </a:pPr>
                <a:endParaRPr lang="es-MX" sz="700" b="1" dirty="0">
                  <a:solidFill>
                    <a:schemeClr val="tx1">
                      <a:lumMod val="50000"/>
                    </a:schemeClr>
                  </a:solidFill>
                  <a:latin typeface="Century Gothic" panose="020B0502020202020204" pitchFamily="34" charset="0"/>
                </a:endParaRPr>
              </a:p>
              <a:p>
                <a:pPr marL="139700" indent="0">
                  <a:buNone/>
                </a:pPr>
                <a14:m>
                  <m:oMath xmlns:m="http://schemas.openxmlformats.org/officeDocument/2006/math">
                    <m:sSup>
                      <m:sSupPr>
                        <m:ctrlPr>
                          <a:rPr lang="es-MX" sz="1600" b="1" i="1">
                            <a:solidFill>
                              <a:schemeClr val="bg2">
                                <a:lumMod val="50000"/>
                              </a:schemeClr>
                            </a:solidFill>
                            <a:latin typeface="Cambria Math" panose="02040503050406030204" pitchFamily="18" charset="0"/>
                          </a:rPr>
                        </m:ctrlPr>
                      </m:sSupPr>
                      <m:e>
                        <m:r>
                          <a:rPr lang="es-MX" sz="1600" b="1" i="1">
                            <a:solidFill>
                              <a:schemeClr val="bg2">
                                <a:lumMod val="50000"/>
                              </a:schemeClr>
                            </a:solidFill>
                            <a:latin typeface="Cambria Math" panose="02040503050406030204" pitchFamily="18" charset="0"/>
                          </a:rPr>
                          <m:t>𝒀</m:t>
                        </m:r>
                        <m:r>
                          <a:rPr lang="es-MX" sz="1600" b="1" i="1" smtClean="0">
                            <a:solidFill>
                              <a:schemeClr val="bg2">
                                <a:lumMod val="50000"/>
                              </a:schemeClr>
                            </a:solidFill>
                            <a:latin typeface="Cambria Math" panose="02040503050406030204" pitchFamily="18" charset="0"/>
                          </a:rPr>
                          <m:t>𝟎</m:t>
                        </m:r>
                        <m:r>
                          <a:rPr lang="es-MX" sz="1600" b="1" i="1">
                            <a:solidFill>
                              <a:schemeClr val="bg2">
                                <a:lumMod val="50000"/>
                              </a:schemeClr>
                            </a:solidFill>
                            <a:latin typeface="Cambria Math" panose="02040503050406030204" pitchFamily="18" charset="0"/>
                          </a:rPr>
                          <m:t>𝒔</m:t>
                        </m:r>
                      </m:e>
                      <m:sup>
                        <m:r>
                          <a:rPr lang="es-MX" sz="1600" b="1" i="1">
                            <a:solidFill>
                              <a:schemeClr val="bg2">
                                <a:lumMod val="50000"/>
                              </a:schemeClr>
                            </a:solidFill>
                            <a:latin typeface="Cambria Math" panose="02040503050406030204" pitchFamily="18" charset="0"/>
                          </a:rPr>
                          <m:t>𝟐</m:t>
                        </m:r>
                      </m:sup>
                    </m:sSup>
                    <m:r>
                      <m:rPr>
                        <m:nor/>
                      </m:rPr>
                      <a:rPr lang="es-MX" sz="1600" b="1" i="1" dirty="0">
                        <a:solidFill>
                          <a:schemeClr val="bg2">
                            <a:lumMod val="50000"/>
                          </a:schemeClr>
                        </a:solidFill>
                        <a:latin typeface="Century Gothic" panose="020B0502020202020204" pitchFamily="34" charset="0"/>
                      </a:rPr>
                      <m:t> </m:t>
                    </m:r>
                    <m:r>
                      <m:rPr>
                        <m:nor/>
                      </m:rPr>
                      <a:rPr lang="es-MX" sz="1600" b="1" i="1" dirty="0">
                        <a:solidFill>
                          <a:schemeClr val="bg2">
                            <a:lumMod val="50000"/>
                          </a:schemeClr>
                        </a:solidFill>
                        <a:latin typeface="Century Gothic" panose="020B0502020202020204" pitchFamily="34" charset="0"/>
                      </a:rPr>
                      <m:t>x</m:t>
                    </m:r>
                    <m:r>
                      <m:rPr>
                        <m:nor/>
                      </m:rPr>
                      <a:rPr lang="es-MX" sz="1600" b="1" dirty="0">
                        <a:solidFill>
                          <a:schemeClr val="accent2">
                            <a:lumMod val="75000"/>
                          </a:schemeClr>
                        </a:solidFill>
                      </a:rPr>
                      <m:t> </m:t>
                    </m:r>
                    <m:sSup>
                      <m:sSupPr>
                        <m:ctrlPr>
                          <a:rPr lang="es-MX" sz="1600" b="1" i="1">
                            <a:solidFill>
                              <a:schemeClr val="accent2">
                                <a:lumMod val="75000"/>
                              </a:schemeClr>
                            </a:solidFill>
                            <a:latin typeface="Cambria Math" panose="02040503050406030204" pitchFamily="18" charset="0"/>
                          </a:rPr>
                        </m:ctrlPr>
                      </m:sSupPr>
                      <m:e>
                        <m:r>
                          <a:rPr lang="es-MX" sz="1600" b="1" i="1">
                            <a:solidFill>
                              <a:schemeClr val="accent2">
                                <a:lumMod val="75000"/>
                              </a:schemeClr>
                            </a:solidFill>
                            <a:latin typeface="Cambria Math" panose="02040503050406030204" pitchFamily="18" charset="0"/>
                          </a:rPr>
                          <m:t>𝑿</m:t>
                        </m:r>
                        <m:r>
                          <a:rPr lang="es-MX" sz="1600" b="1" i="1" smtClean="0">
                            <a:solidFill>
                              <a:schemeClr val="accent2">
                                <a:lumMod val="75000"/>
                              </a:schemeClr>
                            </a:solidFill>
                            <a:latin typeface="Cambria Math" panose="02040503050406030204" pitchFamily="18" charset="0"/>
                          </a:rPr>
                          <m:t>𝟏</m:t>
                        </m:r>
                        <m:r>
                          <a:rPr lang="es-MX" sz="1600" b="1" i="1">
                            <a:solidFill>
                              <a:schemeClr val="accent2">
                                <a:lumMod val="75000"/>
                              </a:schemeClr>
                            </a:solidFill>
                            <a:latin typeface="Cambria Math" panose="02040503050406030204" pitchFamily="18" charset="0"/>
                          </a:rPr>
                          <m:t>𝒔</m:t>
                        </m:r>
                      </m:e>
                      <m:sup>
                        <m:r>
                          <a:rPr lang="es-MX" sz="1600" b="1" i="1">
                            <a:solidFill>
                              <a:schemeClr val="accent2">
                                <a:lumMod val="75000"/>
                              </a:schemeClr>
                            </a:solidFill>
                            <a:latin typeface="Cambria Math" panose="02040503050406030204" pitchFamily="18" charset="0"/>
                          </a:rPr>
                          <m:t>𝟐</m:t>
                        </m:r>
                      </m:sup>
                    </m:sSup>
                  </m:oMath>
                </a14:m>
                <a:r>
                  <a:rPr lang="es-MX" sz="1600" i="1" dirty="0">
                    <a:solidFill>
                      <a:schemeClr val="bg2">
                        <a:lumMod val="50000"/>
                      </a:schemeClr>
                    </a:solidFill>
                    <a:latin typeface="Century Gothic" panose="020B0502020202020204" pitchFamily="34" charset="0"/>
                  </a:rPr>
                  <a:t> = </a:t>
                </a:r>
                <a14:m>
                  <m:oMath xmlns:m="http://schemas.openxmlformats.org/officeDocument/2006/math">
                    <m:r>
                      <m:rPr>
                        <m:nor/>
                      </m:rPr>
                      <a:rPr lang="es-MX" sz="1600" dirty="0">
                        <a:solidFill>
                          <a:schemeClr val="tx1">
                            <a:lumMod val="50000"/>
                          </a:schemeClr>
                        </a:solidFill>
                        <a:latin typeface="Century Gothic" panose="020B0502020202020204" pitchFamily="34" charset="0"/>
                      </a:rPr>
                      <m:t>{</m:t>
                    </m:r>
                    <m:r>
                      <m:rPr>
                        <m:nor/>
                      </m:rPr>
                      <a:rPr lang="es-MX" sz="1600" b="0" i="0" dirty="0" smtClean="0">
                        <a:solidFill>
                          <a:schemeClr val="tx1">
                            <a:lumMod val="50000"/>
                          </a:schemeClr>
                        </a:solidFill>
                        <a:latin typeface="Century Gothic" panose="020B0502020202020204" pitchFamily="34" charset="0"/>
                      </a:rPr>
                      <m:t>1,2</m:t>
                    </m:r>
                    <m:r>
                      <m:rPr>
                        <m:nor/>
                      </m:rPr>
                      <a:rPr lang="es-MX" sz="1600" dirty="0">
                        <a:solidFill>
                          <a:schemeClr val="tx1">
                            <a:lumMod val="50000"/>
                          </a:schemeClr>
                        </a:solidFill>
                        <a:latin typeface="Century Gothic" panose="020B0502020202020204" pitchFamily="34" charset="0"/>
                      </a:rPr>
                      <m:t>} </m:t>
                    </m:r>
                    <m:r>
                      <m:rPr>
                        <m:nor/>
                      </m:rPr>
                      <a:rPr lang="es-MX" sz="1600" dirty="0">
                        <a:solidFill>
                          <a:schemeClr val="tx1">
                            <a:lumMod val="50000"/>
                          </a:schemeClr>
                        </a:solidFill>
                        <a:latin typeface="Century Gothic" panose="020B0502020202020204" pitchFamily="34" charset="0"/>
                      </a:rPr>
                      <m:t>x</m:t>
                    </m:r>
                    <m:r>
                      <a:rPr lang="es-MX" sz="1600" dirty="0">
                        <a:solidFill>
                          <a:schemeClr val="tx1">
                            <a:lumMod val="50000"/>
                          </a:schemeClr>
                        </a:solidFill>
                        <a:latin typeface="Cambria Math" panose="02040503050406030204" pitchFamily="18" charset="0"/>
                      </a:rPr>
                      <m:t> {2,3}</m:t>
                    </m:r>
                    <m:r>
                      <a:rPr lang="es-MX" sz="1600">
                        <a:solidFill>
                          <a:schemeClr val="tx1">
                            <a:lumMod val="50000"/>
                          </a:schemeClr>
                        </a:solidFill>
                        <a:latin typeface="Cambria Math" panose="02040503050406030204" pitchFamily="18" charset="0"/>
                      </a:rPr>
                      <m:t> </m:t>
                    </m:r>
                  </m:oMath>
                </a14:m>
                <a:r>
                  <a:rPr lang="es-MX" sz="1600" dirty="0">
                    <a:solidFill>
                      <a:schemeClr val="tx1">
                        <a:lumMod val="50000"/>
                      </a:schemeClr>
                    </a:solidFill>
                    <a:latin typeface="Century Gothic" panose="020B0502020202020204" pitchFamily="34" charset="0"/>
                  </a:rPr>
                  <a:t>= {(1,2),(1,3),(2,2),(2,3)}</a:t>
                </a:r>
              </a:p>
              <a:p>
                <a:pPr marL="139700" indent="0">
                  <a:buNone/>
                </a:pPr>
                <a:endParaRPr lang="es-MX" sz="700" i="1" dirty="0">
                  <a:solidFill>
                    <a:schemeClr val="bg2">
                      <a:lumMod val="50000"/>
                    </a:schemeClr>
                  </a:solidFill>
                  <a:latin typeface="Century Gothic" panose="020B0502020202020204" pitchFamily="34" charset="0"/>
                </a:endParaRPr>
              </a:p>
              <a:p>
                <a:pPr marL="139700" indent="0">
                  <a:buNone/>
                </a:pPr>
                <a14:m>
                  <m:oMath xmlns:m="http://schemas.openxmlformats.org/officeDocument/2006/math">
                    <m:sSup>
                      <m:sSupPr>
                        <m:ctrlPr>
                          <a:rPr lang="es-MX" sz="1600" b="1" i="1" smtClean="0">
                            <a:solidFill>
                              <a:schemeClr val="bg2">
                                <a:lumMod val="50000"/>
                              </a:schemeClr>
                            </a:solidFill>
                            <a:latin typeface="Cambria Math" panose="02040503050406030204" pitchFamily="18" charset="0"/>
                          </a:rPr>
                        </m:ctrlPr>
                      </m:sSupPr>
                      <m:e>
                        <m:r>
                          <a:rPr lang="es-MX" sz="1600" b="1" i="1">
                            <a:solidFill>
                              <a:schemeClr val="bg2">
                                <a:lumMod val="50000"/>
                              </a:schemeClr>
                            </a:solidFill>
                            <a:latin typeface="Cambria Math" panose="02040503050406030204" pitchFamily="18" charset="0"/>
                          </a:rPr>
                          <m:t>𝒀</m:t>
                        </m:r>
                        <m:r>
                          <a:rPr lang="es-MX" sz="1600" b="1" i="1" smtClean="0">
                            <a:solidFill>
                              <a:schemeClr val="bg2">
                                <a:lumMod val="50000"/>
                              </a:schemeClr>
                            </a:solidFill>
                            <a:latin typeface="Cambria Math" panose="02040503050406030204" pitchFamily="18" charset="0"/>
                          </a:rPr>
                          <m:t>𝟎</m:t>
                        </m:r>
                        <m:r>
                          <a:rPr lang="es-MX" sz="1600" b="1" i="1">
                            <a:solidFill>
                              <a:schemeClr val="bg2">
                                <a:lumMod val="50000"/>
                              </a:schemeClr>
                            </a:solidFill>
                            <a:latin typeface="Cambria Math" panose="02040503050406030204" pitchFamily="18" charset="0"/>
                          </a:rPr>
                          <m:t>𝒔</m:t>
                        </m:r>
                      </m:e>
                      <m:sup>
                        <m:r>
                          <a:rPr lang="es-MX" sz="1600" b="1" i="1" smtClean="0">
                            <a:solidFill>
                              <a:schemeClr val="bg2">
                                <a:lumMod val="50000"/>
                              </a:schemeClr>
                            </a:solidFill>
                            <a:latin typeface="Cambria Math" panose="02040503050406030204" pitchFamily="18" charset="0"/>
                          </a:rPr>
                          <m:t>𝟑</m:t>
                        </m:r>
                      </m:sup>
                    </m:sSup>
                    <m:r>
                      <m:rPr>
                        <m:nor/>
                      </m:rPr>
                      <a:rPr lang="es-MX" sz="1600" b="1" i="1" dirty="0">
                        <a:solidFill>
                          <a:schemeClr val="bg2">
                            <a:lumMod val="50000"/>
                          </a:schemeClr>
                        </a:solidFill>
                        <a:latin typeface="Century Gothic" panose="020B0502020202020204" pitchFamily="34" charset="0"/>
                      </a:rPr>
                      <m:t> </m:t>
                    </m:r>
                    <m:r>
                      <m:rPr>
                        <m:nor/>
                      </m:rPr>
                      <a:rPr lang="es-MX" sz="1600" b="1" i="1" dirty="0">
                        <a:solidFill>
                          <a:schemeClr val="bg2">
                            <a:lumMod val="50000"/>
                          </a:schemeClr>
                        </a:solidFill>
                        <a:latin typeface="Century Gothic" panose="020B0502020202020204" pitchFamily="34" charset="0"/>
                      </a:rPr>
                      <m:t>x</m:t>
                    </m:r>
                    <m:r>
                      <m:rPr>
                        <m:nor/>
                      </m:rPr>
                      <a:rPr lang="es-MX" sz="1600" b="1" dirty="0">
                        <a:solidFill>
                          <a:schemeClr val="accent2">
                            <a:lumMod val="75000"/>
                          </a:schemeClr>
                        </a:solidFill>
                      </a:rPr>
                      <m:t> </m:t>
                    </m:r>
                    <m:sSup>
                      <m:sSupPr>
                        <m:ctrlPr>
                          <a:rPr lang="es-MX" sz="1600" b="1" i="1">
                            <a:solidFill>
                              <a:schemeClr val="accent2">
                                <a:lumMod val="75000"/>
                              </a:schemeClr>
                            </a:solidFill>
                            <a:latin typeface="Cambria Math" panose="02040503050406030204" pitchFamily="18" charset="0"/>
                          </a:rPr>
                        </m:ctrlPr>
                      </m:sSupPr>
                      <m:e>
                        <m:r>
                          <a:rPr lang="es-MX" sz="1600" b="1" i="1">
                            <a:solidFill>
                              <a:schemeClr val="accent2">
                                <a:lumMod val="75000"/>
                              </a:schemeClr>
                            </a:solidFill>
                            <a:latin typeface="Cambria Math" panose="02040503050406030204" pitchFamily="18" charset="0"/>
                          </a:rPr>
                          <m:t>𝑿</m:t>
                        </m:r>
                        <m:r>
                          <a:rPr lang="es-MX" sz="1600" b="1" i="1" smtClean="0">
                            <a:solidFill>
                              <a:schemeClr val="accent2">
                                <a:lumMod val="75000"/>
                              </a:schemeClr>
                            </a:solidFill>
                            <a:latin typeface="Cambria Math" panose="02040503050406030204" pitchFamily="18" charset="0"/>
                          </a:rPr>
                          <m:t>𝟏</m:t>
                        </m:r>
                        <m:r>
                          <a:rPr lang="es-MX" sz="1600" b="1" i="1">
                            <a:solidFill>
                              <a:schemeClr val="accent2">
                                <a:lumMod val="75000"/>
                              </a:schemeClr>
                            </a:solidFill>
                            <a:latin typeface="Cambria Math" panose="02040503050406030204" pitchFamily="18" charset="0"/>
                          </a:rPr>
                          <m:t>𝒔</m:t>
                        </m:r>
                      </m:e>
                      <m:sup>
                        <m:r>
                          <a:rPr lang="es-MX" sz="1600" b="1" i="1" smtClean="0">
                            <a:solidFill>
                              <a:schemeClr val="accent2">
                                <a:lumMod val="75000"/>
                              </a:schemeClr>
                            </a:solidFill>
                            <a:latin typeface="Cambria Math" panose="02040503050406030204" pitchFamily="18" charset="0"/>
                          </a:rPr>
                          <m:t>𝟑</m:t>
                        </m:r>
                      </m:sup>
                    </m:sSup>
                  </m:oMath>
                </a14:m>
                <a:r>
                  <a:rPr lang="es-MX" sz="1600" i="1" dirty="0">
                    <a:solidFill>
                      <a:schemeClr val="bg2">
                        <a:lumMod val="50000"/>
                      </a:schemeClr>
                    </a:solidFill>
                    <a:latin typeface="Century Gothic" panose="020B0502020202020204" pitchFamily="34" charset="0"/>
                  </a:rPr>
                  <a:t> = </a:t>
                </a:r>
                <a14:m>
                  <m:oMath xmlns:m="http://schemas.openxmlformats.org/officeDocument/2006/math">
                    <m:r>
                      <m:rPr>
                        <m:nor/>
                      </m:rPr>
                      <a:rPr lang="es-MX" sz="1600" dirty="0">
                        <a:solidFill>
                          <a:schemeClr val="tx1">
                            <a:lumMod val="50000"/>
                          </a:schemeClr>
                        </a:solidFill>
                        <a:latin typeface="Century Gothic" panose="020B0502020202020204" pitchFamily="34" charset="0"/>
                      </a:rPr>
                      <m:t>{</m:t>
                    </m:r>
                    <m:r>
                      <m:rPr>
                        <m:nor/>
                      </m:rPr>
                      <a:rPr lang="es-MX" sz="1600" b="0" i="0" dirty="0" smtClean="0">
                        <a:solidFill>
                          <a:schemeClr val="tx1">
                            <a:lumMod val="50000"/>
                          </a:schemeClr>
                        </a:solidFill>
                        <a:latin typeface="Century Gothic" panose="020B0502020202020204" pitchFamily="34" charset="0"/>
                      </a:rPr>
                      <m:t>2,4,5</m:t>
                    </m:r>
                    <m:r>
                      <m:rPr>
                        <m:nor/>
                      </m:rPr>
                      <a:rPr lang="es-MX" sz="1600" dirty="0">
                        <a:solidFill>
                          <a:schemeClr val="tx1">
                            <a:lumMod val="50000"/>
                          </a:schemeClr>
                        </a:solidFill>
                        <a:latin typeface="Century Gothic" panose="020B0502020202020204" pitchFamily="34" charset="0"/>
                      </a:rPr>
                      <m:t>} </m:t>
                    </m:r>
                    <m:r>
                      <m:rPr>
                        <m:nor/>
                      </m:rPr>
                      <a:rPr lang="es-MX" sz="1600" dirty="0">
                        <a:solidFill>
                          <a:schemeClr val="tx1">
                            <a:lumMod val="50000"/>
                          </a:schemeClr>
                        </a:solidFill>
                        <a:latin typeface="Century Gothic" panose="020B0502020202020204" pitchFamily="34" charset="0"/>
                      </a:rPr>
                      <m:t>x</m:t>
                    </m:r>
                    <m:r>
                      <a:rPr lang="es-MX" sz="1600" dirty="0">
                        <a:solidFill>
                          <a:schemeClr val="tx1">
                            <a:lumMod val="50000"/>
                          </a:schemeClr>
                        </a:solidFill>
                        <a:latin typeface="Cambria Math" panose="02040503050406030204" pitchFamily="18" charset="0"/>
                      </a:rPr>
                      <m:t> {</m:t>
                    </m:r>
                    <m:r>
                      <a:rPr lang="es-MX" sz="1600" b="0" i="0" dirty="0" smtClean="0">
                        <a:solidFill>
                          <a:schemeClr val="tx1">
                            <a:lumMod val="50000"/>
                          </a:schemeClr>
                        </a:solidFill>
                        <a:latin typeface="Cambria Math" panose="02040503050406030204" pitchFamily="18" charset="0"/>
                      </a:rPr>
                      <m:t>3</m:t>
                    </m:r>
                    <m:r>
                      <a:rPr lang="es-MX" sz="1600" dirty="0">
                        <a:solidFill>
                          <a:schemeClr val="tx1">
                            <a:lumMod val="50000"/>
                          </a:schemeClr>
                        </a:solidFill>
                        <a:latin typeface="Cambria Math" panose="02040503050406030204" pitchFamily="18" charset="0"/>
                      </a:rPr>
                      <m:t>,</m:t>
                    </m:r>
                    <m:r>
                      <a:rPr lang="es-MX" sz="1600" b="0" i="0" dirty="0" smtClean="0">
                        <a:solidFill>
                          <a:schemeClr val="tx1">
                            <a:lumMod val="50000"/>
                          </a:schemeClr>
                        </a:solidFill>
                        <a:latin typeface="Cambria Math" panose="02040503050406030204" pitchFamily="18" charset="0"/>
                      </a:rPr>
                      <m:t>5</m:t>
                    </m:r>
                    <m:r>
                      <a:rPr lang="es-MX" sz="1600" dirty="0">
                        <a:solidFill>
                          <a:schemeClr val="tx1">
                            <a:lumMod val="50000"/>
                          </a:schemeClr>
                        </a:solidFill>
                        <a:latin typeface="Cambria Math" panose="02040503050406030204" pitchFamily="18" charset="0"/>
                      </a:rPr>
                      <m:t>}</m:t>
                    </m:r>
                    <m:r>
                      <a:rPr lang="es-MX" sz="1600">
                        <a:solidFill>
                          <a:schemeClr val="tx1">
                            <a:lumMod val="50000"/>
                          </a:schemeClr>
                        </a:solidFill>
                        <a:latin typeface="Cambria Math" panose="02040503050406030204" pitchFamily="18" charset="0"/>
                      </a:rPr>
                      <m:t> </m:t>
                    </m:r>
                  </m:oMath>
                </a14:m>
                <a:r>
                  <a:rPr lang="es-MX" sz="1600" dirty="0">
                    <a:solidFill>
                      <a:schemeClr val="tx1">
                        <a:lumMod val="50000"/>
                      </a:schemeClr>
                    </a:solidFill>
                    <a:latin typeface="Century Gothic" panose="020B0502020202020204" pitchFamily="34" charset="0"/>
                  </a:rPr>
                  <a:t>= {(2,3),(2,5),(4,3),(4,5),(5,3),(5,5)}</a:t>
                </a:r>
                <a:endParaRPr lang="es-MX" sz="1600" i="1" dirty="0">
                  <a:solidFill>
                    <a:schemeClr val="bg2">
                      <a:lumMod val="50000"/>
                    </a:schemeClr>
                  </a:solidFill>
                  <a:latin typeface="Century Gothic" panose="020B0502020202020204" pitchFamily="3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715433" y="3396559"/>
                <a:ext cx="7713134" cy="1579234"/>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7713134"/>
                          <a:gd name="connsiteY0" fmla="*/ 0 h 1579234"/>
                          <a:gd name="connsiteX1" fmla="*/ 670449 w 7713134"/>
                          <a:gd name="connsiteY1" fmla="*/ 0 h 1579234"/>
                          <a:gd name="connsiteX2" fmla="*/ 1032373 w 7713134"/>
                          <a:gd name="connsiteY2" fmla="*/ 0 h 1579234"/>
                          <a:gd name="connsiteX3" fmla="*/ 1702823 w 7713134"/>
                          <a:gd name="connsiteY3" fmla="*/ 0 h 1579234"/>
                          <a:gd name="connsiteX4" fmla="*/ 2141878 w 7713134"/>
                          <a:gd name="connsiteY4" fmla="*/ 0 h 1579234"/>
                          <a:gd name="connsiteX5" fmla="*/ 2812327 w 7713134"/>
                          <a:gd name="connsiteY5" fmla="*/ 0 h 1579234"/>
                          <a:gd name="connsiteX6" fmla="*/ 3251383 w 7713134"/>
                          <a:gd name="connsiteY6" fmla="*/ 0 h 1579234"/>
                          <a:gd name="connsiteX7" fmla="*/ 3767569 w 7713134"/>
                          <a:gd name="connsiteY7" fmla="*/ 0 h 1579234"/>
                          <a:gd name="connsiteX8" fmla="*/ 4360887 w 7713134"/>
                          <a:gd name="connsiteY8" fmla="*/ 0 h 1579234"/>
                          <a:gd name="connsiteX9" fmla="*/ 4877074 w 7713134"/>
                          <a:gd name="connsiteY9" fmla="*/ 0 h 1579234"/>
                          <a:gd name="connsiteX10" fmla="*/ 5470392 w 7713134"/>
                          <a:gd name="connsiteY10" fmla="*/ 0 h 1579234"/>
                          <a:gd name="connsiteX11" fmla="*/ 5986579 w 7713134"/>
                          <a:gd name="connsiteY11" fmla="*/ 0 h 1579234"/>
                          <a:gd name="connsiteX12" fmla="*/ 6425634 w 7713134"/>
                          <a:gd name="connsiteY12" fmla="*/ 0 h 1579234"/>
                          <a:gd name="connsiteX13" fmla="*/ 7096083 w 7713134"/>
                          <a:gd name="connsiteY13" fmla="*/ 0 h 1579234"/>
                          <a:gd name="connsiteX14" fmla="*/ 7713134 w 7713134"/>
                          <a:gd name="connsiteY14" fmla="*/ 0 h 1579234"/>
                          <a:gd name="connsiteX15" fmla="*/ 7713134 w 7713134"/>
                          <a:gd name="connsiteY15" fmla="*/ 494827 h 1579234"/>
                          <a:gd name="connsiteX16" fmla="*/ 7713134 w 7713134"/>
                          <a:gd name="connsiteY16" fmla="*/ 973861 h 1579234"/>
                          <a:gd name="connsiteX17" fmla="*/ 7713134 w 7713134"/>
                          <a:gd name="connsiteY17" fmla="*/ 1579234 h 1579234"/>
                          <a:gd name="connsiteX18" fmla="*/ 7042685 w 7713134"/>
                          <a:gd name="connsiteY18" fmla="*/ 1579234 h 1579234"/>
                          <a:gd name="connsiteX19" fmla="*/ 6603629 w 7713134"/>
                          <a:gd name="connsiteY19" fmla="*/ 1579234 h 1579234"/>
                          <a:gd name="connsiteX20" fmla="*/ 6087443 w 7713134"/>
                          <a:gd name="connsiteY20" fmla="*/ 1579234 h 1579234"/>
                          <a:gd name="connsiteX21" fmla="*/ 5494125 w 7713134"/>
                          <a:gd name="connsiteY21" fmla="*/ 1579234 h 1579234"/>
                          <a:gd name="connsiteX22" fmla="*/ 4977938 w 7713134"/>
                          <a:gd name="connsiteY22" fmla="*/ 1579234 h 1579234"/>
                          <a:gd name="connsiteX23" fmla="*/ 4538883 w 7713134"/>
                          <a:gd name="connsiteY23" fmla="*/ 1579234 h 1579234"/>
                          <a:gd name="connsiteX24" fmla="*/ 3945565 w 7713134"/>
                          <a:gd name="connsiteY24" fmla="*/ 1579234 h 1579234"/>
                          <a:gd name="connsiteX25" fmla="*/ 3352247 w 7713134"/>
                          <a:gd name="connsiteY25" fmla="*/ 1579234 h 1579234"/>
                          <a:gd name="connsiteX26" fmla="*/ 2913191 w 7713134"/>
                          <a:gd name="connsiteY26" fmla="*/ 1579234 h 1579234"/>
                          <a:gd name="connsiteX27" fmla="*/ 2242742 w 7713134"/>
                          <a:gd name="connsiteY27" fmla="*/ 1579234 h 1579234"/>
                          <a:gd name="connsiteX28" fmla="*/ 1880818 w 7713134"/>
                          <a:gd name="connsiteY28" fmla="*/ 1579234 h 1579234"/>
                          <a:gd name="connsiteX29" fmla="*/ 1364631 w 7713134"/>
                          <a:gd name="connsiteY29" fmla="*/ 1579234 h 1579234"/>
                          <a:gd name="connsiteX30" fmla="*/ 848445 w 7713134"/>
                          <a:gd name="connsiteY30" fmla="*/ 1579234 h 1579234"/>
                          <a:gd name="connsiteX31" fmla="*/ 0 w 7713134"/>
                          <a:gd name="connsiteY31" fmla="*/ 1579234 h 1579234"/>
                          <a:gd name="connsiteX32" fmla="*/ 0 w 7713134"/>
                          <a:gd name="connsiteY32" fmla="*/ 1021238 h 1579234"/>
                          <a:gd name="connsiteX33" fmla="*/ 0 w 7713134"/>
                          <a:gd name="connsiteY33" fmla="*/ 526411 h 1579234"/>
                          <a:gd name="connsiteX34" fmla="*/ 0 w 7713134"/>
                          <a:gd name="connsiteY34" fmla="*/ 0 h 157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13134" h="1579234" fill="none" extrusionOk="0">
                            <a:moveTo>
                              <a:pt x="0" y="0"/>
                            </a:moveTo>
                            <a:cubicBezTo>
                              <a:pt x="285800" y="-57085"/>
                              <a:pt x="386805" y="27752"/>
                              <a:pt x="670449" y="0"/>
                            </a:cubicBezTo>
                            <a:cubicBezTo>
                              <a:pt x="954093" y="-27752"/>
                              <a:pt x="856378" y="18731"/>
                              <a:pt x="1032373" y="0"/>
                            </a:cubicBezTo>
                            <a:cubicBezTo>
                              <a:pt x="1208368" y="-18731"/>
                              <a:pt x="1388598" y="52513"/>
                              <a:pt x="1702823" y="0"/>
                            </a:cubicBezTo>
                            <a:cubicBezTo>
                              <a:pt x="2017048" y="-52513"/>
                              <a:pt x="2032047" y="43811"/>
                              <a:pt x="2141878" y="0"/>
                            </a:cubicBezTo>
                            <a:cubicBezTo>
                              <a:pt x="2251710" y="-43811"/>
                              <a:pt x="2661878" y="71880"/>
                              <a:pt x="2812327" y="0"/>
                            </a:cubicBezTo>
                            <a:cubicBezTo>
                              <a:pt x="2962776" y="-71880"/>
                              <a:pt x="3082092" y="34479"/>
                              <a:pt x="3251383" y="0"/>
                            </a:cubicBezTo>
                            <a:cubicBezTo>
                              <a:pt x="3420674" y="-34479"/>
                              <a:pt x="3562627" y="48269"/>
                              <a:pt x="3767569" y="0"/>
                            </a:cubicBezTo>
                            <a:cubicBezTo>
                              <a:pt x="3972511" y="-48269"/>
                              <a:pt x="4143106" y="1408"/>
                              <a:pt x="4360887" y="0"/>
                            </a:cubicBezTo>
                            <a:cubicBezTo>
                              <a:pt x="4578668" y="-1408"/>
                              <a:pt x="4773357" y="24389"/>
                              <a:pt x="4877074" y="0"/>
                            </a:cubicBezTo>
                            <a:cubicBezTo>
                              <a:pt x="4980791" y="-24389"/>
                              <a:pt x="5281214" y="6989"/>
                              <a:pt x="5470392" y="0"/>
                            </a:cubicBezTo>
                            <a:cubicBezTo>
                              <a:pt x="5659570" y="-6989"/>
                              <a:pt x="5837540" y="30761"/>
                              <a:pt x="5986579" y="0"/>
                            </a:cubicBezTo>
                            <a:cubicBezTo>
                              <a:pt x="6135618" y="-30761"/>
                              <a:pt x="6244286" y="9051"/>
                              <a:pt x="6425634" y="0"/>
                            </a:cubicBezTo>
                            <a:cubicBezTo>
                              <a:pt x="6606983" y="-9051"/>
                              <a:pt x="6913577" y="22389"/>
                              <a:pt x="7096083" y="0"/>
                            </a:cubicBezTo>
                            <a:cubicBezTo>
                              <a:pt x="7278589" y="-22389"/>
                              <a:pt x="7453182" y="48269"/>
                              <a:pt x="7713134" y="0"/>
                            </a:cubicBezTo>
                            <a:cubicBezTo>
                              <a:pt x="7727538" y="177972"/>
                              <a:pt x="7687585" y="343709"/>
                              <a:pt x="7713134" y="494827"/>
                            </a:cubicBezTo>
                            <a:cubicBezTo>
                              <a:pt x="7738683" y="645945"/>
                              <a:pt x="7696604" y="839448"/>
                              <a:pt x="7713134" y="973861"/>
                            </a:cubicBezTo>
                            <a:cubicBezTo>
                              <a:pt x="7729664" y="1108274"/>
                              <a:pt x="7688045" y="1324715"/>
                              <a:pt x="7713134" y="1579234"/>
                            </a:cubicBezTo>
                            <a:cubicBezTo>
                              <a:pt x="7488271" y="1614883"/>
                              <a:pt x="7252258" y="1505237"/>
                              <a:pt x="7042685" y="1579234"/>
                            </a:cubicBezTo>
                            <a:cubicBezTo>
                              <a:pt x="6833112" y="1653231"/>
                              <a:pt x="6791352" y="1548134"/>
                              <a:pt x="6603629" y="1579234"/>
                            </a:cubicBezTo>
                            <a:cubicBezTo>
                              <a:pt x="6415906" y="1610334"/>
                              <a:pt x="6236969" y="1561022"/>
                              <a:pt x="6087443" y="1579234"/>
                            </a:cubicBezTo>
                            <a:cubicBezTo>
                              <a:pt x="5937917" y="1597446"/>
                              <a:pt x="5659389" y="1531057"/>
                              <a:pt x="5494125" y="1579234"/>
                            </a:cubicBezTo>
                            <a:cubicBezTo>
                              <a:pt x="5328861" y="1627411"/>
                              <a:pt x="5211197" y="1517778"/>
                              <a:pt x="4977938" y="1579234"/>
                            </a:cubicBezTo>
                            <a:cubicBezTo>
                              <a:pt x="4744679" y="1640690"/>
                              <a:pt x="4752839" y="1574209"/>
                              <a:pt x="4538883" y="1579234"/>
                            </a:cubicBezTo>
                            <a:cubicBezTo>
                              <a:pt x="4324927" y="1584259"/>
                              <a:pt x="4123776" y="1512880"/>
                              <a:pt x="3945565" y="1579234"/>
                            </a:cubicBezTo>
                            <a:cubicBezTo>
                              <a:pt x="3767354" y="1645588"/>
                              <a:pt x="3591480" y="1534259"/>
                              <a:pt x="3352247" y="1579234"/>
                            </a:cubicBezTo>
                            <a:cubicBezTo>
                              <a:pt x="3113014" y="1624209"/>
                              <a:pt x="3021114" y="1532625"/>
                              <a:pt x="2913191" y="1579234"/>
                            </a:cubicBezTo>
                            <a:cubicBezTo>
                              <a:pt x="2805268" y="1625843"/>
                              <a:pt x="2542063" y="1531735"/>
                              <a:pt x="2242742" y="1579234"/>
                            </a:cubicBezTo>
                            <a:cubicBezTo>
                              <a:pt x="1943421" y="1626733"/>
                              <a:pt x="2040474" y="1576002"/>
                              <a:pt x="1880818" y="1579234"/>
                            </a:cubicBezTo>
                            <a:cubicBezTo>
                              <a:pt x="1721162" y="1582466"/>
                              <a:pt x="1611850" y="1558890"/>
                              <a:pt x="1364631" y="1579234"/>
                            </a:cubicBezTo>
                            <a:cubicBezTo>
                              <a:pt x="1117412" y="1599578"/>
                              <a:pt x="963370" y="1541364"/>
                              <a:pt x="848445" y="1579234"/>
                            </a:cubicBezTo>
                            <a:cubicBezTo>
                              <a:pt x="733520" y="1617104"/>
                              <a:pt x="335051" y="1494469"/>
                              <a:pt x="0" y="1579234"/>
                            </a:cubicBezTo>
                            <a:cubicBezTo>
                              <a:pt x="-17930" y="1352655"/>
                              <a:pt x="29902" y="1294390"/>
                              <a:pt x="0" y="1021238"/>
                            </a:cubicBezTo>
                            <a:cubicBezTo>
                              <a:pt x="-29902" y="748086"/>
                              <a:pt x="40501" y="719225"/>
                              <a:pt x="0" y="526411"/>
                            </a:cubicBezTo>
                            <a:cubicBezTo>
                              <a:pt x="-40501" y="333597"/>
                              <a:pt x="46671" y="117854"/>
                              <a:pt x="0" y="0"/>
                            </a:cubicBezTo>
                            <a:close/>
                          </a:path>
                          <a:path w="7713134" h="1579234" stroke="0" extrusionOk="0">
                            <a:moveTo>
                              <a:pt x="0" y="0"/>
                            </a:moveTo>
                            <a:cubicBezTo>
                              <a:pt x="298145" y="-46133"/>
                              <a:pt x="565757" y="63440"/>
                              <a:pt x="747581" y="0"/>
                            </a:cubicBezTo>
                            <a:cubicBezTo>
                              <a:pt x="929405" y="-63440"/>
                              <a:pt x="1219840" y="17338"/>
                              <a:pt x="1340899" y="0"/>
                            </a:cubicBezTo>
                            <a:cubicBezTo>
                              <a:pt x="1461958" y="-17338"/>
                              <a:pt x="1713476" y="58055"/>
                              <a:pt x="1857085" y="0"/>
                            </a:cubicBezTo>
                            <a:cubicBezTo>
                              <a:pt x="2000694" y="-58055"/>
                              <a:pt x="2191628" y="7854"/>
                              <a:pt x="2450403" y="0"/>
                            </a:cubicBezTo>
                            <a:cubicBezTo>
                              <a:pt x="2709178" y="-7854"/>
                              <a:pt x="2709570" y="6231"/>
                              <a:pt x="2966590" y="0"/>
                            </a:cubicBezTo>
                            <a:cubicBezTo>
                              <a:pt x="3223610" y="-6231"/>
                              <a:pt x="3229720" y="19569"/>
                              <a:pt x="3328514" y="0"/>
                            </a:cubicBezTo>
                            <a:cubicBezTo>
                              <a:pt x="3427308" y="-19569"/>
                              <a:pt x="3871470" y="78313"/>
                              <a:pt x="4076095" y="0"/>
                            </a:cubicBezTo>
                            <a:cubicBezTo>
                              <a:pt x="4280720" y="-78313"/>
                              <a:pt x="4416423" y="3333"/>
                              <a:pt x="4515150" y="0"/>
                            </a:cubicBezTo>
                            <a:cubicBezTo>
                              <a:pt x="4613878" y="-3333"/>
                              <a:pt x="4741985" y="44518"/>
                              <a:pt x="4954205" y="0"/>
                            </a:cubicBezTo>
                            <a:cubicBezTo>
                              <a:pt x="5166425" y="-44518"/>
                              <a:pt x="5302396" y="47695"/>
                              <a:pt x="5624655" y="0"/>
                            </a:cubicBezTo>
                            <a:cubicBezTo>
                              <a:pt x="5946914" y="-47695"/>
                              <a:pt x="5851397" y="20321"/>
                              <a:pt x="5986579" y="0"/>
                            </a:cubicBezTo>
                            <a:cubicBezTo>
                              <a:pt x="6121761" y="-20321"/>
                              <a:pt x="6226224" y="4484"/>
                              <a:pt x="6348503" y="0"/>
                            </a:cubicBezTo>
                            <a:cubicBezTo>
                              <a:pt x="6470782" y="-4484"/>
                              <a:pt x="6662470" y="26830"/>
                              <a:pt x="6787558" y="0"/>
                            </a:cubicBezTo>
                            <a:cubicBezTo>
                              <a:pt x="6912647" y="-26830"/>
                              <a:pt x="7421272" y="29526"/>
                              <a:pt x="7713134" y="0"/>
                            </a:cubicBezTo>
                            <a:cubicBezTo>
                              <a:pt x="7716380" y="132724"/>
                              <a:pt x="7695442" y="252461"/>
                              <a:pt x="7713134" y="479034"/>
                            </a:cubicBezTo>
                            <a:cubicBezTo>
                              <a:pt x="7730826" y="705607"/>
                              <a:pt x="7706636" y="754456"/>
                              <a:pt x="7713134" y="958069"/>
                            </a:cubicBezTo>
                            <a:cubicBezTo>
                              <a:pt x="7719632" y="1161683"/>
                              <a:pt x="7654746" y="1320450"/>
                              <a:pt x="7713134" y="1579234"/>
                            </a:cubicBezTo>
                            <a:cubicBezTo>
                              <a:pt x="7407324" y="1594902"/>
                              <a:pt x="7377491" y="1509906"/>
                              <a:pt x="7042685" y="1579234"/>
                            </a:cubicBezTo>
                            <a:cubicBezTo>
                              <a:pt x="6707879" y="1648562"/>
                              <a:pt x="6639697" y="1568371"/>
                              <a:pt x="6372235" y="1579234"/>
                            </a:cubicBezTo>
                            <a:cubicBezTo>
                              <a:pt x="6104773" y="1590097"/>
                              <a:pt x="6036681" y="1545478"/>
                              <a:pt x="5933180" y="1579234"/>
                            </a:cubicBezTo>
                            <a:cubicBezTo>
                              <a:pt x="5829679" y="1612990"/>
                              <a:pt x="5538837" y="1525571"/>
                              <a:pt x="5339862" y="1579234"/>
                            </a:cubicBezTo>
                            <a:cubicBezTo>
                              <a:pt x="5140887" y="1632897"/>
                              <a:pt x="4901995" y="1513359"/>
                              <a:pt x="4669413" y="1579234"/>
                            </a:cubicBezTo>
                            <a:cubicBezTo>
                              <a:pt x="4436831" y="1645109"/>
                              <a:pt x="4100239" y="1571751"/>
                              <a:pt x="3921832" y="1579234"/>
                            </a:cubicBezTo>
                            <a:cubicBezTo>
                              <a:pt x="3743425" y="1586717"/>
                              <a:pt x="3643001" y="1537424"/>
                              <a:pt x="3559908" y="1579234"/>
                            </a:cubicBezTo>
                            <a:cubicBezTo>
                              <a:pt x="3476815" y="1621044"/>
                              <a:pt x="3070703" y="1505585"/>
                              <a:pt x="2812327" y="1579234"/>
                            </a:cubicBezTo>
                            <a:cubicBezTo>
                              <a:pt x="2553951" y="1652883"/>
                              <a:pt x="2448959" y="1518161"/>
                              <a:pt x="2141878" y="1579234"/>
                            </a:cubicBezTo>
                            <a:cubicBezTo>
                              <a:pt x="1834797" y="1640307"/>
                              <a:pt x="1799917" y="1554379"/>
                              <a:pt x="1625691" y="1579234"/>
                            </a:cubicBezTo>
                            <a:cubicBezTo>
                              <a:pt x="1451465" y="1604089"/>
                              <a:pt x="1373925" y="1537018"/>
                              <a:pt x="1186636" y="1579234"/>
                            </a:cubicBezTo>
                            <a:cubicBezTo>
                              <a:pt x="999347" y="1621450"/>
                              <a:pt x="778931" y="1542720"/>
                              <a:pt x="516187" y="1579234"/>
                            </a:cubicBezTo>
                            <a:cubicBezTo>
                              <a:pt x="253443" y="1615748"/>
                              <a:pt x="236567" y="1552961"/>
                              <a:pt x="0" y="1579234"/>
                            </a:cubicBezTo>
                            <a:cubicBezTo>
                              <a:pt x="-35178" y="1423005"/>
                              <a:pt x="35866" y="1265988"/>
                              <a:pt x="0" y="1037030"/>
                            </a:cubicBezTo>
                            <a:cubicBezTo>
                              <a:pt x="-35866" y="808072"/>
                              <a:pt x="2469" y="697606"/>
                              <a:pt x="0" y="494827"/>
                            </a:cubicBezTo>
                            <a:cubicBezTo>
                              <a:pt x="-2469" y="292048"/>
                              <a:pt x="45071" y="109459"/>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113494" y="691665"/>
                <a:ext cx="6030506" cy="307777"/>
              </a:xfrm>
              <a:prstGeom prst="rect">
                <a:avLst/>
              </a:prstGeom>
              <a:noFill/>
            </p:spPr>
            <p:txBody>
              <a:bodyPr wrap="square">
                <a:spAutoFit/>
              </a:bodyPr>
              <a:lstStyle/>
              <a:p>
                <a:pPr marL="139700" indent="0" algn="ctr">
                  <a:buNone/>
                </a:pPr>
                <a:r>
                  <a:rPr lang="es-MX" b="1" u="sng" dirty="0">
                    <a:solidFill>
                      <a:schemeClr val="bg1"/>
                    </a:solidFill>
                    <a:latin typeface="Roboto "/>
                  </a:rPr>
                  <a:t>Paso 2</a:t>
                </a:r>
                <a:r>
                  <a:rPr lang="es-MX" b="1" dirty="0">
                    <a:solidFill>
                      <a:schemeClr val="bg1"/>
                    </a:solidFill>
                    <a:latin typeface="Roboto "/>
                  </a:rPr>
                  <a:t>: </a:t>
                </a:r>
                <a:r>
                  <a:rPr lang="es-MX" dirty="0">
                    <a:solidFill>
                      <a:schemeClr val="bg1"/>
                    </a:solidFill>
                    <a:latin typeface="Roboto "/>
                  </a:rPr>
                  <a:t>Obtenemos </a:t>
                </a:r>
                <a14:m>
                  <m:oMath xmlns:m="http://schemas.openxmlformats.org/officeDocument/2006/math">
                    <m:sSup>
                      <m:sSupPr>
                        <m:ctrlPr>
                          <a:rPr lang="es-MX" b="1" i="1" smtClean="0">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𝒀</m:t>
                        </m:r>
                        <m:r>
                          <a:rPr lang="es-MX" b="1" i="1" smtClean="0">
                            <a:solidFill>
                              <a:schemeClr val="bg1"/>
                            </a:solidFill>
                            <a:latin typeface="Cambria Math" panose="02040503050406030204" pitchFamily="18" charset="0"/>
                          </a:rPr>
                          <m:t>𝟏</m:t>
                        </m:r>
                        <m:r>
                          <a:rPr lang="es-MX" b="1" i="1">
                            <a:solidFill>
                              <a:schemeClr val="bg1"/>
                            </a:solidFill>
                            <a:latin typeface="Cambria Math" panose="02040503050406030204" pitchFamily="18" charset="0"/>
                          </a:rPr>
                          <m:t>𝒔</m:t>
                        </m:r>
                      </m:e>
                      <m:sup>
                        <m:r>
                          <a:rPr lang="es-MX" b="1" i="1" smtClean="0">
                            <a:solidFill>
                              <a:schemeClr val="bg1"/>
                            </a:solidFill>
                            <a:latin typeface="Cambria Math" panose="02040503050406030204" pitchFamily="18" charset="0"/>
                            <a:ea typeface="Cambria Math" panose="02040503050406030204" pitchFamily="18" charset="0"/>
                          </a:rPr>
                          <m:t>𝝁</m:t>
                        </m:r>
                        <m:r>
                          <a:rPr lang="es-MX" b="1" i="1" smtClean="0">
                            <a:solidFill>
                              <a:schemeClr val="bg1"/>
                            </a:solidFill>
                            <a:latin typeface="Cambria Math" panose="02040503050406030204" pitchFamily="18" charset="0"/>
                            <a:ea typeface="Cambria Math" panose="02040503050406030204" pitchFamily="18" charset="0"/>
                          </a:rPr>
                          <m:t> </m:t>
                        </m:r>
                      </m:sup>
                    </m:sSup>
                    <m:r>
                      <a:rPr lang="es-MX" b="0" i="1" smtClean="0">
                        <a:solidFill>
                          <a:schemeClr val="bg1"/>
                        </a:solidFill>
                        <a:latin typeface="Cambria Math" panose="02040503050406030204" pitchFamily="18" charset="0"/>
                      </a:rPr>
                      <m:t>𝑥</m:t>
                    </m:r>
                    <m:r>
                      <a:rPr lang="es-MX" b="0" i="1" smtClean="0">
                        <a:solidFill>
                          <a:schemeClr val="bg1"/>
                        </a:solidFill>
                        <a:latin typeface="Cambria Math" panose="02040503050406030204" pitchFamily="18" charset="0"/>
                      </a:rPr>
                      <m:t> </m:t>
                    </m:r>
                    <m:sSup>
                      <m:sSupPr>
                        <m:ctrlPr>
                          <a:rPr lang="es-MX" b="1" i="1">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𝑿</m:t>
                        </m:r>
                        <m:r>
                          <a:rPr lang="es-MX" b="1" i="1" smtClean="0">
                            <a:solidFill>
                              <a:schemeClr val="bg1"/>
                            </a:solidFill>
                            <a:latin typeface="Cambria Math" panose="02040503050406030204" pitchFamily="18" charset="0"/>
                          </a:rPr>
                          <m:t>𝟎</m:t>
                        </m:r>
                        <m:r>
                          <a:rPr lang="es-MX" b="1" i="1">
                            <a:solidFill>
                              <a:schemeClr val="bg1"/>
                            </a:solidFill>
                            <a:latin typeface="Cambria Math" panose="02040503050406030204" pitchFamily="18" charset="0"/>
                          </a:rPr>
                          <m:t>𝒔</m:t>
                        </m:r>
                      </m:e>
                      <m:sup>
                        <m:r>
                          <a:rPr lang="es-MX" b="1" i="1">
                            <a:solidFill>
                              <a:schemeClr val="bg1"/>
                            </a:solidFill>
                            <a:latin typeface="Cambria Math" panose="02040503050406030204" pitchFamily="18" charset="0"/>
                            <a:ea typeface="Cambria Math" panose="02040503050406030204" pitchFamily="18" charset="0"/>
                          </a:rPr>
                          <m:t>𝝁</m:t>
                        </m:r>
                        <m:r>
                          <a:rPr lang="es-MX" b="1" i="1">
                            <a:solidFill>
                              <a:schemeClr val="bg1"/>
                            </a:solidFill>
                            <a:latin typeface="Cambria Math" panose="02040503050406030204" pitchFamily="18" charset="0"/>
                            <a:ea typeface="Cambria Math" panose="02040503050406030204" pitchFamily="18" charset="0"/>
                          </a:rPr>
                          <m:t> </m:t>
                        </m:r>
                      </m:sup>
                    </m:sSup>
                  </m:oMath>
                </a14:m>
                <a:r>
                  <a:rPr lang="es-MX" dirty="0">
                    <a:solidFill>
                      <a:schemeClr val="bg1"/>
                    </a:solidFill>
                    <a:latin typeface="Roboto "/>
                  </a:rPr>
                  <a:t>para cada </a:t>
                </a:r>
                <a14:m>
                  <m:oMath xmlns:m="http://schemas.openxmlformats.org/officeDocument/2006/math">
                    <m:r>
                      <a:rPr lang="es-MX" b="1" i="1">
                        <a:solidFill>
                          <a:schemeClr val="bg1"/>
                        </a:solidFill>
                        <a:latin typeface="Cambria Math" panose="02040503050406030204" pitchFamily="18" charset="0"/>
                        <a:ea typeface="Cambria Math" panose="02040503050406030204" pitchFamily="18" charset="0"/>
                      </a:rPr>
                      <m:t>𝝁</m:t>
                    </m:r>
                    <m:r>
                      <a:rPr lang="es-MX" b="1" i="1" smtClean="0">
                        <a:solidFill>
                          <a:schemeClr val="bg1"/>
                        </a:solidFill>
                        <a:latin typeface="Cambria Math" panose="02040503050406030204" pitchFamily="18" charset="0"/>
                        <a:ea typeface="Cambria Math" panose="02040503050406030204" pitchFamily="18" charset="0"/>
                      </a:rPr>
                      <m:t> ∈{</m:t>
                    </m:r>
                    <m:r>
                      <a:rPr lang="es-MX" b="1" i="1" smtClean="0">
                        <a:solidFill>
                          <a:schemeClr val="bg1"/>
                        </a:solidFill>
                        <a:latin typeface="Cambria Math" panose="02040503050406030204" pitchFamily="18" charset="0"/>
                        <a:ea typeface="Cambria Math" panose="02040503050406030204" pitchFamily="18" charset="0"/>
                      </a:rPr>
                      <m:t>𝟏</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𝟐</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𝟑</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𝒑</m:t>
                    </m:r>
                    <m:r>
                      <a:rPr lang="es-MX" b="1" i="1" smtClean="0">
                        <a:solidFill>
                          <a:schemeClr val="bg1"/>
                        </a:solidFill>
                        <a:latin typeface="Cambria Math" panose="02040503050406030204" pitchFamily="18" charset="0"/>
                        <a:ea typeface="Cambria Math" panose="02040503050406030204" pitchFamily="18" charset="0"/>
                      </a:rPr>
                      <m:t>}</m:t>
                    </m:r>
                  </m:oMath>
                </a14:m>
                <a:r>
                  <a:rPr lang="es-MX" dirty="0">
                    <a:solidFill>
                      <a:schemeClr val="bg1"/>
                    </a:solidFill>
                    <a:latin typeface="Roboto "/>
                  </a:rPr>
                  <a:t> </a:t>
                </a:r>
                <a:r>
                  <a:rPr lang="es-MX" sz="1100" dirty="0">
                    <a:solidFill>
                      <a:schemeClr val="bg1"/>
                    </a:solidFill>
                    <a:latin typeface="Roboto "/>
                  </a:rPr>
                  <a:t>(continúa…)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113494" y="691665"/>
                <a:ext cx="6030506" cy="307777"/>
              </a:xfrm>
              <a:prstGeom prst="rect">
                <a:avLst/>
              </a:prstGeom>
              <a:blipFill>
                <a:blip r:embed="rId4"/>
                <a:stretch>
                  <a:fillRect t="-1961" b="-1960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CEB945D5-686D-4BC1-B2D1-8337F9DB4361}"/>
                  </a:ext>
                </a:extLst>
              </p:cNvPr>
              <p:cNvSpPr txBox="1"/>
              <p:nvPr/>
            </p:nvSpPr>
            <p:spPr>
              <a:xfrm>
                <a:off x="72950" y="1205279"/>
                <a:ext cx="8927467" cy="2048574"/>
              </a:xfrm>
              <a:prstGeom prst="rect">
                <a:avLst/>
              </a:prstGeom>
              <a:noFill/>
            </p:spPr>
            <p:txBody>
              <a:bodyPr wrap="square">
                <a:spAutoFit/>
              </a:bodyPr>
              <a:lstStyle/>
              <a:p>
                <a:pPr marL="139700" indent="0">
                  <a:buNone/>
                </a:pPr>
                <a:r>
                  <a:rPr lang="es-MX" sz="1400" b="1" dirty="0">
                    <a:solidFill>
                      <a:schemeClr val="tx1">
                        <a:lumMod val="50000"/>
                      </a:schemeClr>
                    </a:solidFill>
                    <a:latin typeface="Roboto "/>
                  </a:rPr>
                  <a:t>Y ahora a la memoria </a:t>
                </a:r>
                <a:r>
                  <a:rPr lang="es-MX" sz="1400" b="1" dirty="0">
                    <a:solidFill>
                      <a:schemeClr val="accent2">
                        <a:lumMod val="75000"/>
                      </a:schemeClr>
                    </a:solidFill>
                    <a:latin typeface="Roboto "/>
                  </a:rPr>
                  <a:t>Max M</a:t>
                </a:r>
                <a:r>
                  <a:rPr lang="es-MX" sz="1400" b="1" dirty="0">
                    <a:solidFill>
                      <a:schemeClr val="tx1">
                        <a:lumMod val="50000"/>
                      </a:schemeClr>
                    </a:solidFill>
                    <a:latin typeface="Roboto "/>
                  </a:rPr>
                  <a:t>, le introducimos los valores en los que </a:t>
                </a:r>
                <a14:m>
                  <m:oMath xmlns:m="http://schemas.openxmlformats.org/officeDocument/2006/math">
                    <m:sSub>
                      <m:sSubPr>
                        <m:ctrlPr>
                          <a:rPr lang="es-MX" sz="1400" b="1" i="1" smtClean="0">
                            <a:solidFill>
                              <a:schemeClr val="tx1">
                                <a:lumMod val="50000"/>
                              </a:schemeClr>
                            </a:solidFill>
                            <a:latin typeface="Cambria Math" panose="02040503050406030204" pitchFamily="18" charset="0"/>
                          </a:rPr>
                        </m:ctrlPr>
                      </m:sSubPr>
                      <m:e>
                        <m:r>
                          <a:rPr lang="es-MX" sz="1400" b="1" i="1" smtClean="0">
                            <a:solidFill>
                              <a:schemeClr val="tx1">
                                <a:lumMod val="50000"/>
                              </a:schemeClr>
                            </a:solidFill>
                            <a:latin typeface="Cambria Math" panose="02040503050406030204" pitchFamily="18" charset="0"/>
                          </a:rPr>
                          <m:t>𝒎</m:t>
                        </m:r>
                      </m:e>
                      <m:sub>
                        <m:r>
                          <a:rPr lang="es-MX" sz="1400" b="1" i="1" smtClean="0">
                            <a:solidFill>
                              <a:schemeClr val="tx1">
                                <a:lumMod val="50000"/>
                              </a:schemeClr>
                            </a:solidFill>
                            <a:latin typeface="Cambria Math" panose="02040503050406030204" pitchFamily="18" charset="0"/>
                          </a:rPr>
                          <m:t>𝒊𝒋</m:t>
                        </m:r>
                      </m:sub>
                    </m:sSub>
                    <m:r>
                      <a:rPr lang="es-MX" sz="1400" b="1" i="1" smtClean="0">
                        <a:solidFill>
                          <a:schemeClr val="tx1">
                            <a:lumMod val="50000"/>
                          </a:schemeClr>
                        </a:solidFill>
                        <a:latin typeface="Cambria Math" panose="02040503050406030204" pitchFamily="18" charset="0"/>
                      </a:rPr>
                      <m:t>=</m:t>
                    </m:r>
                    <m:r>
                      <a:rPr lang="es-MX" sz="1400" b="1" i="1" smtClean="0">
                        <a:solidFill>
                          <a:schemeClr val="tx1">
                            <a:lumMod val="50000"/>
                          </a:schemeClr>
                        </a:solidFill>
                        <a:latin typeface="Cambria Math" panose="02040503050406030204" pitchFamily="18" charset="0"/>
                      </a:rPr>
                      <m:t>𝟐</m:t>
                    </m:r>
                    <m:r>
                      <a:rPr lang="es-MX" sz="1400" b="1" i="1" smtClean="0">
                        <a:solidFill>
                          <a:schemeClr val="tx1">
                            <a:lumMod val="50000"/>
                          </a:schemeClr>
                        </a:solidFill>
                        <a:latin typeface="Cambria Math" panose="02040503050406030204" pitchFamily="18" charset="0"/>
                      </a:rPr>
                      <m:t>.</m:t>
                    </m:r>
                  </m:oMath>
                </a14:m>
                <a:endParaRPr lang="es-MX" sz="1400" b="1" dirty="0">
                  <a:solidFill>
                    <a:schemeClr val="tx1">
                      <a:lumMod val="50000"/>
                    </a:schemeClr>
                  </a:solidFill>
                  <a:latin typeface="Roboto "/>
                </a:endParaRPr>
              </a:p>
              <a:p>
                <a:pPr marL="139700" indent="0">
                  <a:buNone/>
                </a:pPr>
                <a:endParaRPr lang="es-MX" sz="900" b="1" dirty="0">
                  <a:solidFill>
                    <a:schemeClr val="tx1">
                      <a:lumMod val="50000"/>
                    </a:schemeClr>
                  </a:solidFill>
                  <a:latin typeface="Roboto "/>
                </a:endParaRPr>
              </a:p>
              <a:p>
                <a:pPr marL="139700" indent="0">
                  <a:buNone/>
                </a:pPr>
                <a14:m>
                  <m:oMathPara xmlns:m="http://schemas.openxmlformats.org/officeDocument/2006/math">
                    <m:oMathParaPr>
                      <m:jc m:val="center"/>
                    </m:oMathParaPr>
                    <m:oMath xmlns:m="http://schemas.openxmlformats.org/officeDocument/2006/math">
                      <m:r>
                        <a:rPr lang="es-MX" sz="1400" b="1" i="1" smtClean="0">
                          <a:solidFill>
                            <a:schemeClr val="tx1">
                              <a:lumMod val="50000"/>
                            </a:schemeClr>
                          </a:solidFill>
                          <a:latin typeface="Cambria Math" panose="02040503050406030204" pitchFamily="18" charset="0"/>
                        </a:rPr>
                        <m:t>𝑴</m:t>
                      </m:r>
                      <m:r>
                        <a:rPr lang="es-MX" sz="1400" b="1" i="1" smtClean="0">
                          <a:solidFill>
                            <a:schemeClr val="tx1">
                              <a:lumMod val="50000"/>
                            </a:schemeClr>
                          </a:solidFill>
                          <a:latin typeface="Cambria Math" panose="02040503050406030204" pitchFamily="18" charset="0"/>
                        </a:rPr>
                        <m:t>=</m:t>
                      </m:r>
                      <m:d>
                        <m:dPr>
                          <m:begChr m:val="["/>
                          <m:endChr m:val="]"/>
                          <m:ctrlPr>
                            <a:rPr lang="es-MX" sz="1400" b="1" i="1" smtClean="0">
                              <a:solidFill>
                                <a:schemeClr val="tx1">
                                  <a:lumMod val="50000"/>
                                </a:schemeClr>
                              </a:solidFill>
                              <a:latin typeface="Cambria Math" panose="02040503050406030204" pitchFamily="18" charset="0"/>
                            </a:rPr>
                          </m:ctrlPr>
                        </m:dPr>
                        <m:e>
                          <m:m>
                            <m:mPr>
                              <m:mcs>
                                <m:mc>
                                  <m:mcPr>
                                    <m:count m:val="1"/>
                                    <m:mcJc m:val="center"/>
                                  </m:mcPr>
                                </m:mc>
                              </m:mcs>
                              <m:ctrlPr>
                                <a:rPr lang="es-MX" sz="1400" b="1" i="1" smtClean="0">
                                  <a:solidFill>
                                    <a:schemeClr val="tx1">
                                      <a:lumMod val="50000"/>
                                    </a:schemeClr>
                                  </a:solidFill>
                                  <a:latin typeface="Cambria Math" panose="02040503050406030204" pitchFamily="18" charset="0"/>
                                </a:rPr>
                              </m:ctrlPr>
                            </m:mPr>
                            <m:mr>
                              <m:e>
                                <m:r>
                                  <m:rPr>
                                    <m:brk m:alnAt="7"/>
                                  </m:rPr>
                                  <a:rPr lang="es-MX" sz="1400" b="1" i="1" smtClean="0">
                                    <a:solidFill>
                                      <a:schemeClr val="tx1">
                                        <a:lumMod val="50000"/>
                                      </a:schemeClr>
                                    </a:solidFill>
                                    <a:latin typeface="Cambria Math" panose="02040503050406030204" pitchFamily="18" charset="0"/>
                                  </a:rPr>
                                  <m:t>𝟐</m:t>
                                </m:r>
                              </m:e>
                            </m:mr>
                            <m:mr>
                              <m:e/>
                            </m:mr>
                            <m:mr>
                              <m:e>
                                <m:eqArr>
                                  <m:eqArrPr>
                                    <m:ctrlPr>
                                      <a:rPr lang="es-MX" sz="1400" b="1" i="1" smtClean="0">
                                        <a:solidFill>
                                          <a:schemeClr val="tx1">
                                            <a:lumMod val="50000"/>
                                          </a:schemeClr>
                                        </a:solidFill>
                                        <a:latin typeface="Cambria Math" panose="02040503050406030204" pitchFamily="18" charset="0"/>
                                      </a:rPr>
                                    </m:ctrlPr>
                                  </m:eqArrPr>
                                  <m:e>
                                    <m:r>
                                      <a:rPr lang="es-MX" sz="1400" b="1" i="1" smtClean="0">
                                        <a:solidFill>
                                          <a:schemeClr val="tx1">
                                            <a:lumMod val="50000"/>
                                          </a:schemeClr>
                                        </a:solidFill>
                                        <a:latin typeface="Cambria Math" panose="02040503050406030204" pitchFamily="18" charset="0"/>
                                      </a:rPr>
                                      <m:t>𝟐</m:t>
                                    </m:r>
                                  </m:e>
                                  <m:e>
                                    <m:r>
                                      <a:rPr lang="es-MX" sz="1400" b="1" i="1" smtClean="0">
                                        <a:solidFill>
                                          <a:schemeClr val="tx1">
                                            <a:lumMod val="50000"/>
                                          </a:schemeClr>
                                        </a:solidFill>
                                        <a:latin typeface="Cambria Math" panose="02040503050406030204" pitchFamily="18" charset="0"/>
                                      </a:rPr>
                                      <m:t>𝟐</m:t>
                                    </m:r>
                                  </m:e>
                                  <m:e>
                                    <m:r>
                                      <a:rPr lang="es-MX" sz="1400" b="1" i="1" smtClean="0">
                                        <a:solidFill>
                                          <a:schemeClr val="tx1">
                                            <a:lumMod val="50000"/>
                                          </a:schemeClr>
                                        </a:solidFill>
                                        <a:latin typeface="Cambria Math" panose="02040503050406030204" pitchFamily="18" charset="0"/>
                                      </a:rPr>
                                      <m:t>𝟐</m:t>
                                    </m:r>
                                  </m:e>
                                  <m:e>
                                    <m:r>
                                      <a:rPr lang="es-MX" sz="1400" b="1" i="1" smtClean="0">
                                        <a:solidFill>
                                          <a:schemeClr val="tx1">
                                            <a:lumMod val="50000"/>
                                          </a:schemeClr>
                                        </a:solidFill>
                                        <a:latin typeface="Cambria Math" panose="02040503050406030204" pitchFamily="18" charset="0"/>
                                      </a:rPr>
                                      <m:t>𝟐</m:t>
                                    </m:r>
                                  </m:e>
                                </m:eqArr>
                              </m:e>
                            </m:mr>
                          </m:m>
                          <m:m>
                            <m:mPr>
                              <m:mcs>
                                <m:mc>
                                  <m:mcPr>
                                    <m:count m:val="1"/>
                                    <m:mcJc m:val="center"/>
                                  </m:mcPr>
                                </m:mc>
                              </m:mcs>
                              <m:ctrlPr>
                                <a:rPr lang="es-MX" b="1" i="1">
                                  <a:solidFill>
                                    <a:schemeClr val="tx1">
                                      <a:lumMod val="50000"/>
                                    </a:schemeClr>
                                  </a:solidFill>
                                  <a:latin typeface="Cambria Math" panose="02040503050406030204" pitchFamily="18" charset="0"/>
                                </a:rPr>
                              </m:ctrlPr>
                            </m:mPr>
                            <m:mr>
                              <m:e>
                                <m:eqArr>
                                  <m:eqArrPr>
                                    <m:ctrlPr>
                                      <a:rPr lang="es-MX" b="1" i="1" smtClean="0">
                                        <a:solidFill>
                                          <a:schemeClr val="tx1">
                                            <a:lumMod val="50000"/>
                                          </a:schemeClr>
                                        </a:solidFill>
                                        <a:latin typeface="Cambria Math" panose="02040503050406030204" pitchFamily="18" charset="0"/>
                                      </a:rPr>
                                    </m:ctrlPr>
                                  </m:eqArrPr>
                                  <m:e>
                                    <m:r>
                                      <m:rPr>
                                        <m:brk m:alnAt="7"/>
                                      </m:rPr>
                                      <a:rPr lang="es-MX" b="1" i="1" smtClean="0">
                                        <a:solidFill>
                                          <a:schemeClr val="tx1">
                                            <a:lumMod val="50000"/>
                                          </a:schemeClr>
                                        </a:solidFill>
                                        <a:latin typeface="Cambria Math" panose="02040503050406030204" pitchFamily="18" charset="0"/>
                                      </a:rPr>
                                      <m:t>𝟐</m:t>
                                    </m:r>
                                  </m:e>
                                  <m:e/>
                                </m:eqArr>
                              </m:e>
                            </m:mr>
                            <m:mr>
                              <m:e>
                                <m:r>
                                  <a:rPr lang="es-MX" b="1" i="1" smtClean="0">
                                    <a:solidFill>
                                      <a:schemeClr val="tx1">
                                        <a:lumMod val="50000"/>
                                      </a:schemeClr>
                                    </a:solidFill>
                                    <a:latin typeface="Cambria Math" panose="02040503050406030204" pitchFamily="18" charset="0"/>
                                  </a:rPr>
                                  <m:t>𝟐</m:t>
                                </m:r>
                              </m:e>
                            </m:mr>
                            <m:mr>
                              <m:e>
                                <m:eqArr>
                                  <m:eqArrPr>
                                    <m:ctrlPr>
                                      <a:rPr lang="es-MX" b="1" i="1">
                                        <a:solidFill>
                                          <a:schemeClr val="tx1">
                                            <a:lumMod val="50000"/>
                                          </a:schemeClr>
                                        </a:solidFill>
                                        <a:latin typeface="Cambria Math" panose="02040503050406030204" pitchFamily="18" charset="0"/>
                                      </a:rPr>
                                    </m:ctrlPr>
                                  </m:eqArrPr>
                                  <m:e/>
                                  <m:e/>
                                  <m:e>
                                    <m:r>
                                      <a:rPr lang="es-MX" b="1" i="1" smtClean="0">
                                        <a:latin typeface="Cambria Math" panose="02040503050406030204" pitchFamily="18" charset="0"/>
                                      </a:rPr>
                                      <m:t>𝟐</m:t>
                                    </m:r>
                                  </m:e>
                                </m:eqArr>
                              </m:e>
                            </m:mr>
                          </m:m>
                          <m:m>
                            <m:mPr>
                              <m:mcs>
                                <m:mc>
                                  <m:mcPr>
                                    <m:count m:val="1"/>
                                    <m:mcJc m:val="center"/>
                                  </m:mcPr>
                                </m:mc>
                              </m:mcs>
                              <m:ctrlPr>
                                <a:rPr lang="es-MX" b="1" i="1">
                                  <a:solidFill>
                                    <a:schemeClr val="tx1">
                                      <a:lumMod val="50000"/>
                                    </a:schemeClr>
                                  </a:solidFill>
                                  <a:latin typeface="Cambria Math" panose="02040503050406030204" pitchFamily="18" charset="0"/>
                                </a:rPr>
                              </m:ctrlPr>
                            </m:mPr>
                            <m:mr>
                              <m:e/>
                            </m:mr>
                            <m:mr>
                              <m:e/>
                            </m:mr>
                            <m:mr>
                              <m:e>
                                <m:eqArr>
                                  <m:eqArrPr>
                                    <m:ctrlPr>
                                      <a:rPr lang="es-MX" b="1" i="1">
                                        <a:solidFill>
                                          <a:schemeClr val="tx1">
                                            <a:lumMod val="50000"/>
                                          </a:schemeClr>
                                        </a:solidFill>
                                        <a:latin typeface="Cambria Math" panose="02040503050406030204" pitchFamily="18" charset="0"/>
                                      </a:rPr>
                                    </m:ctrlPr>
                                  </m:eqArrPr>
                                  <m:e/>
                                  <m:e/>
                                  <m:e/>
                                  <m:e/>
                                </m:eqArr>
                              </m:e>
                            </m:mr>
                          </m:m>
                          <m:m>
                            <m:mPr>
                              <m:mcs>
                                <m:mc>
                                  <m:mcPr>
                                    <m:count m:val="1"/>
                                    <m:mcJc m:val="center"/>
                                  </m:mcPr>
                                </m:mc>
                              </m:mcs>
                              <m:ctrlPr>
                                <a:rPr lang="es-MX" b="1" i="1">
                                  <a:solidFill>
                                    <a:schemeClr val="tx1">
                                      <a:lumMod val="50000"/>
                                    </a:schemeClr>
                                  </a:solidFill>
                                  <a:latin typeface="Cambria Math" panose="02040503050406030204" pitchFamily="18" charset="0"/>
                                </a:rPr>
                              </m:ctrlPr>
                            </m:mPr>
                            <m:mr>
                              <m:e>
                                <m:eqArr>
                                  <m:eqArrPr>
                                    <m:ctrlPr>
                                      <a:rPr lang="es-MX" b="1" i="1" smtClean="0">
                                        <a:solidFill>
                                          <a:schemeClr val="tx1">
                                            <a:lumMod val="50000"/>
                                          </a:schemeClr>
                                        </a:solidFill>
                                        <a:latin typeface="Cambria Math" panose="02040503050406030204" pitchFamily="18" charset="0"/>
                                      </a:rPr>
                                    </m:ctrlPr>
                                  </m:eqArrPr>
                                  <m:e>
                                    <m:r>
                                      <m:rPr>
                                        <m:brk m:alnAt="7"/>
                                      </m:rPr>
                                      <a:rPr lang="es-MX" b="1" i="1" smtClean="0">
                                        <a:solidFill>
                                          <a:schemeClr val="tx1">
                                            <a:lumMod val="50000"/>
                                          </a:schemeClr>
                                        </a:solidFill>
                                        <a:latin typeface="Cambria Math" panose="02040503050406030204" pitchFamily="18" charset="0"/>
                                      </a:rPr>
                                      <m:t>𝟐</m:t>
                                    </m:r>
                                  </m:e>
                                  <m:e/>
                                </m:eqArr>
                              </m:e>
                            </m:mr>
                            <m:mr>
                              <m:e>
                                <m:eqArr>
                                  <m:eqArrPr>
                                    <m:ctrlPr>
                                      <a:rPr lang="es-MX" b="1" i="1" smtClean="0">
                                        <a:solidFill>
                                          <a:schemeClr val="tx1">
                                            <a:lumMod val="50000"/>
                                          </a:schemeClr>
                                        </a:solidFill>
                                        <a:latin typeface="Cambria Math" panose="02040503050406030204" pitchFamily="18" charset="0"/>
                                      </a:rPr>
                                    </m:ctrlPr>
                                  </m:eqArrPr>
                                  <m:e>
                                    <m:r>
                                      <a:rPr lang="es-MX" b="1" i="1" smtClean="0">
                                        <a:solidFill>
                                          <a:schemeClr val="tx1">
                                            <a:lumMod val="50000"/>
                                          </a:schemeClr>
                                        </a:solidFill>
                                        <a:latin typeface="Cambria Math" panose="02040503050406030204" pitchFamily="18" charset="0"/>
                                      </a:rPr>
                                      <m:t>𝟐</m:t>
                                    </m:r>
                                  </m:e>
                                  <m:e>
                                    <m:r>
                                      <a:rPr lang="es-MX" b="1" i="1" smtClean="0">
                                        <a:solidFill>
                                          <a:schemeClr val="tx1">
                                            <a:lumMod val="50000"/>
                                          </a:schemeClr>
                                        </a:solidFill>
                                        <a:latin typeface="Cambria Math" panose="02040503050406030204" pitchFamily="18" charset="0"/>
                                      </a:rPr>
                                      <m:t>𝟐</m:t>
                                    </m:r>
                                  </m:e>
                                  <m:e>
                                    <m:r>
                                      <a:rPr lang="es-MX" b="1" i="1" smtClean="0">
                                        <a:solidFill>
                                          <a:schemeClr val="tx1">
                                            <a:lumMod val="50000"/>
                                          </a:schemeClr>
                                        </a:solidFill>
                                        <a:latin typeface="Cambria Math" panose="02040503050406030204" pitchFamily="18" charset="0"/>
                                      </a:rPr>
                                      <m:t>𝟐</m:t>
                                    </m:r>
                                  </m:e>
                                </m:eqArr>
                              </m:e>
                            </m:mr>
                            <m:mr>
                              <m:e>
                                <m:r>
                                  <a:rPr lang="es-MX" b="1" i="1" smtClean="0">
                                    <a:solidFill>
                                      <a:schemeClr val="tx1">
                                        <a:lumMod val="50000"/>
                                      </a:schemeClr>
                                    </a:solidFill>
                                    <a:latin typeface="Cambria Math" panose="02040503050406030204" pitchFamily="18" charset="0"/>
                                  </a:rPr>
                                  <m:t>𝟐</m:t>
                                </m:r>
                              </m:e>
                            </m:mr>
                          </m:m>
                          <m:m>
                            <m:mPr>
                              <m:mcs>
                                <m:mc>
                                  <m:mcPr>
                                    <m:count m:val="1"/>
                                    <m:mcJc m:val="center"/>
                                  </m:mcPr>
                                </m:mc>
                              </m:mcs>
                              <m:ctrlPr>
                                <a:rPr lang="es-MX" b="1" i="1">
                                  <a:solidFill>
                                    <a:schemeClr val="tx1">
                                      <a:lumMod val="50000"/>
                                    </a:schemeClr>
                                  </a:solidFill>
                                  <a:latin typeface="Cambria Math" panose="02040503050406030204" pitchFamily="18" charset="0"/>
                                </a:rPr>
                              </m:ctrlPr>
                            </m:mPr>
                            <m:mr>
                              <m:e/>
                            </m:mr>
                            <m:mr>
                              <m:e/>
                            </m:mr>
                            <m:mr>
                              <m:e>
                                <m:eqArr>
                                  <m:eqArrPr>
                                    <m:ctrlPr>
                                      <a:rPr lang="es-MX" b="1" i="1" smtClean="0">
                                        <a:solidFill>
                                          <a:schemeClr val="tx1">
                                            <a:lumMod val="50000"/>
                                          </a:schemeClr>
                                        </a:solidFill>
                                        <a:latin typeface="Cambria Math" panose="02040503050406030204" pitchFamily="18" charset="0"/>
                                      </a:rPr>
                                    </m:ctrlPr>
                                  </m:eqArrPr>
                                  <m:e>
                                    <m:r>
                                      <a:rPr lang="es-MX" b="1" i="1" smtClean="0">
                                        <a:solidFill>
                                          <a:schemeClr val="tx1">
                                            <a:lumMod val="50000"/>
                                          </a:schemeClr>
                                        </a:solidFill>
                                        <a:latin typeface="Cambria Math" panose="02040503050406030204" pitchFamily="18" charset="0"/>
                                      </a:rPr>
                                      <m:t>𝟐</m:t>
                                    </m:r>
                                  </m:e>
                                  <m:e>
                                    <m:r>
                                      <a:rPr lang="es-MX" b="1" i="1" smtClean="0">
                                        <a:solidFill>
                                          <a:schemeClr val="tx1">
                                            <a:lumMod val="50000"/>
                                          </a:schemeClr>
                                        </a:solidFill>
                                        <a:latin typeface="Cambria Math" panose="02040503050406030204" pitchFamily="18" charset="0"/>
                                      </a:rPr>
                                      <m:t>𝟐</m:t>
                                    </m:r>
                                  </m:e>
                                  <m:e>
                                    <m:r>
                                      <a:rPr lang="es-MX" b="1" i="1" smtClean="0">
                                        <a:solidFill>
                                          <a:schemeClr val="tx1">
                                            <a:lumMod val="50000"/>
                                          </a:schemeClr>
                                        </a:solidFill>
                                        <a:latin typeface="Cambria Math" panose="02040503050406030204" pitchFamily="18" charset="0"/>
                                      </a:rPr>
                                      <m:t>𝟐</m:t>
                                    </m:r>
                                  </m:e>
                                  <m:e>
                                    <m:r>
                                      <a:rPr lang="es-MX" b="1" i="1" smtClean="0">
                                        <a:solidFill>
                                          <a:schemeClr val="tx1">
                                            <a:lumMod val="50000"/>
                                          </a:schemeClr>
                                        </a:solidFill>
                                        <a:latin typeface="Cambria Math" panose="02040503050406030204" pitchFamily="18" charset="0"/>
                                      </a:rPr>
                                      <m:t>𝟐</m:t>
                                    </m:r>
                                  </m:e>
                                </m:eqArr>
                              </m:e>
                            </m:mr>
                          </m:m>
                        </m:e>
                      </m:d>
                    </m:oMath>
                  </m:oMathPara>
                </a14:m>
                <a:endParaRPr lang="es-MX" sz="1400" b="1" dirty="0">
                  <a:solidFill>
                    <a:schemeClr val="tx1">
                      <a:lumMod val="50000"/>
                    </a:schemeClr>
                  </a:solidFill>
                  <a:latin typeface="Roboto "/>
                </a:endParaRPr>
              </a:p>
              <a:p>
                <a:pPr marL="139700" indent="0">
                  <a:buNone/>
                </a:pPr>
                <a:endParaRPr lang="es-MX" sz="1050" b="1" dirty="0">
                  <a:solidFill>
                    <a:schemeClr val="tx1">
                      <a:lumMod val="50000"/>
                    </a:schemeClr>
                  </a:solidFill>
                  <a:latin typeface="Roboto "/>
                </a:endParaRPr>
              </a:p>
              <a:p>
                <a:pPr marL="139700" indent="0">
                  <a:buNone/>
                </a:pPr>
                <a:r>
                  <a:rPr lang="es-MX" b="1" dirty="0">
                    <a:solidFill>
                      <a:schemeClr val="tx1">
                        <a:lumMod val="50000"/>
                      </a:schemeClr>
                    </a:solidFill>
                    <a:latin typeface="Roboto "/>
                  </a:rPr>
                  <a:t>Obtenemos </a:t>
                </a:r>
                <a14:m>
                  <m:oMath xmlns:m="http://schemas.openxmlformats.org/officeDocument/2006/math">
                    <m:sSup>
                      <m:sSupPr>
                        <m:ctrlPr>
                          <a:rPr lang="es-MX" b="1" i="1" smtClean="0">
                            <a:solidFill>
                              <a:schemeClr val="accent2">
                                <a:lumMod val="75000"/>
                              </a:schemeClr>
                            </a:solidFill>
                            <a:latin typeface="Cambria Math" panose="02040503050406030204" pitchFamily="18" charset="0"/>
                          </a:rPr>
                        </m:ctrlPr>
                      </m:sSupPr>
                      <m:e>
                        <m:r>
                          <a:rPr lang="es-MX" b="1" i="1" smtClean="0">
                            <a:solidFill>
                              <a:schemeClr val="accent2">
                                <a:lumMod val="75000"/>
                              </a:schemeClr>
                            </a:solidFill>
                            <a:latin typeface="Cambria Math" panose="02040503050406030204" pitchFamily="18" charset="0"/>
                          </a:rPr>
                          <m:t>𝒀</m:t>
                        </m:r>
                        <m:r>
                          <a:rPr lang="es-MX" b="1" i="1" smtClean="0">
                            <a:solidFill>
                              <a:schemeClr val="accent2">
                                <a:lumMod val="75000"/>
                              </a:schemeClr>
                            </a:solidFill>
                            <a:latin typeface="Cambria Math" panose="02040503050406030204" pitchFamily="18" charset="0"/>
                          </a:rPr>
                          <m:t>𝟎</m:t>
                        </m:r>
                        <m:r>
                          <a:rPr lang="es-MX" b="1" i="1">
                            <a:solidFill>
                              <a:schemeClr val="accent2">
                                <a:lumMod val="75000"/>
                              </a:schemeClr>
                            </a:solidFill>
                            <a:latin typeface="Cambria Math" panose="02040503050406030204" pitchFamily="18" charset="0"/>
                          </a:rPr>
                          <m:t>𝒔</m:t>
                        </m:r>
                      </m:e>
                      <m:sup>
                        <m:r>
                          <a:rPr lang="es-MX" b="1" i="1" smtClean="0">
                            <a:solidFill>
                              <a:schemeClr val="accent2">
                                <a:lumMod val="75000"/>
                              </a:schemeClr>
                            </a:solidFill>
                            <a:latin typeface="Cambria Math" panose="02040503050406030204" pitchFamily="18" charset="0"/>
                            <a:ea typeface="Cambria Math" panose="02040503050406030204" pitchFamily="18" charset="0"/>
                          </a:rPr>
                          <m:t>𝝁</m:t>
                        </m:r>
                        <m:r>
                          <a:rPr lang="es-MX" b="1" i="1" smtClean="0">
                            <a:solidFill>
                              <a:schemeClr val="accent2">
                                <a:lumMod val="75000"/>
                              </a:schemeClr>
                            </a:solidFill>
                            <a:latin typeface="Cambria Math" panose="02040503050406030204" pitchFamily="18" charset="0"/>
                            <a:ea typeface="Cambria Math" panose="02040503050406030204" pitchFamily="18" charset="0"/>
                          </a:rPr>
                          <m:t> </m:t>
                        </m:r>
                      </m:sup>
                    </m:sSup>
                  </m:oMath>
                </a14:m>
                <a:r>
                  <a:rPr lang="es-MX" sz="1400" b="1" dirty="0">
                    <a:solidFill>
                      <a:schemeClr val="tx1">
                        <a:lumMod val="50000"/>
                      </a:schemeClr>
                    </a:solidFill>
                    <a:latin typeface="Roboto "/>
                  </a:rPr>
                  <a:t> x </a:t>
                </a:r>
                <a14:m>
                  <m:oMath xmlns:m="http://schemas.openxmlformats.org/officeDocument/2006/math">
                    <m:sSup>
                      <m:sSupPr>
                        <m:ctrlPr>
                          <a:rPr lang="es-MX" b="1" i="1" smtClean="0">
                            <a:solidFill>
                              <a:schemeClr val="accent2">
                                <a:lumMod val="75000"/>
                              </a:schemeClr>
                            </a:solidFill>
                            <a:latin typeface="Cambria Math" panose="02040503050406030204" pitchFamily="18" charset="0"/>
                          </a:rPr>
                        </m:ctrlPr>
                      </m:sSupPr>
                      <m:e>
                        <m:r>
                          <a:rPr lang="es-MX" b="1" i="1" smtClean="0">
                            <a:solidFill>
                              <a:schemeClr val="accent2">
                                <a:lumMod val="75000"/>
                              </a:schemeClr>
                            </a:solidFill>
                            <a:latin typeface="Cambria Math" panose="02040503050406030204" pitchFamily="18" charset="0"/>
                          </a:rPr>
                          <m:t>𝑿</m:t>
                        </m:r>
                        <m:r>
                          <a:rPr lang="es-MX" b="1" i="1">
                            <a:solidFill>
                              <a:schemeClr val="accent2">
                                <a:lumMod val="75000"/>
                              </a:schemeClr>
                            </a:solidFill>
                            <a:latin typeface="Cambria Math" panose="02040503050406030204" pitchFamily="18" charset="0"/>
                          </a:rPr>
                          <m:t>𝟏</m:t>
                        </m:r>
                        <m:r>
                          <a:rPr lang="es-MX" b="1" i="1">
                            <a:solidFill>
                              <a:schemeClr val="accent2">
                                <a:lumMod val="75000"/>
                              </a:schemeClr>
                            </a:solidFill>
                            <a:latin typeface="Cambria Math" panose="02040503050406030204" pitchFamily="18" charset="0"/>
                          </a:rPr>
                          <m:t>𝒔</m:t>
                        </m:r>
                      </m:e>
                      <m:sup>
                        <m:r>
                          <a:rPr lang="es-MX" b="1" i="1">
                            <a:solidFill>
                              <a:schemeClr val="accent2">
                                <a:lumMod val="75000"/>
                              </a:schemeClr>
                            </a:solidFill>
                            <a:latin typeface="Cambria Math" panose="02040503050406030204" pitchFamily="18" charset="0"/>
                            <a:ea typeface="Cambria Math" panose="02040503050406030204" pitchFamily="18" charset="0"/>
                          </a:rPr>
                          <m:t>𝝁</m:t>
                        </m:r>
                        <m:r>
                          <a:rPr lang="es-MX" b="1" i="1">
                            <a:solidFill>
                              <a:schemeClr val="accent2">
                                <a:lumMod val="75000"/>
                              </a:schemeClr>
                            </a:solidFill>
                            <a:latin typeface="Cambria Math" panose="02040503050406030204" pitchFamily="18" charset="0"/>
                            <a:ea typeface="Cambria Math" panose="02040503050406030204" pitchFamily="18" charset="0"/>
                          </a:rPr>
                          <m:t> </m:t>
                        </m:r>
                      </m:sup>
                    </m:sSup>
                  </m:oMath>
                </a14:m>
                <a:r>
                  <a:rPr lang="es-MX" sz="1400" b="1" dirty="0">
                    <a:solidFill>
                      <a:schemeClr val="tx1">
                        <a:lumMod val="50000"/>
                      </a:schemeClr>
                    </a:solidFill>
                    <a:latin typeface="Roboto "/>
                  </a:rPr>
                  <a:t>para cada</a:t>
                </a:r>
                <a14:m>
                  <m:oMath xmlns:m="http://schemas.openxmlformats.org/officeDocument/2006/math">
                    <m:r>
                      <a:rPr lang="es-MX" b="1" i="0" smtClean="0">
                        <a:solidFill>
                          <a:schemeClr val="accent2">
                            <a:lumMod val="75000"/>
                          </a:schemeClr>
                        </a:solidFill>
                        <a:latin typeface="Cambria Math" panose="02040503050406030204" pitchFamily="18" charset="0"/>
                        <a:ea typeface="Cambria Math" panose="02040503050406030204" pitchFamily="18" charset="0"/>
                      </a:rPr>
                      <m:t> </m:t>
                    </m:r>
                    <m:r>
                      <a:rPr lang="es-MX" b="1" i="1" smtClean="0">
                        <a:solidFill>
                          <a:schemeClr val="accent2">
                            <a:lumMod val="75000"/>
                          </a:schemeClr>
                        </a:solidFill>
                        <a:latin typeface="Cambria Math" panose="02040503050406030204" pitchFamily="18" charset="0"/>
                        <a:ea typeface="Cambria Math" panose="02040503050406030204" pitchFamily="18" charset="0"/>
                      </a:rPr>
                      <m:t>𝝁</m:t>
                    </m:r>
                    <m:r>
                      <a:rPr lang="es-MX" b="1" i="1" smtClean="0">
                        <a:solidFill>
                          <a:schemeClr val="accent2">
                            <a:lumMod val="75000"/>
                          </a:schemeClr>
                        </a:solidFill>
                        <a:latin typeface="Cambria Math" panose="02040503050406030204" pitchFamily="18" charset="0"/>
                        <a:ea typeface="Cambria Math" panose="02040503050406030204" pitchFamily="18" charset="0"/>
                      </a:rPr>
                      <m:t> ∈{</m:t>
                    </m:r>
                    <m:r>
                      <a:rPr lang="es-MX" b="1" i="1" smtClean="0">
                        <a:solidFill>
                          <a:schemeClr val="accent2">
                            <a:lumMod val="75000"/>
                          </a:schemeClr>
                        </a:solidFill>
                        <a:latin typeface="Cambria Math" panose="02040503050406030204" pitchFamily="18" charset="0"/>
                        <a:ea typeface="Cambria Math" panose="02040503050406030204" pitchFamily="18" charset="0"/>
                      </a:rPr>
                      <m:t>𝟏</m:t>
                    </m:r>
                    <m:r>
                      <a:rPr lang="es-MX" b="1" i="1" smtClean="0">
                        <a:solidFill>
                          <a:schemeClr val="accent2">
                            <a:lumMod val="75000"/>
                          </a:schemeClr>
                        </a:solidFill>
                        <a:latin typeface="Cambria Math" panose="02040503050406030204" pitchFamily="18" charset="0"/>
                        <a:ea typeface="Cambria Math" panose="02040503050406030204" pitchFamily="18" charset="0"/>
                      </a:rPr>
                      <m:t>,</m:t>
                    </m:r>
                    <m:r>
                      <a:rPr lang="es-MX" b="1" i="1" smtClean="0">
                        <a:solidFill>
                          <a:schemeClr val="accent2">
                            <a:lumMod val="75000"/>
                          </a:schemeClr>
                        </a:solidFill>
                        <a:latin typeface="Cambria Math" panose="02040503050406030204" pitchFamily="18" charset="0"/>
                        <a:ea typeface="Cambria Math" panose="02040503050406030204" pitchFamily="18" charset="0"/>
                      </a:rPr>
                      <m:t>𝟐</m:t>
                    </m:r>
                    <m:r>
                      <a:rPr lang="es-MX" b="1" i="1" smtClean="0">
                        <a:solidFill>
                          <a:schemeClr val="accent2">
                            <a:lumMod val="75000"/>
                          </a:schemeClr>
                        </a:solidFill>
                        <a:latin typeface="Cambria Math" panose="02040503050406030204" pitchFamily="18" charset="0"/>
                        <a:ea typeface="Cambria Math" panose="02040503050406030204" pitchFamily="18" charset="0"/>
                      </a:rPr>
                      <m:t>,</m:t>
                    </m:r>
                  </m:oMath>
                </a14:m>
                <a:r>
                  <a:rPr lang="es-MX" sz="1400" b="1" dirty="0">
                    <a:solidFill>
                      <a:schemeClr val="accent2">
                        <a:lumMod val="75000"/>
                      </a:schemeClr>
                    </a:solidFill>
                    <a:latin typeface="Roboto "/>
                  </a:rPr>
                  <a:t>3…</a:t>
                </a:r>
                <a:r>
                  <a:rPr lang="es-MX" sz="1400" b="1" i="1" dirty="0">
                    <a:solidFill>
                      <a:schemeClr val="accent2">
                        <a:lumMod val="75000"/>
                      </a:schemeClr>
                    </a:solidFill>
                    <a:latin typeface="Roboto "/>
                  </a:rPr>
                  <a:t>p</a:t>
                </a:r>
                <a:r>
                  <a:rPr lang="es-MX" sz="1400" b="1" dirty="0">
                    <a:solidFill>
                      <a:schemeClr val="accent2">
                        <a:lumMod val="75000"/>
                      </a:schemeClr>
                    </a:solidFill>
                    <a:latin typeface="Roboto "/>
                  </a:rPr>
                  <a:t>}</a:t>
                </a:r>
                <a:endParaRPr lang="es-MX" sz="1400" b="1" dirty="0">
                  <a:solidFill>
                    <a:schemeClr val="tx1">
                      <a:lumMod val="50000"/>
                    </a:schemeClr>
                  </a:solidFill>
                  <a:latin typeface="Roboto "/>
                </a:endParaRPr>
              </a:p>
            </p:txBody>
          </p:sp>
        </mc:Choice>
        <mc:Fallback xmlns="">
          <p:sp>
            <p:nvSpPr>
              <p:cNvPr id="2" name="CuadroTexto 1">
                <a:extLst>
                  <a:ext uri="{FF2B5EF4-FFF2-40B4-BE49-F238E27FC236}">
                    <a16:creationId xmlns:a16="http://schemas.microsoft.com/office/drawing/2014/main" id="{CEB945D5-686D-4BC1-B2D1-8337F9DB4361}"/>
                  </a:ext>
                </a:extLst>
              </p:cNvPr>
              <p:cNvSpPr txBox="1">
                <a:spLocks noRot="1" noChangeAspect="1" noMove="1" noResize="1" noEditPoints="1" noAdjustHandles="1" noChangeArrowheads="1" noChangeShapeType="1" noTextEdit="1"/>
              </p:cNvSpPr>
              <p:nvPr/>
            </p:nvSpPr>
            <p:spPr>
              <a:xfrm>
                <a:off x="72950" y="1205279"/>
                <a:ext cx="8927467" cy="2048574"/>
              </a:xfrm>
              <a:prstGeom prst="rect">
                <a:avLst/>
              </a:prstGeom>
              <a:blipFill>
                <a:blip r:embed="rId5"/>
                <a:stretch>
                  <a:fillRect t="-595" b="-2083"/>
                </a:stretch>
              </a:blipFill>
            </p:spPr>
            <p:txBody>
              <a:bodyPr/>
              <a:lstStyle/>
              <a:p>
                <a:r>
                  <a:rPr lang="es-MX">
                    <a:noFill/>
                  </a:rPr>
                  <a:t> </a:t>
                </a:r>
              </a:p>
            </p:txBody>
          </p:sp>
        </mc:Fallback>
      </mc:AlternateContent>
    </p:spTree>
    <p:extLst>
      <p:ext uri="{BB962C8B-B14F-4D97-AF65-F5344CB8AC3E}">
        <p14:creationId xmlns:p14="http://schemas.microsoft.com/office/powerpoint/2010/main" val="2752865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113494" y="691665"/>
                <a:ext cx="6030506" cy="307777"/>
              </a:xfrm>
              <a:prstGeom prst="rect">
                <a:avLst/>
              </a:prstGeom>
              <a:noFill/>
            </p:spPr>
            <p:txBody>
              <a:bodyPr wrap="square">
                <a:spAutoFit/>
              </a:bodyPr>
              <a:lstStyle/>
              <a:p>
                <a:pPr marL="139700" indent="0" algn="ctr">
                  <a:buNone/>
                </a:pPr>
                <a:r>
                  <a:rPr lang="es-MX" b="1" u="sng" dirty="0">
                    <a:solidFill>
                      <a:schemeClr val="bg1"/>
                    </a:solidFill>
                    <a:latin typeface="Roboto "/>
                  </a:rPr>
                  <a:t>Paso 2</a:t>
                </a:r>
                <a:r>
                  <a:rPr lang="es-MX" b="1" dirty="0">
                    <a:solidFill>
                      <a:schemeClr val="bg1"/>
                    </a:solidFill>
                    <a:latin typeface="Roboto "/>
                  </a:rPr>
                  <a:t>: </a:t>
                </a:r>
                <a:r>
                  <a:rPr lang="es-MX" dirty="0">
                    <a:solidFill>
                      <a:schemeClr val="bg1"/>
                    </a:solidFill>
                    <a:latin typeface="Roboto "/>
                  </a:rPr>
                  <a:t>Obtenemos </a:t>
                </a:r>
                <a14:m>
                  <m:oMath xmlns:m="http://schemas.openxmlformats.org/officeDocument/2006/math">
                    <m:sSup>
                      <m:sSupPr>
                        <m:ctrlPr>
                          <a:rPr lang="es-MX" b="1" i="1" smtClean="0">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𝒀</m:t>
                        </m:r>
                        <m:r>
                          <a:rPr lang="es-MX" b="1" i="1" smtClean="0">
                            <a:solidFill>
                              <a:schemeClr val="bg1"/>
                            </a:solidFill>
                            <a:latin typeface="Cambria Math" panose="02040503050406030204" pitchFamily="18" charset="0"/>
                          </a:rPr>
                          <m:t>𝟏</m:t>
                        </m:r>
                        <m:r>
                          <a:rPr lang="es-MX" b="1" i="1">
                            <a:solidFill>
                              <a:schemeClr val="bg1"/>
                            </a:solidFill>
                            <a:latin typeface="Cambria Math" panose="02040503050406030204" pitchFamily="18" charset="0"/>
                          </a:rPr>
                          <m:t>𝒔</m:t>
                        </m:r>
                      </m:e>
                      <m:sup>
                        <m:r>
                          <a:rPr lang="es-MX" b="1" i="1" smtClean="0">
                            <a:solidFill>
                              <a:schemeClr val="bg1"/>
                            </a:solidFill>
                            <a:latin typeface="Cambria Math" panose="02040503050406030204" pitchFamily="18" charset="0"/>
                            <a:ea typeface="Cambria Math" panose="02040503050406030204" pitchFamily="18" charset="0"/>
                          </a:rPr>
                          <m:t>𝝁</m:t>
                        </m:r>
                        <m:r>
                          <a:rPr lang="es-MX" b="1" i="1" smtClean="0">
                            <a:solidFill>
                              <a:schemeClr val="bg1"/>
                            </a:solidFill>
                            <a:latin typeface="Cambria Math" panose="02040503050406030204" pitchFamily="18" charset="0"/>
                            <a:ea typeface="Cambria Math" panose="02040503050406030204" pitchFamily="18" charset="0"/>
                          </a:rPr>
                          <m:t> </m:t>
                        </m:r>
                      </m:sup>
                    </m:sSup>
                    <m:r>
                      <a:rPr lang="es-MX" b="0" i="1" smtClean="0">
                        <a:solidFill>
                          <a:schemeClr val="bg1"/>
                        </a:solidFill>
                        <a:latin typeface="Cambria Math" panose="02040503050406030204" pitchFamily="18" charset="0"/>
                      </a:rPr>
                      <m:t>𝑥</m:t>
                    </m:r>
                    <m:r>
                      <a:rPr lang="es-MX" b="0" i="1" smtClean="0">
                        <a:solidFill>
                          <a:schemeClr val="bg1"/>
                        </a:solidFill>
                        <a:latin typeface="Cambria Math" panose="02040503050406030204" pitchFamily="18" charset="0"/>
                      </a:rPr>
                      <m:t> </m:t>
                    </m:r>
                    <m:sSup>
                      <m:sSupPr>
                        <m:ctrlPr>
                          <a:rPr lang="es-MX" b="1" i="1">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𝑿</m:t>
                        </m:r>
                        <m:r>
                          <a:rPr lang="es-MX" b="1" i="1" smtClean="0">
                            <a:solidFill>
                              <a:schemeClr val="bg1"/>
                            </a:solidFill>
                            <a:latin typeface="Cambria Math" panose="02040503050406030204" pitchFamily="18" charset="0"/>
                          </a:rPr>
                          <m:t>𝟎</m:t>
                        </m:r>
                        <m:r>
                          <a:rPr lang="es-MX" b="1" i="1">
                            <a:solidFill>
                              <a:schemeClr val="bg1"/>
                            </a:solidFill>
                            <a:latin typeface="Cambria Math" panose="02040503050406030204" pitchFamily="18" charset="0"/>
                          </a:rPr>
                          <m:t>𝒔</m:t>
                        </m:r>
                      </m:e>
                      <m:sup>
                        <m:r>
                          <a:rPr lang="es-MX" b="1" i="1">
                            <a:solidFill>
                              <a:schemeClr val="bg1"/>
                            </a:solidFill>
                            <a:latin typeface="Cambria Math" panose="02040503050406030204" pitchFamily="18" charset="0"/>
                            <a:ea typeface="Cambria Math" panose="02040503050406030204" pitchFamily="18" charset="0"/>
                          </a:rPr>
                          <m:t>𝝁</m:t>
                        </m:r>
                        <m:r>
                          <a:rPr lang="es-MX" b="1" i="1">
                            <a:solidFill>
                              <a:schemeClr val="bg1"/>
                            </a:solidFill>
                            <a:latin typeface="Cambria Math" panose="02040503050406030204" pitchFamily="18" charset="0"/>
                            <a:ea typeface="Cambria Math" panose="02040503050406030204" pitchFamily="18" charset="0"/>
                          </a:rPr>
                          <m:t> </m:t>
                        </m:r>
                      </m:sup>
                    </m:sSup>
                  </m:oMath>
                </a14:m>
                <a:r>
                  <a:rPr lang="es-MX" dirty="0">
                    <a:solidFill>
                      <a:schemeClr val="bg1"/>
                    </a:solidFill>
                    <a:latin typeface="Roboto "/>
                  </a:rPr>
                  <a:t>para cada </a:t>
                </a:r>
                <a14:m>
                  <m:oMath xmlns:m="http://schemas.openxmlformats.org/officeDocument/2006/math">
                    <m:r>
                      <a:rPr lang="es-MX" b="1" i="1">
                        <a:solidFill>
                          <a:schemeClr val="bg1"/>
                        </a:solidFill>
                        <a:latin typeface="Cambria Math" panose="02040503050406030204" pitchFamily="18" charset="0"/>
                        <a:ea typeface="Cambria Math" panose="02040503050406030204" pitchFamily="18" charset="0"/>
                      </a:rPr>
                      <m:t>𝝁</m:t>
                    </m:r>
                    <m:r>
                      <a:rPr lang="es-MX" b="1" i="1" smtClean="0">
                        <a:solidFill>
                          <a:schemeClr val="bg1"/>
                        </a:solidFill>
                        <a:latin typeface="Cambria Math" panose="02040503050406030204" pitchFamily="18" charset="0"/>
                        <a:ea typeface="Cambria Math" panose="02040503050406030204" pitchFamily="18" charset="0"/>
                      </a:rPr>
                      <m:t> ∈{</m:t>
                    </m:r>
                    <m:r>
                      <a:rPr lang="es-MX" b="1" i="1" smtClean="0">
                        <a:solidFill>
                          <a:schemeClr val="bg1"/>
                        </a:solidFill>
                        <a:latin typeface="Cambria Math" panose="02040503050406030204" pitchFamily="18" charset="0"/>
                        <a:ea typeface="Cambria Math" panose="02040503050406030204" pitchFamily="18" charset="0"/>
                      </a:rPr>
                      <m:t>𝟏</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𝟐</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𝟑</m:t>
                    </m:r>
                    <m:r>
                      <a:rPr lang="es-MX" b="1" i="1" smtClean="0">
                        <a:solidFill>
                          <a:schemeClr val="bg1"/>
                        </a:solidFill>
                        <a:latin typeface="Cambria Math" panose="02040503050406030204" pitchFamily="18" charset="0"/>
                        <a:ea typeface="Cambria Math" panose="02040503050406030204" pitchFamily="18" charset="0"/>
                      </a:rPr>
                      <m:t>…</m:t>
                    </m:r>
                    <m:r>
                      <a:rPr lang="es-MX" b="1" i="1" smtClean="0">
                        <a:solidFill>
                          <a:schemeClr val="bg1"/>
                        </a:solidFill>
                        <a:latin typeface="Cambria Math" panose="02040503050406030204" pitchFamily="18" charset="0"/>
                        <a:ea typeface="Cambria Math" panose="02040503050406030204" pitchFamily="18" charset="0"/>
                      </a:rPr>
                      <m:t>𝒑</m:t>
                    </m:r>
                    <m:r>
                      <a:rPr lang="es-MX" b="1" i="1" smtClean="0">
                        <a:solidFill>
                          <a:schemeClr val="bg1"/>
                        </a:solidFill>
                        <a:latin typeface="Cambria Math" panose="02040503050406030204" pitchFamily="18" charset="0"/>
                        <a:ea typeface="Cambria Math" panose="02040503050406030204" pitchFamily="18" charset="0"/>
                      </a:rPr>
                      <m:t>}</m:t>
                    </m:r>
                  </m:oMath>
                </a14:m>
                <a:r>
                  <a:rPr lang="es-MX" dirty="0">
                    <a:solidFill>
                      <a:schemeClr val="bg1"/>
                    </a:solidFill>
                    <a:latin typeface="Roboto "/>
                  </a:rPr>
                  <a:t> </a:t>
                </a:r>
                <a:r>
                  <a:rPr lang="es-MX" sz="1100" dirty="0">
                    <a:solidFill>
                      <a:schemeClr val="bg1"/>
                    </a:solidFill>
                    <a:latin typeface="Roboto "/>
                  </a:rPr>
                  <a:t>(continúa…)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113494" y="691665"/>
                <a:ext cx="6030506" cy="307777"/>
              </a:xfrm>
              <a:prstGeom prst="rect">
                <a:avLst/>
              </a:prstGeom>
              <a:blipFill>
                <a:blip r:embed="rId4"/>
                <a:stretch>
                  <a:fillRect t="-1961" b="-1960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CEB945D5-686D-4BC1-B2D1-8337F9DB4361}"/>
                  </a:ext>
                </a:extLst>
              </p:cNvPr>
              <p:cNvSpPr txBox="1"/>
              <p:nvPr/>
            </p:nvSpPr>
            <p:spPr>
              <a:xfrm>
                <a:off x="231112" y="1582212"/>
                <a:ext cx="8681776" cy="3042692"/>
              </a:xfrm>
              <a:prstGeom prst="rect">
                <a:avLst/>
              </a:prstGeom>
              <a:noFill/>
            </p:spPr>
            <p:txBody>
              <a:bodyPr wrap="square" anchor="ctr">
                <a:spAutoFit/>
              </a:bodyPr>
              <a:lstStyle/>
              <a:p>
                <a:pPr marL="139700" indent="0">
                  <a:buNone/>
                </a:pPr>
                <a:r>
                  <a:rPr lang="es-MX" sz="1800" b="1" dirty="0">
                    <a:solidFill>
                      <a:schemeClr val="tx1">
                        <a:lumMod val="50000"/>
                      </a:schemeClr>
                    </a:solidFill>
                    <a:latin typeface="Roboto "/>
                  </a:rPr>
                  <a:t>Y ahora a la memoria </a:t>
                </a:r>
                <a:r>
                  <a:rPr lang="es-MX" sz="1800" b="1" dirty="0">
                    <a:solidFill>
                      <a:schemeClr val="accent2">
                        <a:lumMod val="75000"/>
                      </a:schemeClr>
                    </a:solidFill>
                    <a:latin typeface="Roboto "/>
                  </a:rPr>
                  <a:t>Min W</a:t>
                </a:r>
                <a:r>
                  <a:rPr lang="es-MX" sz="1800" b="1" dirty="0">
                    <a:solidFill>
                      <a:schemeClr val="tx1">
                        <a:lumMod val="50000"/>
                      </a:schemeClr>
                    </a:solidFill>
                    <a:latin typeface="Roboto "/>
                  </a:rPr>
                  <a:t>, le introducimos los valores en los que </a:t>
                </a:r>
                <a14:m>
                  <m:oMath xmlns:m="http://schemas.openxmlformats.org/officeDocument/2006/math">
                    <m:sSub>
                      <m:sSubPr>
                        <m:ctrlPr>
                          <a:rPr lang="es-MX" sz="1800" b="1" i="1" smtClean="0">
                            <a:solidFill>
                              <a:schemeClr val="tx1">
                                <a:lumMod val="50000"/>
                              </a:schemeClr>
                            </a:solidFill>
                            <a:latin typeface="Cambria Math" panose="02040503050406030204" pitchFamily="18" charset="0"/>
                          </a:rPr>
                        </m:ctrlPr>
                      </m:sSubPr>
                      <m:e>
                        <m:r>
                          <a:rPr lang="es-MX" sz="1800" b="1" i="1" smtClean="0">
                            <a:solidFill>
                              <a:schemeClr val="tx1">
                                <a:lumMod val="50000"/>
                              </a:schemeClr>
                            </a:solidFill>
                            <a:latin typeface="Cambria Math" panose="02040503050406030204" pitchFamily="18" charset="0"/>
                          </a:rPr>
                          <m:t>𝒘</m:t>
                        </m:r>
                      </m:e>
                      <m:sub>
                        <m:r>
                          <a:rPr lang="es-MX" sz="1800" b="1" i="1" smtClean="0">
                            <a:solidFill>
                              <a:schemeClr val="tx1">
                                <a:lumMod val="50000"/>
                              </a:schemeClr>
                            </a:solidFill>
                            <a:latin typeface="Cambria Math" panose="02040503050406030204" pitchFamily="18" charset="0"/>
                          </a:rPr>
                          <m:t>𝒊𝒋</m:t>
                        </m:r>
                      </m:sub>
                    </m:sSub>
                    <m:r>
                      <a:rPr lang="es-MX" sz="1800" b="1" i="1" smtClean="0">
                        <a:solidFill>
                          <a:schemeClr val="tx1">
                            <a:lumMod val="50000"/>
                          </a:schemeClr>
                        </a:solidFill>
                        <a:latin typeface="Cambria Math" panose="02040503050406030204" pitchFamily="18" charset="0"/>
                      </a:rPr>
                      <m:t>=</m:t>
                    </m:r>
                    <m:r>
                      <a:rPr lang="es-MX" sz="1800" b="1" i="1" smtClean="0">
                        <a:solidFill>
                          <a:schemeClr val="tx1">
                            <a:lumMod val="50000"/>
                          </a:schemeClr>
                        </a:solidFill>
                        <a:latin typeface="Cambria Math" panose="02040503050406030204" pitchFamily="18" charset="0"/>
                      </a:rPr>
                      <m:t>𝟎</m:t>
                    </m:r>
                    <m:r>
                      <a:rPr lang="es-MX" sz="1800" b="1" i="1" smtClean="0">
                        <a:solidFill>
                          <a:schemeClr val="tx1">
                            <a:lumMod val="50000"/>
                          </a:schemeClr>
                        </a:solidFill>
                        <a:latin typeface="Cambria Math" panose="02040503050406030204" pitchFamily="18" charset="0"/>
                      </a:rPr>
                      <m:t>.</m:t>
                    </m:r>
                  </m:oMath>
                </a14:m>
                <a:endParaRPr lang="es-MX" sz="1800" b="1" dirty="0">
                  <a:solidFill>
                    <a:schemeClr val="tx1">
                      <a:lumMod val="50000"/>
                    </a:schemeClr>
                  </a:solidFill>
                  <a:latin typeface="Roboto "/>
                </a:endParaRPr>
              </a:p>
              <a:p>
                <a:pPr marL="139700" indent="0">
                  <a:buNone/>
                </a:pPr>
                <a:endParaRPr lang="es-MX" sz="1800" b="1" dirty="0">
                  <a:solidFill>
                    <a:schemeClr val="tx1">
                      <a:lumMod val="50000"/>
                    </a:schemeClr>
                  </a:solidFill>
                  <a:latin typeface="Roboto "/>
                </a:endParaRPr>
              </a:p>
              <a:p>
                <a:pPr marL="139700" indent="0">
                  <a:buNone/>
                </a:pPr>
                <a:endParaRPr lang="es-MX" sz="900" b="1" dirty="0">
                  <a:solidFill>
                    <a:schemeClr val="tx1">
                      <a:lumMod val="50000"/>
                    </a:schemeClr>
                  </a:solidFill>
                  <a:latin typeface="Roboto "/>
                </a:endParaRPr>
              </a:p>
              <a:p>
                <a:pPr marL="139700" indent="0">
                  <a:buNone/>
                </a:pPr>
                <a14:m>
                  <m:oMathPara xmlns:m="http://schemas.openxmlformats.org/officeDocument/2006/math">
                    <m:oMathParaPr>
                      <m:jc m:val="center"/>
                    </m:oMathParaPr>
                    <m:oMath xmlns:m="http://schemas.openxmlformats.org/officeDocument/2006/math">
                      <m:r>
                        <a:rPr lang="es-MX" sz="2400" b="1" i="1" smtClean="0">
                          <a:solidFill>
                            <a:schemeClr val="tx1">
                              <a:lumMod val="50000"/>
                            </a:schemeClr>
                          </a:solidFill>
                          <a:latin typeface="Cambria Math" panose="02040503050406030204" pitchFamily="18" charset="0"/>
                        </a:rPr>
                        <m:t>𝑾</m:t>
                      </m:r>
                      <m:r>
                        <a:rPr lang="es-MX" sz="2400" b="1" i="1" smtClean="0">
                          <a:solidFill>
                            <a:schemeClr val="tx1">
                              <a:lumMod val="50000"/>
                            </a:schemeClr>
                          </a:solidFill>
                          <a:latin typeface="Cambria Math" panose="02040503050406030204" pitchFamily="18" charset="0"/>
                        </a:rPr>
                        <m:t>=</m:t>
                      </m:r>
                      <m:d>
                        <m:dPr>
                          <m:begChr m:val="["/>
                          <m:endChr m:val="]"/>
                          <m:ctrlPr>
                            <a:rPr lang="es-MX" sz="2400" b="1" i="1" smtClean="0">
                              <a:solidFill>
                                <a:schemeClr val="tx1">
                                  <a:lumMod val="50000"/>
                                </a:schemeClr>
                              </a:solidFill>
                              <a:latin typeface="Cambria Math" panose="02040503050406030204" pitchFamily="18" charset="0"/>
                            </a:rPr>
                          </m:ctrlPr>
                        </m:dPr>
                        <m:e>
                          <m:m>
                            <m:mPr>
                              <m:mcs>
                                <m:mc>
                                  <m:mcPr>
                                    <m:count m:val="1"/>
                                    <m:mcJc m:val="center"/>
                                  </m:mcPr>
                                </m:mc>
                              </m:mcs>
                              <m:ctrlPr>
                                <a:rPr lang="es-MX" sz="2400" b="1" i="1">
                                  <a:latin typeface="Cambria Math" panose="02040503050406030204" pitchFamily="18" charset="0"/>
                                </a:rPr>
                              </m:ctrlPr>
                            </m:mPr>
                            <m:mr>
                              <m:e/>
                            </m:mr>
                            <m:mr>
                              <m:e>
                                <m:r>
                                  <a:rPr lang="es-MX" sz="2400" b="1" i="1">
                                    <a:latin typeface="Cambria Math" panose="02040503050406030204" pitchFamily="18" charset="0"/>
                                  </a:rPr>
                                  <m:t>𝟎</m:t>
                                </m:r>
                              </m:e>
                            </m:mr>
                            <m:mr>
                              <m:e>
                                <m:eqArr>
                                  <m:eqArrPr>
                                    <m:ctrlPr>
                                      <a:rPr lang="es-MX" sz="2400" b="1" i="1">
                                        <a:latin typeface="Cambria Math" panose="02040503050406030204" pitchFamily="18" charset="0"/>
                                      </a:rPr>
                                    </m:ctrlPr>
                                  </m:eqArrPr>
                                  <m:e/>
                                  <m:e>
                                    <m:r>
                                      <a:rPr lang="es-MX" sz="2400" b="1" i="1">
                                        <a:latin typeface="Cambria Math" panose="02040503050406030204" pitchFamily="18" charset="0"/>
                                      </a:rPr>
                                      <m:t>𝟎</m:t>
                                    </m:r>
                                  </m:e>
                                  <m:e/>
                                  <m:e>
                                    <m:r>
                                      <a:rPr lang="es-MX" sz="2400" b="1" i="1">
                                        <a:latin typeface="Cambria Math" panose="02040503050406030204" pitchFamily="18" charset="0"/>
                                      </a:rPr>
                                      <m:t>𝟎</m:t>
                                    </m:r>
                                  </m:e>
                                </m:eqArr>
                              </m:e>
                            </m:mr>
                          </m:m>
                          <m:m>
                            <m:mPr>
                              <m:mcs>
                                <m:mc>
                                  <m:mcPr>
                                    <m:count m:val="1"/>
                                    <m:mcJc m:val="center"/>
                                  </m:mcPr>
                                </m:mc>
                              </m:mcs>
                              <m:ctrlPr>
                                <a:rPr lang="es-MX" sz="2400" b="1" i="1">
                                  <a:latin typeface="Cambria Math" panose="02040503050406030204" pitchFamily="18" charset="0"/>
                                </a:rPr>
                              </m:ctrlPr>
                            </m:mPr>
                            <m:mr>
                              <m:e>
                                <m:eqArr>
                                  <m:eqArrPr>
                                    <m:ctrlPr>
                                      <a:rPr lang="es-MX" sz="2400" b="1" i="1">
                                        <a:latin typeface="Cambria Math" panose="02040503050406030204" pitchFamily="18" charset="0"/>
                                      </a:rPr>
                                    </m:ctrlPr>
                                  </m:eqArrPr>
                                  <m:e>
                                    <m:r>
                                      <a:rPr lang="es-MX" sz="2400" b="1" i="1">
                                        <a:latin typeface="Cambria Math" panose="02040503050406030204" pitchFamily="18" charset="0"/>
                                      </a:rPr>
                                      <m:t>𝟎</m:t>
                                    </m:r>
                                  </m:e>
                                  <m:e>
                                    <m:r>
                                      <a:rPr lang="es-MX" sz="2400" b="1" i="1">
                                        <a:latin typeface="Cambria Math" panose="02040503050406030204" pitchFamily="18" charset="0"/>
                                      </a:rPr>
                                      <m:t>𝟎</m:t>
                                    </m:r>
                                  </m:e>
                                </m:eqArr>
                              </m:e>
                            </m:mr>
                            <m:mr>
                              <m:e/>
                            </m:mr>
                            <m:mr>
                              <m:e>
                                <m:eqArr>
                                  <m:eqArrPr>
                                    <m:ctrlPr>
                                      <a:rPr lang="es-MX" sz="2400" b="1" i="1">
                                        <a:latin typeface="Cambria Math" panose="02040503050406030204" pitchFamily="18" charset="0"/>
                                      </a:rPr>
                                    </m:ctrlPr>
                                  </m:eqArrPr>
                                  <m:e>
                                    <m:r>
                                      <a:rPr lang="es-MX" sz="2400" b="1" i="1">
                                        <a:latin typeface="Cambria Math" panose="02040503050406030204" pitchFamily="18" charset="0"/>
                                      </a:rPr>
                                      <m:t>𝟎</m:t>
                                    </m:r>
                                  </m:e>
                                  <m:e/>
                                  <m:e>
                                    <m:r>
                                      <a:rPr lang="es-MX" sz="2400" b="1" i="1">
                                        <a:latin typeface="Cambria Math" panose="02040503050406030204" pitchFamily="18" charset="0"/>
                                      </a:rPr>
                                      <m:t>𝟎</m:t>
                                    </m:r>
                                  </m:e>
                                </m:eqArr>
                              </m:e>
                            </m:mr>
                          </m:m>
                          <m:m>
                            <m:mPr>
                              <m:mcs>
                                <m:mc>
                                  <m:mcPr>
                                    <m:count m:val="1"/>
                                    <m:mcJc m:val="center"/>
                                  </m:mcPr>
                                </m:mc>
                              </m:mcs>
                              <m:ctrlPr>
                                <a:rPr lang="es-MX" sz="2400" b="1" i="1">
                                  <a:latin typeface="Cambria Math" panose="02040503050406030204" pitchFamily="18" charset="0"/>
                                </a:rPr>
                              </m:ctrlPr>
                            </m:mPr>
                            <m:mr>
                              <m:e>
                                <m:r>
                                  <m:rPr>
                                    <m:brk m:alnAt="7"/>
                                  </m:rPr>
                                  <a:rPr lang="es-MX" sz="2400" b="1" i="1">
                                    <a:latin typeface="Cambria Math" panose="02040503050406030204" pitchFamily="18" charset="0"/>
                                  </a:rPr>
                                  <m:t>𝟎</m:t>
                                </m:r>
                              </m:e>
                            </m:mr>
                            <m:mr>
                              <m:e>
                                <m:r>
                                  <a:rPr lang="es-MX" sz="2400" b="1" i="1">
                                    <a:latin typeface="Cambria Math" panose="02040503050406030204" pitchFamily="18" charset="0"/>
                                  </a:rPr>
                                  <m:t>𝟎</m:t>
                                </m:r>
                              </m:e>
                            </m:mr>
                            <m:mr>
                              <m:e>
                                <m:eqArr>
                                  <m:eqArrPr>
                                    <m:ctrlPr>
                                      <a:rPr lang="es-MX" sz="2400" b="1" i="1">
                                        <a:latin typeface="Cambria Math" panose="02040503050406030204" pitchFamily="18" charset="0"/>
                                      </a:rPr>
                                    </m:ctrlPr>
                                  </m:eqArrPr>
                                  <m:e/>
                                  <m:e>
                                    <m:r>
                                      <a:rPr lang="es-MX" sz="2400" b="1" i="1">
                                        <a:latin typeface="Cambria Math" panose="02040503050406030204" pitchFamily="18" charset="0"/>
                                      </a:rPr>
                                      <m:t>𝟎</m:t>
                                    </m:r>
                                  </m:e>
                                  <m:e>
                                    <m:r>
                                      <a:rPr lang="es-MX" sz="2400" b="1" i="1">
                                        <a:latin typeface="Cambria Math" panose="02040503050406030204" pitchFamily="18" charset="0"/>
                                      </a:rPr>
                                      <m:t>𝟎</m:t>
                                    </m:r>
                                  </m:e>
                                  <m:e>
                                    <m:r>
                                      <a:rPr lang="es-MX" sz="2400" b="1" i="1">
                                        <a:latin typeface="Cambria Math" panose="02040503050406030204" pitchFamily="18" charset="0"/>
                                      </a:rPr>
                                      <m:t>𝟎</m:t>
                                    </m:r>
                                  </m:e>
                                </m:eqArr>
                              </m:e>
                            </m:mr>
                          </m:m>
                          <m:m>
                            <m:mPr>
                              <m:mcs>
                                <m:mc>
                                  <m:mcPr>
                                    <m:count m:val="1"/>
                                    <m:mcJc m:val="center"/>
                                  </m:mcPr>
                                </m:mc>
                              </m:mcs>
                              <m:ctrlPr>
                                <a:rPr lang="es-MX" sz="2400" b="1" i="1">
                                  <a:latin typeface="Cambria Math" panose="02040503050406030204" pitchFamily="18" charset="0"/>
                                </a:rPr>
                              </m:ctrlPr>
                            </m:mPr>
                            <m:mr>
                              <m:e>
                                <m:eqArr>
                                  <m:eqArrPr>
                                    <m:ctrlPr>
                                      <a:rPr lang="es-MX" sz="2400" b="1" i="1">
                                        <a:latin typeface="Cambria Math" panose="02040503050406030204" pitchFamily="18" charset="0"/>
                                      </a:rPr>
                                    </m:ctrlPr>
                                  </m:eqArrPr>
                                  <m:e/>
                                  <m:e>
                                    <m:r>
                                      <a:rPr lang="es-MX" sz="2400" b="1" i="1">
                                        <a:latin typeface="Cambria Math" panose="02040503050406030204" pitchFamily="18" charset="0"/>
                                      </a:rPr>
                                      <m:t>𝟎</m:t>
                                    </m:r>
                                  </m:e>
                                </m:eqArr>
                              </m:e>
                            </m:mr>
                            <m:mr>
                              <m:e>
                                <m:eqArr>
                                  <m:eqArrPr>
                                    <m:ctrlPr>
                                      <a:rPr lang="es-MX" sz="2400" b="1" i="1">
                                        <a:latin typeface="Cambria Math" panose="02040503050406030204" pitchFamily="18" charset="0"/>
                                      </a:rPr>
                                    </m:ctrlPr>
                                  </m:eqArrPr>
                                  <m:e/>
                                  <m:e>
                                    <m:r>
                                      <a:rPr lang="es-MX" sz="2400" b="1" i="1">
                                        <a:latin typeface="Cambria Math" panose="02040503050406030204" pitchFamily="18" charset="0"/>
                                      </a:rPr>
                                      <m:t>𝟎</m:t>
                                    </m:r>
                                  </m:e>
                                  <m:e/>
                                </m:eqArr>
                              </m:e>
                            </m:mr>
                            <m:mr>
                              <m:e>
                                <m:r>
                                  <a:rPr lang="es-MX" sz="2400" b="1" i="1">
                                    <a:latin typeface="Cambria Math" panose="02040503050406030204" pitchFamily="18" charset="0"/>
                                  </a:rPr>
                                  <m:t>𝟎</m:t>
                                </m:r>
                              </m:e>
                            </m:mr>
                          </m:m>
                          <m:m>
                            <m:mPr>
                              <m:mcs>
                                <m:mc>
                                  <m:mcPr>
                                    <m:count m:val="1"/>
                                    <m:mcJc m:val="center"/>
                                  </m:mcPr>
                                </m:mc>
                              </m:mcs>
                              <m:ctrlPr>
                                <a:rPr lang="es-MX" sz="2400" b="1" i="1">
                                  <a:latin typeface="Cambria Math" panose="02040503050406030204" pitchFamily="18" charset="0"/>
                                </a:rPr>
                              </m:ctrlPr>
                            </m:mPr>
                            <m:mr>
                              <m:e/>
                            </m:mr>
                            <m:mr>
                              <m:e>
                                <m:r>
                                  <a:rPr lang="es-MX" sz="2400" b="1" i="1">
                                    <a:latin typeface="Cambria Math" panose="02040503050406030204" pitchFamily="18" charset="0"/>
                                  </a:rPr>
                                  <m:t>𝟎</m:t>
                                </m:r>
                              </m:e>
                            </m:mr>
                            <m:mr>
                              <m:e>
                                <m:eqArr>
                                  <m:eqArrPr>
                                    <m:ctrlPr>
                                      <a:rPr lang="es-MX" sz="2400" b="1" i="1">
                                        <a:latin typeface="Cambria Math" panose="02040503050406030204" pitchFamily="18" charset="0"/>
                                      </a:rPr>
                                    </m:ctrlPr>
                                  </m:eqArrPr>
                                  <m:e/>
                                  <m:e>
                                    <m:r>
                                      <a:rPr lang="es-MX" sz="2400" b="1" i="1">
                                        <a:latin typeface="Cambria Math" panose="02040503050406030204" pitchFamily="18" charset="0"/>
                                      </a:rPr>
                                      <m:t>𝟎</m:t>
                                    </m:r>
                                  </m:e>
                                  <m:e>
                                    <m:r>
                                      <a:rPr lang="es-MX" sz="2400" b="1" i="1">
                                        <a:latin typeface="Cambria Math" panose="02040503050406030204" pitchFamily="18" charset="0"/>
                                      </a:rPr>
                                      <m:t>𝟎</m:t>
                                    </m:r>
                                  </m:e>
                                  <m:e>
                                    <m:r>
                                      <a:rPr lang="es-MX" sz="2400" b="1" i="1">
                                        <a:latin typeface="Cambria Math" panose="02040503050406030204" pitchFamily="18" charset="0"/>
                                      </a:rPr>
                                      <m:t>𝟎</m:t>
                                    </m:r>
                                  </m:e>
                                </m:eqArr>
                              </m:e>
                            </m:mr>
                          </m:m>
                        </m:e>
                      </m:d>
                    </m:oMath>
                  </m:oMathPara>
                </a14:m>
                <a:endParaRPr lang="es-MX" sz="1000" b="1" dirty="0">
                  <a:solidFill>
                    <a:schemeClr val="tx1">
                      <a:lumMod val="50000"/>
                    </a:schemeClr>
                  </a:solidFill>
                  <a:latin typeface="Roboto "/>
                </a:endParaRPr>
              </a:p>
              <a:p>
                <a:pPr marL="139700" indent="0">
                  <a:buNone/>
                </a:pPr>
                <a:endParaRPr lang="es-MX" sz="1050" b="1" dirty="0">
                  <a:solidFill>
                    <a:schemeClr val="tx1">
                      <a:lumMod val="50000"/>
                    </a:schemeClr>
                  </a:solidFill>
                  <a:latin typeface="Roboto "/>
                </a:endParaRPr>
              </a:p>
            </p:txBody>
          </p:sp>
        </mc:Choice>
        <mc:Fallback xmlns="">
          <p:sp>
            <p:nvSpPr>
              <p:cNvPr id="2" name="CuadroTexto 1">
                <a:extLst>
                  <a:ext uri="{FF2B5EF4-FFF2-40B4-BE49-F238E27FC236}">
                    <a16:creationId xmlns:a16="http://schemas.microsoft.com/office/drawing/2014/main" id="{CEB945D5-686D-4BC1-B2D1-8337F9DB4361}"/>
                  </a:ext>
                </a:extLst>
              </p:cNvPr>
              <p:cNvSpPr txBox="1">
                <a:spLocks noRot="1" noChangeAspect="1" noMove="1" noResize="1" noEditPoints="1" noAdjustHandles="1" noChangeArrowheads="1" noChangeShapeType="1" noTextEdit="1"/>
              </p:cNvSpPr>
              <p:nvPr/>
            </p:nvSpPr>
            <p:spPr>
              <a:xfrm>
                <a:off x="231112" y="1582212"/>
                <a:ext cx="8681776" cy="3042692"/>
              </a:xfrm>
              <a:prstGeom prst="rect">
                <a:avLst/>
              </a:prstGeom>
              <a:blipFill>
                <a:blip r:embed="rId5"/>
                <a:stretch>
                  <a:fillRect t="-802"/>
                </a:stretch>
              </a:blipFill>
            </p:spPr>
            <p:txBody>
              <a:bodyPr/>
              <a:lstStyle/>
              <a:p>
                <a:r>
                  <a:rPr lang="es-MX">
                    <a:noFill/>
                  </a:rPr>
                  <a:t> </a:t>
                </a:r>
              </a:p>
            </p:txBody>
          </p:sp>
        </mc:Fallback>
      </mc:AlternateContent>
    </p:spTree>
    <p:extLst>
      <p:ext uri="{BB962C8B-B14F-4D97-AF65-F5344CB8AC3E}">
        <p14:creationId xmlns:p14="http://schemas.microsoft.com/office/powerpoint/2010/main" val="68280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05057" y="1540054"/>
                <a:ext cx="3471203" cy="2565415"/>
              </a:xfrm>
              <a:custGeom>
                <a:avLst/>
                <a:gdLst>
                  <a:gd name="connsiteX0" fmla="*/ 0 w 3471203"/>
                  <a:gd name="connsiteY0" fmla="*/ 0 h 2565415"/>
                  <a:gd name="connsiteX1" fmla="*/ 543822 w 3471203"/>
                  <a:gd name="connsiteY1" fmla="*/ 0 h 2565415"/>
                  <a:gd name="connsiteX2" fmla="*/ 1122356 w 3471203"/>
                  <a:gd name="connsiteY2" fmla="*/ 0 h 2565415"/>
                  <a:gd name="connsiteX3" fmla="*/ 1735602 w 3471203"/>
                  <a:gd name="connsiteY3" fmla="*/ 0 h 2565415"/>
                  <a:gd name="connsiteX4" fmla="*/ 2279423 w 3471203"/>
                  <a:gd name="connsiteY4" fmla="*/ 0 h 2565415"/>
                  <a:gd name="connsiteX5" fmla="*/ 2788533 w 3471203"/>
                  <a:gd name="connsiteY5" fmla="*/ 0 h 2565415"/>
                  <a:gd name="connsiteX6" fmla="*/ 3471203 w 3471203"/>
                  <a:gd name="connsiteY6" fmla="*/ 0 h 2565415"/>
                  <a:gd name="connsiteX7" fmla="*/ 3471203 w 3471203"/>
                  <a:gd name="connsiteY7" fmla="*/ 564391 h 2565415"/>
                  <a:gd name="connsiteX8" fmla="*/ 3471203 w 3471203"/>
                  <a:gd name="connsiteY8" fmla="*/ 1000512 h 2565415"/>
                  <a:gd name="connsiteX9" fmla="*/ 3471203 w 3471203"/>
                  <a:gd name="connsiteY9" fmla="*/ 1436632 h 2565415"/>
                  <a:gd name="connsiteX10" fmla="*/ 3471203 w 3471203"/>
                  <a:gd name="connsiteY10" fmla="*/ 1975370 h 2565415"/>
                  <a:gd name="connsiteX11" fmla="*/ 3471203 w 3471203"/>
                  <a:gd name="connsiteY11" fmla="*/ 2565415 h 2565415"/>
                  <a:gd name="connsiteX12" fmla="*/ 2996805 w 3471203"/>
                  <a:gd name="connsiteY12" fmla="*/ 2565415 h 2565415"/>
                  <a:gd name="connsiteX13" fmla="*/ 2383559 w 3471203"/>
                  <a:gd name="connsiteY13" fmla="*/ 2565415 h 2565415"/>
                  <a:gd name="connsiteX14" fmla="*/ 1839738 w 3471203"/>
                  <a:gd name="connsiteY14" fmla="*/ 2565415 h 2565415"/>
                  <a:gd name="connsiteX15" fmla="*/ 1330628 w 3471203"/>
                  <a:gd name="connsiteY15" fmla="*/ 2565415 h 2565415"/>
                  <a:gd name="connsiteX16" fmla="*/ 752094 w 3471203"/>
                  <a:gd name="connsiteY16" fmla="*/ 2565415 h 2565415"/>
                  <a:gd name="connsiteX17" fmla="*/ 0 w 3471203"/>
                  <a:gd name="connsiteY17" fmla="*/ 2565415 h 2565415"/>
                  <a:gd name="connsiteX18" fmla="*/ 0 w 3471203"/>
                  <a:gd name="connsiteY18" fmla="*/ 2077986 h 2565415"/>
                  <a:gd name="connsiteX19" fmla="*/ 0 w 3471203"/>
                  <a:gd name="connsiteY19" fmla="*/ 1564903 h 2565415"/>
                  <a:gd name="connsiteX20" fmla="*/ 0 w 3471203"/>
                  <a:gd name="connsiteY20" fmla="*/ 1077474 h 2565415"/>
                  <a:gd name="connsiteX21" fmla="*/ 0 w 3471203"/>
                  <a:gd name="connsiteY21" fmla="*/ 615700 h 2565415"/>
                  <a:gd name="connsiteX22" fmla="*/ 0 w 3471203"/>
                  <a:gd name="connsiteY22" fmla="*/ 0 h 256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1203" h="2565415" fill="none" extrusionOk="0">
                    <a:moveTo>
                      <a:pt x="0" y="0"/>
                    </a:moveTo>
                    <a:cubicBezTo>
                      <a:pt x="205936" y="-18548"/>
                      <a:pt x="331428" y="59467"/>
                      <a:pt x="543822" y="0"/>
                    </a:cubicBezTo>
                    <a:cubicBezTo>
                      <a:pt x="756216" y="-59467"/>
                      <a:pt x="905321" y="63569"/>
                      <a:pt x="1122356" y="0"/>
                    </a:cubicBezTo>
                    <a:cubicBezTo>
                      <a:pt x="1339391" y="-63569"/>
                      <a:pt x="1532939" y="59342"/>
                      <a:pt x="1735602" y="0"/>
                    </a:cubicBezTo>
                    <a:cubicBezTo>
                      <a:pt x="1938265" y="-59342"/>
                      <a:pt x="2009126" y="37173"/>
                      <a:pt x="2279423" y="0"/>
                    </a:cubicBezTo>
                    <a:cubicBezTo>
                      <a:pt x="2549720" y="-37173"/>
                      <a:pt x="2641133" y="53534"/>
                      <a:pt x="2788533" y="0"/>
                    </a:cubicBezTo>
                    <a:cubicBezTo>
                      <a:pt x="2935933" y="-53534"/>
                      <a:pt x="3283457" y="32794"/>
                      <a:pt x="3471203" y="0"/>
                    </a:cubicBezTo>
                    <a:cubicBezTo>
                      <a:pt x="3523691" y="171872"/>
                      <a:pt x="3446178" y="436516"/>
                      <a:pt x="3471203" y="564391"/>
                    </a:cubicBezTo>
                    <a:cubicBezTo>
                      <a:pt x="3496228" y="692266"/>
                      <a:pt x="3468569" y="858823"/>
                      <a:pt x="3471203" y="1000512"/>
                    </a:cubicBezTo>
                    <a:cubicBezTo>
                      <a:pt x="3473837" y="1142201"/>
                      <a:pt x="3461254" y="1295374"/>
                      <a:pt x="3471203" y="1436632"/>
                    </a:cubicBezTo>
                    <a:cubicBezTo>
                      <a:pt x="3481152" y="1577890"/>
                      <a:pt x="3410550" y="1719532"/>
                      <a:pt x="3471203" y="1975370"/>
                    </a:cubicBezTo>
                    <a:cubicBezTo>
                      <a:pt x="3531856" y="2231208"/>
                      <a:pt x="3408594" y="2430944"/>
                      <a:pt x="3471203" y="2565415"/>
                    </a:cubicBezTo>
                    <a:cubicBezTo>
                      <a:pt x="3363394" y="2588626"/>
                      <a:pt x="3210035" y="2521119"/>
                      <a:pt x="2996805" y="2565415"/>
                    </a:cubicBezTo>
                    <a:cubicBezTo>
                      <a:pt x="2783575" y="2609711"/>
                      <a:pt x="2578110" y="2502948"/>
                      <a:pt x="2383559" y="2565415"/>
                    </a:cubicBezTo>
                    <a:cubicBezTo>
                      <a:pt x="2189008" y="2627882"/>
                      <a:pt x="2084659" y="2511081"/>
                      <a:pt x="1839738" y="2565415"/>
                    </a:cubicBezTo>
                    <a:cubicBezTo>
                      <a:pt x="1594817" y="2619749"/>
                      <a:pt x="1534291" y="2546473"/>
                      <a:pt x="1330628" y="2565415"/>
                    </a:cubicBezTo>
                    <a:cubicBezTo>
                      <a:pt x="1126965" y="2584357"/>
                      <a:pt x="914947" y="2516794"/>
                      <a:pt x="752094" y="2565415"/>
                    </a:cubicBezTo>
                    <a:cubicBezTo>
                      <a:pt x="589241" y="2614036"/>
                      <a:pt x="205433" y="2554581"/>
                      <a:pt x="0" y="2565415"/>
                    </a:cubicBezTo>
                    <a:cubicBezTo>
                      <a:pt x="-22918" y="2325250"/>
                      <a:pt x="38522" y="2207439"/>
                      <a:pt x="0" y="2077986"/>
                    </a:cubicBezTo>
                    <a:cubicBezTo>
                      <a:pt x="-38522" y="1948533"/>
                      <a:pt x="45202" y="1788909"/>
                      <a:pt x="0" y="1564903"/>
                    </a:cubicBezTo>
                    <a:cubicBezTo>
                      <a:pt x="-45202" y="1340897"/>
                      <a:pt x="21943" y="1256983"/>
                      <a:pt x="0" y="1077474"/>
                    </a:cubicBezTo>
                    <a:cubicBezTo>
                      <a:pt x="-21943" y="897965"/>
                      <a:pt x="18201" y="815277"/>
                      <a:pt x="0" y="615700"/>
                    </a:cubicBezTo>
                    <a:cubicBezTo>
                      <a:pt x="-18201" y="416123"/>
                      <a:pt x="3836" y="241054"/>
                      <a:pt x="0" y="0"/>
                    </a:cubicBezTo>
                    <a:close/>
                  </a:path>
                  <a:path w="3471203" h="2565415" stroke="0" extrusionOk="0">
                    <a:moveTo>
                      <a:pt x="0" y="0"/>
                    </a:moveTo>
                    <a:cubicBezTo>
                      <a:pt x="232940" y="-11482"/>
                      <a:pt x="385410" y="57677"/>
                      <a:pt x="647958" y="0"/>
                    </a:cubicBezTo>
                    <a:cubicBezTo>
                      <a:pt x="910506" y="-57677"/>
                      <a:pt x="996932" y="42344"/>
                      <a:pt x="1226492" y="0"/>
                    </a:cubicBezTo>
                    <a:cubicBezTo>
                      <a:pt x="1456052" y="-42344"/>
                      <a:pt x="1640313" y="26759"/>
                      <a:pt x="1770314" y="0"/>
                    </a:cubicBezTo>
                    <a:cubicBezTo>
                      <a:pt x="1900315" y="-26759"/>
                      <a:pt x="2226125" y="46845"/>
                      <a:pt x="2348847" y="0"/>
                    </a:cubicBezTo>
                    <a:cubicBezTo>
                      <a:pt x="2471569" y="-46845"/>
                      <a:pt x="2758217" y="8956"/>
                      <a:pt x="2892669" y="0"/>
                    </a:cubicBezTo>
                    <a:cubicBezTo>
                      <a:pt x="3027121" y="-8956"/>
                      <a:pt x="3236698" y="63639"/>
                      <a:pt x="3471203" y="0"/>
                    </a:cubicBezTo>
                    <a:cubicBezTo>
                      <a:pt x="3480915" y="279714"/>
                      <a:pt x="3466158" y="439563"/>
                      <a:pt x="3471203" y="564391"/>
                    </a:cubicBezTo>
                    <a:cubicBezTo>
                      <a:pt x="3476248" y="689219"/>
                      <a:pt x="3421102" y="817896"/>
                      <a:pt x="3471203" y="1026166"/>
                    </a:cubicBezTo>
                    <a:cubicBezTo>
                      <a:pt x="3521304" y="1234437"/>
                      <a:pt x="3461243" y="1274168"/>
                      <a:pt x="3471203" y="1513595"/>
                    </a:cubicBezTo>
                    <a:cubicBezTo>
                      <a:pt x="3481163" y="1753022"/>
                      <a:pt x="3431143" y="1759910"/>
                      <a:pt x="3471203" y="1975370"/>
                    </a:cubicBezTo>
                    <a:cubicBezTo>
                      <a:pt x="3511263" y="2190831"/>
                      <a:pt x="3418555" y="2299773"/>
                      <a:pt x="3471203" y="2565415"/>
                    </a:cubicBezTo>
                    <a:cubicBezTo>
                      <a:pt x="3172087" y="2619802"/>
                      <a:pt x="3087852" y="2494205"/>
                      <a:pt x="2823245" y="2565415"/>
                    </a:cubicBezTo>
                    <a:cubicBezTo>
                      <a:pt x="2558638" y="2636625"/>
                      <a:pt x="2443439" y="2548325"/>
                      <a:pt x="2244711" y="2565415"/>
                    </a:cubicBezTo>
                    <a:cubicBezTo>
                      <a:pt x="2045983" y="2582505"/>
                      <a:pt x="1897948" y="2534218"/>
                      <a:pt x="1735602" y="2565415"/>
                    </a:cubicBezTo>
                    <a:cubicBezTo>
                      <a:pt x="1573256" y="2596612"/>
                      <a:pt x="1295027" y="2503269"/>
                      <a:pt x="1157068" y="2565415"/>
                    </a:cubicBezTo>
                    <a:cubicBezTo>
                      <a:pt x="1019109" y="2627561"/>
                      <a:pt x="728219" y="2551540"/>
                      <a:pt x="613246" y="2565415"/>
                    </a:cubicBezTo>
                    <a:cubicBezTo>
                      <a:pt x="498273" y="2579290"/>
                      <a:pt x="191405" y="2534867"/>
                      <a:pt x="0" y="2565415"/>
                    </a:cubicBezTo>
                    <a:cubicBezTo>
                      <a:pt x="-54647" y="2398689"/>
                      <a:pt x="17477" y="2178755"/>
                      <a:pt x="0" y="2052332"/>
                    </a:cubicBezTo>
                    <a:cubicBezTo>
                      <a:pt x="-17477" y="1925909"/>
                      <a:pt x="12464" y="1794063"/>
                      <a:pt x="0" y="1539249"/>
                    </a:cubicBezTo>
                    <a:cubicBezTo>
                      <a:pt x="-12464" y="1284435"/>
                      <a:pt x="52937" y="1142833"/>
                      <a:pt x="0" y="1026166"/>
                    </a:cubicBezTo>
                    <a:cubicBezTo>
                      <a:pt x="-52937" y="909499"/>
                      <a:pt x="14223" y="676800"/>
                      <a:pt x="0" y="564391"/>
                    </a:cubicBezTo>
                    <a:cubicBezTo>
                      <a:pt x="-14223" y="451983"/>
                      <a:pt x="30331" y="258251"/>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14:m>
                  <m:oMathPara xmlns:m="http://schemas.openxmlformats.org/officeDocument/2006/math">
                    <m:oMathParaPr>
                      <m:jc m:val="center"/>
                    </m:oMathParaPr>
                    <m:oMath xmlns:m="http://schemas.openxmlformats.org/officeDocument/2006/math">
                      <m:r>
                        <a:rPr lang="es-MX" sz="2400" b="1" i="1" smtClean="0">
                          <a:solidFill>
                            <a:srgbClr val="515151"/>
                          </a:solidFill>
                          <a:latin typeface="Cambria Math" panose="02040503050406030204" pitchFamily="18" charset="0"/>
                          <a:ea typeface="Cambria Math" panose="02040503050406030204" pitchFamily="18" charset="0"/>
                        </a:rPr>
                        <m:t>𝑬𝑿</m:t>
                      </m:r>
                      <m:sSub>
                        <m:sSubPr>
                          <m:ctrlPr>
                            <a:rPr lang="es-MX" sz="2400" b="1" i="1">
                              <a:solidFill>
                                <a:srgbClr val="515151"/>
                              </a:solidFill>
                              <a:latin typeface="Cambria Math" panose="02040503050406030204" pitchFamily="18" charset="0"/>
                              <a:ea typeface="Cambria Math" panose="02040503050406030204" pitchFamily="18" charset="0"/>
                            </a:rPr>
                          </m:ctrlPr>
                        </m:sSubPr>
                        <m:e>
                          <m:r>
                            <a:rPr lang="es-MX" sz="2400" b="1" i="1">
                              <a:solidFill>
                                <a:srgbClr val="515151"/>
                              </a:solidFill>
                              <a:latin typeface="Cambria Math" panose="02040503050406030204" pitchFamily="18" charset="0"/>
                              <a:ea typeface="Cambria Math" panose="02040503050406030204" pitchFamily="18" charset="0"/>
                            </a:rPr>
                            <m:t>𝟎</m:t>
                          </m:r>
                        </m:e>
                        <m:sub>
                          <m:r>
                            <a:rPr lang="es-MX" sz="2400" b="1" i="1">
                              <a:solidFill>
                                <a:srgbClr val="515151"/>
                              </a:solidFill>
                              <a:latin typeface="Cambria Math" panose="02040503050406030204" pitchFamily="18" charset="0"/>
                              <a:ea typeface="Cambria Math" panose="02040503050406030204" pitchFamily="18" charset="0"/>
                            </a:rPr>
                            <m:t>𝒔</m:t>
                          </m:r>
                        </m:sub>
                      </m:sSub>
                      <m:r>
                        <a:rPr lang="es-MX" sz="2400" i="1">
                          <a:solidFill>
                            <a:srgbClr val="515151"/>
                          </a:solidFill>
                          <a:latin typeface="Cambria Math" panose="02040503050406030204" pitchFamily="18" charset="0"/>
                        </a:rPr>
                        <m:t>=</m:t>
                      </m:r>
                      <m:d>
                        <m:dPr>
                          <m:begChr m:val="["/>
                          <m:endChr m:val="]"/>
                          <m:ctrlPr>
                            <a:rPr lang="es-MX" sz="2400" i="1">
                              <a:solidFill>
                                <a:srgbClr val="515151"/>
                              </a:solidFill>
                              <a:latin typeface="Cambria Math" panose="02040503050406030204" pitchFamily="18" charset="0"/>
                            </a:rPr>
                          </m:ctrlPr>
                        </m:dPr>
                        <m:e>
                          <m:r>
                            <a:rPr lang="es-MX" sz="2400" i="1">
                              <a:solidFill>
                                <a:srgbClr val="515151"/>
                              </a:solidFill>
                              <a:latin typeface="Cambria Math" panose="02040503050406030204" pitchFamily="18" charset="0"/>
                            </a:rPr>
                            <m:t>1,1,0,1,1</m:t>
                          </m:r>
                        </m:e>
                      </m:d>
                      <m:r>
                        <a:rPr lang="es-MX" sz="2400" b="0" i="0" smtClean="0">
                          <a:solidFill>
                            <a:srgbClr val="515151"/>
                          </a:solidFill>
                          <a:latin typeface="Cambria Math" panose="02040503050406030204" pitchFamily="18" charset="0"/>
                        </a:rPr>
                        <m:t>  </m:t>
                      </m:r>
                    </m:oMath>
                  </m:oMathPara>
                </a14:m>
                <a:endParaRPr lang="es-MX" sz="1600" dirty="0">
                  <a:solidFill>
                    <a:srgbClr val="515151"/>
                  </a:solidFill>
                </a:endParaRPr>
              </a:p>
              <a:p>
                <a:pPr marL="139700" indent="0" algn="ctr">
                  <a:buNone/>
                </a:pPr>
                <a:endParaRPr lang="es-MX" dirty="0">
                  <a:solidFill>
                    <a:srgbClr val="515151"/>
                  </a:solidFill>
                </a:endParaRPr>
              </a:p>
              <a:p>
                <a:pPr marL="139700" indent="0" algn="ctr">
                  <a:buNone/>
                </a:pPr>
                <a:r>
                  <a:rPr lang="es-MX" dirty="0">
                    <a:solidFill>
                      <a:srgbClr val="515151"/>
                    </a:solidFill>
                  </a:rPr>
                  <a:t>(</a:t>
                </a:r>
                <a14:m>
                  <m:oMath xmlns:m="http://schemas.openxmlformats.org/officeDocument/2006/math">
                    <m:r>
                      <a:rPr lang="es-MX" sz="1800" b="1" i="1">
                        <a:solidFill>
                          <a:srgbClr val="515151"/>
                        </a:solidFill>
                        <a:latin typeface="Cambria Math" panose="02040503050406030204" pitchFamily="18" charset="0"/>
                        <a:ea typeface="Cambria Math" panose="02040503050406030204" pitchFamily="18" charset="0"/>
                      </a:rPr>
                      <m:t>𝑬</m:t>
                    </m:r>
                    <m:r>
                      <a:rPr lang="es-MX" sz="1800" b="1" i="1" smtClean="0">
                        <a:solidFill>
                          <a:srgbClr val="515151"/>
                        </a:solidFill>
                        <a:latin typeface="Cambria Math" panose="02040503050406030204" pitchFamily="18" charset="0"/>
                        <a:ea typeface="Cambria Math" panose="02040503050406030204" pitchFamily="18" charset="0"/>
                      </a:rPr>
                      <m:t>𝒀</m:t>
                    </m:r>
                    <m:sSub>
                      <m:sSubPr>
                        <m:ctrlPr>
                          <a:rPr lang="es-MX" sz="1800" b="1" i="1">
                            <a:solidFill>
                              <a:srgbClr val="515151"/>
                            </a:solidFill>
                            <a:latin typeface="Cambria Math" panose="02040503050406030204" pitchFamily="18" charset="0"/>
                            <a:ea typeface="Cambria Math" panose="02040503050406030204" pitchFamily="18" charset="0"/>
                          </a:rPr>
                        </m:ctrlPr>
                      </m:sSubPr>
                      <m:e>
                        <m:r>
                          <a:rPr lang="es-MX" sz="1800" b="1" i="1" smtClean="0">
                            <a:solidFill>
                              <a:srgbClr val="515151"/>
                            </a:solidFill>
                            <a:latin typeface="Cambria Math" panose="02040503050406030204" pitchFamily="18" charset="0"/>
                            <a:ea typeface="Cambria Math" panose="02040503050406030204" pitchFamily="18" charset="0"/>
                          </a:rPr>
                          <m:t>𝟏</m:t>
                        </m:r>
                      </m:e>
                      <m:sub>
                        <m:r>
                          <a:rPr lang="es-MX" sz="1800" b="1" i="1">
                            <a:solidFill>
                              <a:srgbClr val="515151"/>
                            </a:solidFill>
                            <a:latin typeface="Cambria Math" panose="02040503050406030204" pitchFamily="18" charset="0"/>
                            <a:ea typeface="Cambria Math" panose="02040503050406030204" pitchFamily="18" charset="0"/>
                          </a:rPr>
                          <m:t>𝒔</m:t>
                        </m:r>
                      </m:sub>
                    </m:sSub>
                  </m:oMath>
                </a14:m>
                <a:r>
                  <a:rPr lang="es-MX" sz="1800" dirty="0">
                    <a:solidFill>
                      <a:srgbClr val="515151"/>
                    </a:solidFill>
                  </a:rPr>
                  <a:t>)’=</a:t>
                </a:r>
                <a14:m>
                  <m:oMath xmlns:m="http://schemas.openxmlformats.org/officeDocument/2006/math">
                    <m:d>
                      <m:dPr>
                        <m:begChr m:val="["/>
                        <m:endChr m:val="]"/>
                        <m:ctrlPr>
                          <a:rPr lang="es-MX" sz="1800" i="1" smtClean="0">
                            <a:solidFill>
                              <a:srgbClr val="515151"/>
                            </a:solidFill>
                            <a:latin typeface="Cambria Math" panose="02040503050406030204" pitchFamily="18" charset="0"/>
                          </a:rPr>
                        </m:ctrlPr>
                      </m:dPr>
                      <m:e>
                        <m:eqArr>
                          <m:eqArrPr>
                            <m:ctrlPr>
                              <a:rPr lang="es-MX" sz="1800" i="1">
                                <a:solidFill>
                                  <a:srgbClr val="515151"/>
                                </a:solidFill>
                                <a:latin typeface="Cambria Math" panose="02040503050406030204" pitchFamily="18" charset="0"/>
                              </a:rPr>
                            </m:ctrlPr>
                          </m:eqArrPr>
                          <m:e>
                            <m:m>
                              <m:mPr>
                                <m:mcs>
                                  <m:mc>
                                    <m:mcPr>
                                      <m:count m:val="1"/>
                                      <m:mcJc m:val="center"/>
                                    </m:mcPr>
                                  </m:mc>
                                </m:mcs>
                                <m:ctrlPr>
                                  <a:rPr lang="es-MX" sz="1800" i="1">
                                    <a:solidFill>
                                      <a:srgbClr val="515151"/>
                                    </a:solidFill>
                                    <a:latin typeface="Cambria Math" panose="02040503050406030204" pitchFamily="18" charset="0"/>
                                  </a:rPr>
                                </m:ctrlPr>
                              </m:mPr>
                              <m:mr>
                                <m:e>
                                  <m:r>
                                    <m:rPr>
                                      <m:brk m:alnAt="7"/>
                                    </m:rPr>
                                    <a:rPr lang="es-MX" sz="1800" i="1">
                                      <a:solidFill>
                                        <a:srgbClr val="515151"/>
                                      </a:solidFill>
                                      <a:latin typeface="Cambria Math" panose="02040503050406030204" pitchFamily="18" charset="0"/>
                                    </a:rPr>
                                    <m:t>1</m:t>
                                  </m:r>
                                </m:e>
                              </m:mr>
                              <m:mr>
                                <m:e>
                                  <m:r>
                                    <a:rPr lang="es-MX" sz="1800" i="1">
                                      <a:solidFill>
                                        <a:srgbClr val="515151"/>
                                      </a:solidFill>
                                      <a:latin typeface="Cambria Math" panose="02040503050406030204" pitchFamily="18" charset="0"/>
                                    </a:rPr>
                                    <m:t>0</m:t>
                                  </m:r>
                                </m:e>
                              </m:mr>
                              <m:mr>
                                <m:e>
                                  <m:r>
                                    <a:rPr lang="es-MX" sz="1800" i="1">
                                      <a:solidFill>
                                        <a:srgbClr val="515151"/>
                                      </a:solidFill>
                                      <a:latin typeface="Cambria Math" panose="02040503050406030204" pitchFamily="18" charset="0"/>
                                    </a:rPr>
                                    <m:t>1</m:t>
                                  </m:r>
                                </m:e>
                              </m:mr>
                            </m:m>
                          </m:e>
                          <m:e>
                            <m:r>
                              <a:rPr lang="es-MX" sz="1800" i="1">
                                <a:solidFill>
                                  <a:srgbClr val="515151"/>
                                </a:solidFill>
                                <a:latin typeface="Cambria Math" panose="02040503050406030204" pitchFamily="18" charset="0"/>
                              </a:rPr>
                              <m:t>0</m:t>
                            </m:r>
                          </m:e>
                          <m:e>
                            <m:r>
                              <a:rPr lang="es-MX" sz="1800" i="1">
                                <a:solidFill>
                                  <a:srgbClr val="515151"/>
                                </a:solidFill>
                                <a:latin typeface="Cambria Math" panose="02040503050406030204" pitchFamily="18" charset="0"/>
                              </a:rPr>
                              <m:t>1</m:t>
                            </m:r>
                          </m:e>
                          <m:e>
                            <m:r>
                              <a:rPr lang="es-MX" sz="1800" i="1">
                                <a:solidFill>
                                  <a:srgbClr val="515151"/>
                                </a:solidFill>
                                <a:latin typeface="Cambria Math" panose="02040503050406030204" pitchFamily="18" charset="0"/>
                              </a:rPr>
                              <m:t>0</m:t>
                            </m:r>
                          </m:e>
                        </m:eqArr>
                      </m:e>
                    </m:d>
                    <m:r>
                      <a:rPr lang="es-MX" sz="1800" b="1" i="1" smtClean="0">
                        <a:solidFill>
                          <a:srgbClr val="515151"/>
                        </a:solidFill>
                        <a:latin typeface="Cambria Math" panose="02040503050406030204" pitchFamily="18" charset="0"/>
                      </a:rPr>
                      <m:t> </m:t>
                    </m:r>
                    <m:r>
                      <a:rPr lang="es-MX" sz="1800" b="1" i="1" smtClean="0">
                        <a:solidFill>
                          <a:srgbClr val="515151"/>
                        </a:solidFill>
                        <a:latin typeface="Cambria Math" panose="02040503050406030204" pitchFamily="18" charset="0"/>
                      </a:rPr>
                      <m:t>𝑴</m:t>
                    </m:r>
                    <m:r>
                      <a:rPr lang="es-MX" sz="1800" b="1" i="1" smtClean="0">
                        <a:solidFill>
                          <a:srgbClr val="515151"/>
                        </a:solidFill>
                        <a:latin typeface="Cambria Math" panose="02040503050406030204" pitchFamily="18" charset="0"/>
                      </a:rPr>
                      <m:t>=</m:t>
                    </m:r>
                    <m:d>
                      <m:dPr>
                        <m:begChr m:val="["/>
                        <m:endChr m:val="]"/>
                        <m:ctrlPr>
                          <a:rPr lang="es-MX" sz="1800" b="1" i="1" smtClean="0">
                            <a:solidFill>
                              <a:srgbClr val="515151"/>
                            </a:solidFill>
                            <a:latin typeface="Cambria Math" panose="02040503050406030204" pitchFamily="18" charset="0"/>
                          </a:rPr>
                        </m:ctrlPr>
                      </m:dPr>
                      <m:e>
                        <m:m>
                          <m:mPr>
                            <m:mcs>
                              <m:mc>
                                <m:mcPr>
                                  <m:count m:val="1"/>
                                  <m:mcJc m:val="center"/>
                                </m:mcPr>
                              </m:mc>
                            </m:mcs>
                            <m:ctrlPr>
                              <a:rPr lang="es-MX" sz="1800" b="1" i="1" smtClean="0">
                                <a:solidFill>
                                  <a:srgbClr val="515151"/>
                                </a:solidFill>
                                <a:latin typeface="Cambria Math" panose="02040503050406030204" pitchFamily="18" charset="0"/>
                              </a:rPr>
                            </m:ctrlPr>
                          </m:mPr>
                          <m:mr>
                            <m:e>
                              <m:r>
                                <m:rPr>
                                  <m:brk m:alnAt="7"/>
                                </m:rPr>
                                <a:rPr lang="es-MX" sz="1800" b="1" i="1" smtClean="0">
                                  <a:solidFill>
                                    <a:srgbClr val="515151"/>
                                  </a:solidFill>
                                  <a:latin typeface="Cambria Math" panose="02040503050406030204" pitchFamily="18" charset="0"/>
                                </a:rPr>
                                <m:t>𝟐</m:t>
                              </m:r>
                            </m:e>
                          </m:mr>
                          <m:mr>
                            <m:e/>
                          </m:mr>
                          <m:mr>
                            <m:e>
                              <m:eqArr>
                                <m:eqArrPr>
                                  <m:ctrlPr>
                                    <a:rPr lang="es-MX" sz="1800" b="1" i="1" smtClean="0">
                                      <a:solidFill>
                                        <a:srgbClr val="515151"/>
                                      </a:solidFill>
                                      <a:latin typeface="Cambria Math" panose="02040503050406030204" pitchFamily="18" charset="0"/>
                                    </a:rPr>
                                  </m:ctrlPr>
                                </m:eqArrPr>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qArr>
                            </m:e>
                          </m:mr>
                        </m:m>
                        <m:m>
                          <m:mPr>
                            <m:mcs>
                              <m:mc>
                                <m:mcPr>
                                  <m:count m:val="1"/>
                                  <m:mcJc m:val="center"/>
                                </m:mcPr>
                              </m:mc>
                            </m:mcs>
                            <m:ctrlPr>
                              <a:rPr lang="es-MX" sz="1800" b="1" i="1">
                                <a:solidFill>
                                  <a:srgbClr val="515151"/>
                                </a:solidFill>
                                <a:latin typeface="Cambria Math" panose="02040503050406030204" pitchFamily="18" charset="0"/>
                              </a:rPr>
                            </m:ctrlPr>
                          </m:mPr>
                          <m:mr>
                            <m:e>
                              <m:eqArr>
                                <m:eqArrPr>
                                  <m:ctrlPr>
                                    <a:rPr lang="es-MX" sz="1800" b="1" i="1" smtClean="0">
                                      <a:solidFill>
                                        <a:srgbClr val="515151"/>
                                      </a:solidFill>
                                      <a:latin typeface="Cambria Math" panose="02040503050406030204" pitchFamily="18" charset="0"/>
                                    </a:rPr>
                                  </m:ctrlPr>
                                </m:eqArrPr>
                                <m:e>
                                  <m:r>
                                    <m:rPr>
                                      <m:brk m:alnAt="7"/>
                                    </m:rPr>
                                    <a:rPr lang="es-MX" sz="1800" b="1" i="1" smtClean="0">
                                      <a:solidFill>
                                        <a:srgbClr val="515151"/>
                                      </a:solidFill>
                                      <a:latin typeface="Cambria Math" panose="02040503050406030204" pitchFamily="18" charset="0"/>
                                    </a:rPr>
                                    <m:t>𝟐</m:t>
                                  </m:r>
                                </m:e>
                                <m:e/>
                              </m:eqArr>
                            </m:e>
                          </m:mr>
                          <m:mr>
                            <m:e>
                              <m:r>
                                <a:rPr lang="es-MX" sz="1800" b="1" i="1" smtClean="0">
                                  <a:solidFill>
                                    <a:srgbClr val="515151"/>
                                  </a:solidFill>
                                  <a:latin typeface="Cambria Math" panose="02040503050406030204" pitchFamily="18" charset="0"/>
                                </a:rPr>
                                <m:t>𝟐</m:t>
                              </m:r>
                            </m:e>
                          </m:mr>
                          <m:mr>
                            <m:e>
                              <m:eqArr>
                                <m:eqArrPr>
                                  <m:ctrlPr>
                                    <a:rPr lang="es-MX" sz="1800" b="1" i="1">
                                      <a:solidFill>
                                        <a:srgbClr val="515151"/>
                                      </a:solidFill>
                                      <a:latin typeface="Cambria Math" panose="02040503050406030204" pitchFamily="18" charset="0"/>
                                    </a:rPr>
                                  </m:ctrlPr>
                                </m:eqArrPr>
                                <m:e/>
                                <m:e/>
                                <m:e>
                                  <m:r>
                                    <a:rPr lang="es-MX" sz="1800" b="1" i="1" smtClean="0">
                                      <a:solidFill>
                                        <a:srgbClr val="515151"/>
                                      </a:solidFill>
                                      <a:latin typeface="Cambria Math" panose="02040503050406030204" pitchFamily="18" charset="0"/>
                                    </a:rPr>
                                    <m:t>𝟐</m:t>
                                  </m:r>
                                </m:e>
                              </m:eqArr>
                            </m:e>
                          </m:mr>
                        </m:m>
                        <m:m>
                          <m:mPr>
                            <m:mcs>
                              <m:mc>
                                <m:mcPr>
                                  <m:count m:val="1"/>
                                  <m:mcJc m:val="center"/>
                                </m:mcPr>
                              </m:mc>
                            </m:mcs>
                            <m:ctrlPr>
                              <a:rPr lang="es-MX" sz="1800" b="1" i="1">
                                <a:solidFill>
                                  <a:srgbClr val="515151"/>
                                </a:solidFill>
                                <a:latin typeface="Cambria Math" panose="02040503050406030204" pitchFamily="18" charset="0"/>
                              </a:rPr>
                            </m:ctrlPr>
                          </m:mPr>
                          <m:mr>
                            <m:e/>
                          </m:mr>
                          <m:mr>
                            <m:e/>
                          </m:mr>
                          <m:mr>
                            <m:e>
                              <m:eqArr>
                                <m:eqArrPr>
                                  <m:ctrlPr>
                                    <a:rPr lang="es-MX" sz="1800" b="1" i="1">
                                      <a:solidFill>
                                        <a:srgbClr val="515151"/>
                                      </a:solidFill>
                                      <a:latin typeface="Cambria Math" panose="02040503050406030204" pitchFamily="18" charset="0"/>
                                    </a:rPr>
                                  </m:ctrlPr>
                                </m:eqArrPr>
                                <m:e/>
                                <m:e/>
                                <m:e/>
                                <m:e/>
                              </m:eqArr>
                            </m:e>
                          </m:mr>
                        </m:m>
                        <m:m>
                          <m:mPr>
                            <m:mcs>
                              <m:mc>
                                <m:mcPr>
                                  <m:count m:val="1"/>
                                  <m:mcJc m:val="center"/>
                                </m:mcPr>
                              </m:mc>
                            </m:mcs>
                            <m:ctrlPr>
                              <a:rPr lang="es-MX" sz="1800" b="1" i="1">
                                <a:solidFill>
                                  <a:srgbClr val="515151"/>
                                </a:solidFill>
                                <a:latin typeface="Cambria Math" panose="02040503050406030204" pitchFamily="18" charset="0"/>
                              </a:rPr>
                            </m:ctrlPr>
                          </m:mPr>
                          <m:mr>
                            <m:e>
                              <m:eqArr>
                                <m:eqArrPr>
                                  <m:ctrlPr>
                                    <a:rPr lang="es-MX" sz="1800" b="1" i="1" smtClean="0">
                                      <a:solidFill>
                                        <a:srgbClr val="515151"/>
                                      </a:solidFill>
                                      <a:latin typeface="Cambria Math" panose="02040503050406030204" pitchFamily="18" charset="0"/>
                                    </a:rPr>
                                  </m:ctrlPr>
                                </m:eqArrPr>
                                <m:e>
                                  <m:r>
                                    <m:rPr>
                                      <m:brk m:alnAt="7"/>
                                    </m:rPr>
                                    <a:rPr lang="es-MX" sz="1800" b="1" i="1" smtClean="0">
                                      <a:solidFill>
                                        <a:srgbClr val="515151"/>
                                      </a:solidFill>
                                      <a:latin typeface="Cambria Math" panose="02040503050406030204" pitchFamily="18" charset="0"/>
                                    </a:rPr>
                                    <m:t>𝟐</m:t>
                                  </m:r>
                                </m:e>
                                <m:e/>
                              </m:eqArr>
                            </m:e>
                          </m:mr>
                          <m:mr>
                            <m:e>
                              <m:eqArr>
                                <m:eqArrPr>
                                  <m:ctrlPr>
                                    <a:rPr lang="es-MX" sz="1800" b="1" i="1" smtClean="0">
                                      <a:solidFill>
                                        <a:srgbClr val="515151"/>
                                      </a:solidFill>
                                      <a:latin typeface="Cambria Math" panose="02040503050406030204" pitchFamily="18" charset="0"/>
                                    </a:rPr>
                                  </m:ctrlPr>
                                </m:eqArrPr>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qArr>
                            </m:e>
                          </m:mr>
                          <m:mr>
                            <m:e>
                              <m:r>
                                <a:rPr lang="es-MX" sz="1800" b="1" i="1" smtClean="0">
                                  <a:solidFill>
                                    <a:srgbClr val="515151"/>
                                  </a:solidFill>
                                  <a:latin typeface="Cambria Math" panose="02040503050406030204" pitchFamily="18" charset="0"/>
                                </a:rPr>
                                <m:t>𝟐</m:t>
                              </m:r>
                            </m:e>
                          </m:mr>
                        </m:m>
                        <m:m>
                          <m:mPr>
                            <m:mcs>
                              <m:mc>
                                <m:mcPr>
                                  <m:count m:val="1"/>
                                  <m:mcJc m:val="center"/>
                                </m:mcPr>
                              </m:mc>
                            </m:mcs>
                            <m:ctrlPr>
                              <a:rPr lang="es-MX" sz="1800" b="1" i="1">
                                <a:solidFill>
                                  <a:srgbClr val="515151"/>
                                </a:solidFill>
                                <a:latin typeface="Cambria Math" panose="02040503050406030204" pitchFamily="18" charset="0"/>
                              </a:rPr>
                            </m:ctrlPr>
                          </m:mPr>
                          <m:mr>
                            <m:e/>
                          </m:mr>
                          <m:mr>
                            <m:e/>
                          </m:mr>
                          <m:mr>
                            <m:e>
                              <m:eqArr>
                                <m:eqArrPr>
                                  <m:ctrlPr>
                                    <a:rPr lang="es-MX" sz="1800" b="1" i="1" smtClean="0">
                                      <a:solidFill>
                                        <a:srgbClr val="515151"/>
                                      </a:solidFill>
                                      <a:latin typeface="Cambria Math" panose="02040503050406030204" pitchFamily="18" charset="0"/>
                                    </a:rPr>
                                  </m:ctrlPr>
                                </m:eqArrPr>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
                                  <m:r>
                                    <a:rPr lang="es-MX" sz="1800" b="1" i="1" smtClean="0">
                                      <a:solidFill>
                                        <a:srgbClr val="515151"/>
                                      </a:solidFill>
                                      <a:latin typeface="Cambria Math" panose="02040503050406030204" pitchFamily="18" charset="0"/>
                                    </a:rPr>
                                    <m:t>𝟐</m:t>
                                  </m:r>
                                </m:e>
                              </m:eqArr>
                            </m:e>
                          </m:mr>
                        </m:m>
                      </m:e>
                    </m:d>
                  </m:oMath>
                </a14:m>
                <a:endParaRPr lang="es-MX" b="1" dirty="0">
                  <a:solidFill>
                    <a:srgbClr val="515151"/>
                  </a:solidFill>
                  <a:latin typeface="Roboto "/>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05057" y="1540054"/>
                <a:ext cx="3471203" cy="2565415"/>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471203"/>
                          <a:gd name="connsiteY0" fmla="*/ 0 h 2565415"/>
                          <a:gd name="connsiteX1" fmla="*/ 647958 w 3471203"/>
                          <a:gd name="connsiteY1" fmla="*/ 0 h 2565415"/>
                          <a:gd name="connsiteX2" fmla="*/ 1226492 w 3471203"/>
                          <a:gd name="connsiteY2" fmla="*/ 0 h 2565415"/>
                          <a:gd name="connsiteX3" fmla="*/ 1770314 w 3471203"/>
                          <a:gd name="connsiteY3" fmla="*/ 0 h 2565415"/>
                          <a:gd name="connsiteX4" fmla="*/ 2348847 w 3471203"/>
                          <a:gd name="connsiteY4" fmla="*/ 0 h 2565415"/>
                          <a:gd name="connsiteX5" fmla="*/ 2892669 w 3471203"/>
                          <a:gd name="connsiteY5" fmla="*/ 0 h 2565415"/>
                          <a:gd name="connsiteX6" fmla="*/ 3471203 w 3471203"/>
                          <a:gd name="connsiteY6" fmla="*/ 0 h 2565415"/>
                          <a:gd name="connsiteX7" fmla="*/ 3471203 w 3471203"/>
                          <a:gd name="connsiteY7" fmla="*/ 564391 h 2565415"/>
                          <a:gd name="connsiteX8" fmla="*/ 3471203 w 3471203"/>
                          <a:gd name="connsiteY8" fmla="*/ 1026166 h 2565415"/>
                          <a:gd name="connsiteX9" fmla="*/ 3471203 w 3471203"/>
                          <a:gd name="connsiteY9" fmla="*/ 1513595 h 2565415"/>
                          <a:gd name="connsiteX10" fmla="*/ 3471203 w 3471203"/>
                          <a:gd name="connsiteY10" fmla="*/ 1975370 h 2565415"/>
                          <a:gd name="connsiteX11" fmla="*/ 3471203 w 3471203"/>
                          <a:gd name="connsiteY11" fmla="*/ 2565415 h 2565415"/>
                          <a:gd name="connsiteX12" fmla="*/ 2823245 w 3471203"/>
                          <a:gd name="connsiteY12" fmla="*/ 2565415 h 2565415"/>
                          <a:gd name="connsiteX13" fmla="*/ 2244711 w 3471203"/>
                          <a:gd name="connsiteY13" fmla="*/ 2565415 h 2565415"/>
                          <a:gd name="connsiteX14" fmla="*/ 1735602 w 3471203"/>
                          <a:gd name="connsiteY14" fmla="*/ 2565415 h 2565415"/>
                          <a:gd name="connsiteX15" fmla="*/ 1157068 w 3471203"/>
                          <a:gd name="connsiteY15" fmla="*/ 2565415 h 2565415"/>
                          <a:gd name="connsiteX16" fmla="*/ 613246 w 3471203"/>
                          <a:gd name="connsiteY16" fmla="*/ 2565415 h 2565415"/>
                          <a:gd name="connsiteX17" fmla="*/ 0 w 3471203"/>
                          <a:gd name="connsiteY17" fmla="*/ 2565415 h 2565415"/>
                          <a:gd name="connsiteX18" fmla="*/ 0 w 3471203"/>
                          <a:gd name="connsiteY18" fmla="*/ 2052332 h 2565415"/>
                          <a:gd name="connsiteX19" fmla="*/ 0 w 3471203"/>
                          <a:gd name="connsiteY19" fmla="*/ 1539249 h 2565415"/>
                          <a:gd name="connsiteX20" fmla="*/ 0 w 3471203"/>
                          <a:gd name="connsiteY20" fmla="*/ 1026166 h 2565415"/>
                          <a:gd name="connsiteX21" fmla="*/ 0 w 3471203"/>
                          <a:gd name="connsiteY21" fmla="*/ 564391 h 2565415"/>
                          <a:gd name="connsiteX22" fmla="*/ 0 w 3471203"/>
                          <a:gd name="connsiteY22" fmla="*/ 0 h 256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1203" h="2565415" extrusionOk="0">
                            <a:moveTo>
                              <a:pt x="0" y="0"/>
                            </a:moveTo>
                            <a:cubicBezTo>
                              <a:pt x="232940" y="-11482"/>
                              <a:pt x="385410" y="57677"/>
                              <a:pt x="647958" y="0"/>
                            </a:cubicBezTo>
                            <a:cubicBezTo>
                              <a:pt x="910506" y="-57677"/>
                              <a:pt x="996932" y="42344"/>
                              <a:pt x="1226492" y="0"/>
                            </a:cubicBezTo>
                            <a:cubicBezTo>
                              <a:pt x="1456052" y="-42344"/>
                              <a:pt x="1640313" y="26759"/>
                              <a:pt x="1770314" y="0"/>
                            </a:cubicBezTo>
                            <a:cubicBezTo>
                              <a:pt x="1900315" y="-26759"/>
                              <a:pt x="2226125" y="46845"/>
                              <a:pt x="2348847" y="0"/>
                            </a:cubicBezTo>
                            <a:cubicBezTo>
                              <a:pt x="2471569" y="-46845"/>
                              <a:pt x="2758217" y="8956"/>
                              <a:pt x="2892669" y="0"/>
                            </a:cubicBezTo>
                            <a:cubicBezTo>
                              <a:pt x="3027121" y="-8956"/>
                              <a:pt x="3236698" y="63639"/>
                              <a:pt x="3471203" y="0"/>
                            </a:cubicBezTo>
                            <a:cubicBezTo>
                              <a:pt x="3480915" y="279714"/>
                              <a:pt x="3466158" y="439563"/>
                              <a:pt x="3471203" y="564391"/>
                            </a:cubicBezTo>
                            <a:cubicBezTo>
                              <a:pt x="3476248" y="689219"/>
                              <a:pt x="3421102" y="817896"/>
                              <a:pt x="3471203" y="1026166"/>
                            </a:cubicBezTo>
                            <a:cubicBezTo>
                              <a:pt x="3521304" y="1234437"/>
                              <a:pt x="3461243" y="1274168"/>
                              <a:pt x="3471203" y="1513595"/>
                            </a:cubicBezTo>
                            <a:cubicBezTo>
                              <a:pt x="3481163" y="1753022"/>
                              <a:pt x="3431143" y="1759910"/>
                              <a:pt x="3471203" y="1975370"/>
                            </a:cubicBezTo>
                            <a:cubicBezTo>
                              <a:pt x="3511263" y="2190831"/>
                              <a:pt x="3418555" y="2299773"/>
                              <a:pt x="3471203" y="2565415"/>
                            </a:cubicBezTo>
                            <a:cubicBezTo>
                              <a:pt x="3172087" y="2619802"/>
                              <a:pt x="3087852" y="2494205"/>
                              <a:pt x="2823245" y="2565415"/>
                            </a:cubicBezTo>
                            <a:cubicBezTo>
                              <a:pt x="2558638" y="2636625"/>
                              <a:pt x="2443439" y="2548325"/>
                              <a:pt x="2244711" y="2565415"/>
                            </a:cubicBezTo>
                            <a:cubicBezTo>
                              <a:pt x="2045983" y="2582505"/>
                              <a:pt x="1897948" y="2534218"/>
                              <a:pt x="1735602" y="2565415"/>
                            </a:cubicBezTo>
                            <a:cubicBezTo>
                              <a:pt x="1573256" y="2596612"/>
                              <a:pt x="1295027" y="2503269"/>
                              <a:pt x="1157068" y="2565415"/>
                            </a:cubicBezTo>
                            <a:cubicBezTo>
                              <a:pt x="1019109" y="2627561"/>
                              <a:pt x="728219" y="2551540"/>
                              <a:pt x="613246" y="2565415"/>
                            </a:cubicBezTo>
                            <a:cubicBezTo>
                              <a:pt x="498273" y="2579290"/>
                              <a:pt x="191405" y="2534867"/>
                              <a:pt x="0" y="2565415"/>
                            </a:cubicBezTo>
                            <a:cubicBezTo>
                              <a:pt x="-54647" y="2398689"/>
                              <a:pt x="17477" y="2178755"/>
                              <a:pt x="0" y="2052332"/>
                            </a:cubicBezTo>
                            <a:cubicBezTo>
                              <a:pt x="-17477" y="1925909"/>
                              <a:pt x="12464" y="1794063"/>
                              <a:pt x="0" y="1539249"/>
                            </a:cubicBezTo>
                            <a:cubicBezTo>
                              <a:pt x="-12464" y="1284435"/>
                              <a:pt x="52937" y="1142833"/>
                              <a:pt x="0" y="1026166"/>
                            </a:cubicBezTo>
                            <a:cubicBezTo>
                              <a:pt x="-52937" y="909499"/>
                              <a:pt x="14223" y="676800"/>
                              <a:pt x="0" y="564391"/>
                            </a:cubicBezTo>
                            <a:cubicBezTo>
                              <a:pt x="-14223" y="451983"/>
                              <a:pt x="30331" y="258251"/>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1"/>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p:sp>
        <p:nvSpPr>
          <p:cNvPr id="9" name="CuadroTexto 8">
            <a:extLst>
              <a:ext uri="{FF2B5EF4-FFF2-40B4-BE49-F238E27FC236}">
                <a16:creationId xmlns:a16="http://schemas.microsoft.com/office/drawing/2014/main" id="{52A70EBC-C7F8-4F6F-977B-BC9E45DCC8BF}"/>
              </a:ext>
            </a:extLst>
          </p:cNvPr>
          <p:cNvSpPr txBox="1"/>
          <p:nvPr/>
        </p:nvSpPr>
        <p:spPr>
          <a:xfrm>
            <a:off x="3158836" y="629972"/>
            <a:ext cx="6030506" cy="369332"/>
          </a:xfrm>
          <a:prstGeom prst="rect">
            <a:avLst/>
          </a:prstGeom>
          <a:noFill/>
        </p:spPr>
        <p:txBody>
          <a:bodyPr wrap="square">
            <a:spAutoFit/>
          </a:bodyPr>
          <a:lstStyle/>
          <a:p>
            <a:pPr marL="139700" indent="0">
              <a:buNone/>
            </a:pPr>
            <a:r>
              <a:rPr lang="es-MX" sz="1800" b="1" u="sng" dirty="0">
                <a:solidFill>
                  <a:schemeClr val="bg1"/>
                </a:solidFill>
                <a:latin typeface="Roboto "/>
              </a:rPr>
              <a:t>Paso 3</a:t>
            </a:r>
            <a:r>
              <a:rPr lang="es-MX" sz="1800" b="1" dirty="0">
                <a:solidFill>
                  <a:schemeClr val="bg1"/>
                </a:solidFill>
                <a:latin typeface="Roboto "/>
              </a:rPr>
              <a:t>: </a:t>
            </a:r>
            <a:r>
              <a:rPr lang="es-MX" sz="1800" dirty="0">
                <a:solidFill>
                  <a:schemeClr val="bg1"/>
                </a:solidFill>
                <a:latin typeface="Roboto "/>
              </a:rPr>
              <a:t>Ponemos los valores faltantes en la memoria.</a:t>
            </a:r>
            <a:endParaRPr lang="es-MX" sz="1800" b="1" dirty="0">
              <a:solidFill>
                <a:schemeClr val="bg1"/>
              </a:solidFill>
              <a:latin typeface="Roboto "/>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46689E7-0444-4E94-8883-1F8DEF75E25E}"/>
                  </a:ext>
                </a:extLst>
              </p:cNvPr>
              <p:cNvSpPr txBox="1"/>
              <p:nvPr/>
            </p:nvSpPr>
            <p:spPr>
              <a:xfrm>
                <a:off x="3900196" y="1530472"/>
                <a:ext cx="4898787" cy="1548244"/>
              </a:xfrm>
              <a:prstGeom prst="rect">
                <a:avLst/>
              </a:prstGeom>
              <a:noFill/>
            </p:spPr>
            <p:txBody>
              <a:bodyPr wrap="square">
                <a:spAutoFit/>
              </a:bodyPr>
              <a:lstStyle/>
              <a:p>
                <a:pPr marL="139700" indent="0">
                  <a:buNone/>
                </a:pPr>
                <a:r>
                  <a:rPr lang="es-MX" sz="1800" dirty="0">
                    <a:solidFill>
                      <a:srgbClr val="515151"/>
                    </a:solidFill>
                    <a:latin typeface="Roboto "/>
                  </a:rPr>
                  <a:t>El algoritmo nos dice que las posiciones </a:t>
                </a:r>
                <a14:m>
                  <m:oMath xmlns:m="http://schemas.openxmlformats.org/officeDocument/2006/math">
                    <m:sSub>
                      <m:sSubPr>
                        <m:ctrlPr>
                          <a:rPr lang="es-MX" sz="1800" i="1" smtClean="0">
                            <a:solidFill>
                              <a:srgbClr val="515151"/>
                            </a:solidFill>
                            <a:latin typeface="Cambria Math" panose="02040503050406030204" pitchFamily="18" charset="0"/>
                          </a:rPr>
                        </m:ctrlPr>
                      </m:sSubPr>
                      <m:e>
                        <m:r>
                          <a:rPr lang="es-MX" sz="1800" b="0" i="1" smtClean="0">
                            <a:solidFill>
                              <a:srgbClr val="515151"/>
                            </a:solidFill>
                            <a:latin typeface="Cambria Math" panose="02040503050406030204" pitchFamily="18" charset="0"/>
                          </a:rPr>
                          <m:t>𝑚</m:t>
                        </m:r>
                      </m:e>
                      <m:sub>
                        <m:r>
                          <a:rPr lang="es-MX" sz="1800" b="0" i="1" smtClean="0">
                            <a:solidFill>
                              <a:srgbClr val="515151"/>
                            </a:solidFill>
                            <a:latin typeface="Cambria Math" panose="02040503050406030204" pitchFamily="18" charset="0"/>
                          </a:rPr>
                          <m:t>𝑖𝑗</m:t>
                        </m:r>
                      </m:sub>
                    </m:sSub>
                    <m:r>
                      <a:rPr lang="es-MX" sz="1800" b="0" i="1" smtClean="0">
                        <a:solidFill>
                          <a:srgbClr val="515151"/>
                        </a:solidFill>
                        <a:latin typeface="Cambria Math" panose="02040503050406030204" pitchFamily="18" charset="0"/>
                      </a:rPr>
                      <m:t>=2</m:t>
                    </m:r>
                  </m:oMath>
                </a14:m>
                <a:r>
                  <a:rPr lang="es-MX" sz="1800" dirty="0">
                    <a:solidFill>
                      <a:srgbClr val="515151"/>
                    </a:solidFill>
                    <a:latin typeface="Roboto "/>
                  </a:rPr>
                  <a:t> permanecen igual, para las que no tienen valor si </a:t>
                </a:r>
                <a14:m>
                  <m:oMath xmlns:m="http://schemas.openxmlformats.org/officeDocument/2006/math">
                    <m:r>
                      <a:rPr lang="es-MX" sz="1800" b="1" i="1" smtClean="0">
                        <a:solidFill>
                          <a:schemeClr val="accent2">
                            <a:lumMod val="75000"/>
                          </a:schemeClr>
                        </a:solidFill>
                        <a:latin typeface="Cambria Math" panose="02040503050406030204" pitchFamily="18" charset="0"/>
                        <a:ea typeface="Cambria Math" panose="02040503050406030204" pitchFamily="18" charset="0"/>
                      </a:rPr>
                      <m:t>𝑬𝒀</m:t>
                    </m:r>
                    <m:sSub>
                      <m:sSubPr>
                        <m:ctrlPr>
                          <a:rPr lang="es-MX" sz="1800" b="1" i="1">
                            <a:solidFill>
                              <a:schemeClr val="accent2">
                                <a:lumMod val="75000"/>
                              </a:schemeClr>
                            </a:solidFill>
                            <a:latin typeface="Cambria Math" panose="02040503050406030204" pitchFamily="18" charset="0"/>
                            <a:ea typeface="Cambria Math" panose="02040503050406030204" pitchFamily="18" charset="0"/>
                          </a:rPr>
                        </m:ctrlPr>
                      </m:sSubPr>
                      <m:e>
                        <m:r>
                          <a:rPr lang="es-MX" sz="1800" b="1" i="1" smtClean="0">
                            <a:solidFill>
                              <a:schemeClr val="accent2">
                                <a:lumMod val="75000"/>
                              </a:schemeClr>
                            </a:solidFill>
                            <a:latin typeface="Cambria Math" panose="02040503050406030204" pitchFamily="18" charset="0"/>
                            <a:ea typeface="Cambria Math" panose="02040503050406030204" pitchFamily="18" charset="0"/>
                          </a:rPr>
                          <m:t>𝟏</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𝒔</m:t>
                        </m:r>
                      </m:e>
                      <m:sub>
                        <m:r>
                          <a:rPr lang="es-MX" sz="18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1800" b="1" i="1" smtClean="0">
                        <a:solidFill>
                          <a:schemeClr val="accent2">
                            <a:lumMod val="75000"/>
                          </a:schemeClr>
                        </a:solidFill>
                        <a:latin typeface="Cambria Math" panose="02040503050406030204" pitchFamily="18" charset="0"/>
                        <a:ea typeface="Cambria Math" panose="02040503050406030204" pitchFamily="18" charset="0"/>
                      </a:rPr>
                      <m:t>=</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𝟏</m:t>
                    </m:r>
                  </m:oMath>
                </a14:m>
                <a:r>
                  <a:rPr lang="es-MX" sz="1800" dirty="0">
                    <a:solidFill>
                      <a:srgbClr val="515151"/>
                    </a:solidFill>
                    <a:latin typeface="Roboto "/>
                  </a:rPr>
                  <a:t> o </a:t>
                </a:r>
                <a14:m>
                  <m:oMath xmlns:m="http://schemas.openxmlformats.org/officeDocument/2006/math">
                    <m:r>
                      <a:rPr lang="es-MX" sz="1800" b="1" i="1">
                        <a:solidFill>
                          <a:schemeClr val="accent2">
                            <a:lumMod val="75000"/>
                          </a:schemeClr>
                        </a:solidFill>
                        <a:latin typeface="Cambria Math" panose="02040503050406030204" pitchFamily="18" charset="0"/>
                        <a:ea typeface="Cambria Math" panose="02040503050406030204" pitchFamily="18" charset="0"/>
                      </a:rPr>
                      <m:t>𝑬</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𝑿</m:t>
                    </m:r>
                    <m:sSub>
                      <m:sSubPr>
                        <m:ctrlPr>
                          <a:rPr lang="es-MX" sz="18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800" b="1" i="1" smtClean="0">
                            <a:solidFill>
                              <a:schemeClr val="accent2">
                                <a:lumMod val="75000"/>
                              </a:schemeClr>
                            </a:solidFill>
                            <a:latin typeface="Cambria Math" panose="02040503050406030204" pitchFamily="18" charset="0"/>
                            <a:ea typeface="Cambria Math" panose="02040503050406030204" pitchFamily="18" charset="0"/>
                          </a:rPr>
                          <m:t>𝟎</m:t>
                        </m:r>
                        <m:r>
                          <a:rPr lang="es-MX" sz="1800" b="1" i="1">
                            <a:solidFill>
                              <a:schemeClr val="accent2">
                                <a:lumMod val="75000"/>
                              </a:schemeClr>
                            </a:solidFill>
                            <a:latin typeface="Cambria Math" panose="02040503050406030204" pitchFamily="18" charset="0"/>
                            <a:ea typeface="Cambria Math" panose="02040503050406030204" pitchFamily="18" charset="0"/>
                          </a:rPr>
                          <m:t>𝒔</m:t>
                        </m:r>
                      </m:e>
                      <m:sub>
                        <m:r>
                          <a:rPr lang="es-MX" sz="1800" b="1" i="1" smtClean="0">
                            <a:solidFill>
                              <a:schemeClr val="accent2">
                                <a:lumMod val="75000"/>
                              </a:schemeClr>
                            </a:solidFill>
                            <a:latin typeface="Cambria Math" panose="02040503050406030204" pitchFamily="18" charset="0"/>
                            <a:ea typeface="Cambria Math" panose="02040503050406030204" pitchFamily="18" charset="0"/>
                          </a:rPr>
                          <m:t>𝒋</m:t>
                        </m:r>
                      </m:sub>
                    </m:sSub>
                    <m:r>
                      <a:rPr lang="es-MX" sz="1800" b="1" i="1">
                        <a:solidFill>
                          <a:schemeClr val="accent2">
                            <a:lumMod val="75000"/>
                          </a:schemeClr>
                        </a:solidFill>
                        <a:latin typeface="Cambria Math" panose="02040503050406030204" pitchFamily="18" charset="0"/>
                        <a:ea typeface="Cambria Math" panose="02040503050406030204" pitchFamily="18" charset="0"/>
                      </a:rPr>
                      <m:t>=</m:t>
                    </m:r>
                    <m:r>
                      <a:rPr lang="es-MX" sz="1800" b="1" i="1">
                        <a:solidFill>
                          <a:schemeClr val="accent2">
                            <a:lumMod val="75000"/>
                          </a:schemeClr>
                        </a:solidFill>
                        <a:latin typeface="Cambria Math" panose="02040503050406030204" pitchFamily="18" charset="0"/>
                        <a:ea typeface="Cambria Math" panose="02040503050406030204" pitchFamily="18" charset="0"/>
                      </a:rPr>
                      <m:t>𝟏</m:t>
                    </m:r>
                  </m:oMath>
                </a14:m>
                <a:r>
                  <a:rPr lang="es-MX" sz="1800" dirty="0">
                    <a:solidFill>
                      <a:srgbClr val="515151"/>
                    </a:solidFill>
                    <a:latin typeface="Roboto "/>
                  </a:rPr>
                  <a:t> entonces </a:t>
                </a:r>
                <a14:m>
                  <m:oMath xmlns:m="http://schemas.openxmlformats.org/officeDocument/2006/math">
                    <m:sSub>
                      <m:sSubPr>
                        <m:ctrlPr>
                          <a:rPr lang="es-MX" sz="1800" i="1">
                            <a:solidFill>
                              <a:srgbClr val="515151"/>
                            </a:solidFill>
                            <a:latin typeface="Cambria Math" panose="02040503050406030204" pitchFamily="18" charset="0"/>
                          </a:rPr>
                        </m:ctrlPr>
                      </m:sSubPr>
                      <m:e>
                        <m:r>
                          <a:rPr lang="es-MX" sz="1800" i="1">
                            <a:solidFill>
                              <a:srgbClr val="515151"/>
                            </a:solidFill>
                            <a:latin typeface="Cambria Math" panose="02040503050406030204" pitchFamily="18" charset="0"/>
                          </a:rPr>
                          <m:t>𝑚</m:t>
                        </m:r>
                      </m:e>
                      <m:sub>
                        <m:r>
                          <a:rPr lang="es-MX" sz="1800" i="1">
                            <a:solidFill>
                              <a:srgbClr val="515151"/>
                            </a:solidFill>
                            <a:latin typeface="Cambria Math" panose="02040503050406030204" pitchFamily="18" charset="0"/>
                          </a:rPr>
                          <m:t>𝑖𝑗</m:t>
                        </m:r>
                      </m:sub>
                    </m:sSub>
                    <m:r>
                      <a:rPr lang="es-MX" sz="1800" i="1">
                        <a:solidFill>
                          <a:srgbClr val="515151"/>
                        </a:solidFill>
                        <a:latin typeface="Cambria Math" panose="02040503050406030204" pitchFamily="18" charset="0"/>
                      </a:rPr>
                      <m:t>=</m:t>
                    </m:r>
                    <m:r>
                      <a:rPr lang="es-MX" sz="1800" b="0" i="1" smtClean="0">
                        <a:solidFill>
                          <a:srgbClr val="515151"/>
                        </a:solidFill>
                        <a:latin typeface="Cambria Math" panose="02040503050406030204" pitchFamily="18" charset="0"/>
                      </a:rPr>
                      <m:t>1. </m:t>
                    </m:r>
                  </m:oMath>
                </a14:m>
                <a:r>
                  <a:rPr lang="es-MX" sz="1800" dirty="0">
                    <a:solidFill>
                      <a:srgbClr val="515151"/>
                    </a:solidFill>
                    <a:latin typeface="Roboto "/>
                  </a:rPr>
                  <a:t>Por ello, tenemos que: </a:t>
                </a:r>
              </a:p>
              <a:p>
                <a:pPr marL="139700" indent="0">
                  <a:buNone/>
                </a:pPr>
                <a:endParaRPr lang="es-MX" sz="1800" dirty="0">
                  <a:solidFill>
                    <a:srgbClr val="515151"/>
                  </a:solidFill>
                  <a:latin typeface="Roboto "/>
                </a:endParaRPr>
              </a:p>
            </p:txBody>
          </p:sp>
        </mc:Choice>
        <mc:Fallback xmlns="">
          <p:sp>
            <p:nvSpPr>
              <p:cNvPr id="3" name="CuadroTexto 2">
                <a:extLst>
                  <a:ext uri="{FF2B5EF4-FFF2-40B4-BE49-F238E27FC236}">
                    <a16:creationId xmlns:a16="http://schemas.microsoft.com/office/drawing/2014/main" id="{846689E7-0444-4E94-8883-1F8DEF75E25E}"/>
                  </a:ext>
                </a:extLst>
              </p:cNvPr>
              <p:cNvSpPr txBox="1">
                <a:spLocks noRot="1" noChangeAspect="1" noMove="1" noResize="1" noEditPoints="1" noAdjustHandles="1" noChangeArrowheads="1" noChangeShapeType="1" noTextEdit="1"/>
              </p:cNvSpPr>
              <p:nvPr/>
            </p:nvSpPr>
            <p:spPr>
              <a:xfrm>
                <a:off x="3900196" y="1530472"/>
                <a:ext cx="4898787" cy="1548244"/>
              </a:xfrm>
              <a:prstGeom prst="rect">
                <a:avLst/>
              </a:prstGeom>
              <a:blipFill>
                <a:blip r:embed="rId4"/>
                <a:stretch>
                  <a:fillRect t="-157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D945E810-AA8A-49CC-A6DC-B4343646EF44}"/>
                  </a:ext>
                </a:extLst>
              </p:cNvPr>
              <p:cNvSpPr txBox="1"/>
              <p:nvPr/>
            </p:nvSpPr>
            <p:spPr>
              <a:xfrm>
                <a:off x="4098382" y="2995184"/>
                <a:ext cx="2286001" cy="1760162"/>
              </a:xfrm>
              <a:prstGeom prst="rect">
                <a:avLst/>
              </a:prstGeom>
              <a:noFill/>
            </p:spPr>
            <p:txBody>
              <a:bodyPr wrap="square">
                <a:spAutoFit/>
              </a:bodyPr>
              <a:lstStyle/>
              <a:p>
                <a:pPr marL="139700" indent="0" algn="ctr">
                  <a:buNone/>
                </a:pPr>
                <a14:m>
                  <m:oMathPara xmlns:m="http://schemas.openxmlformats.org/officeDocument/2006/math">
                    <m:oMathParaPr>
                      <m:jc m:val="centerGroup"/>
                    </m:oMathParaPr>
                    <m:oMath xmlns:m="http://schemas.openxmlformats.org/officeDocument/2006/math">
                      <m:r>
                        <a:rPr lang="es-MX" sz="2000" b="1" i="1" smtClean="0">
                          <a:solidFill>
                            <a:srgbClr val="515151"/>
                          </a:solidFill>
                          <a:latin typeface="Cambria Math" panose="02040503050406030204" pitchFamily="18" charset="0"/>
                        </a:rPr>
                        <m:t>𝑴</m:t>
                      </m:r>
                      <m:r>
                        <a:rPr lang="es-MX" sz="2000" b="1" i="1" smtClean="0">
                          <a:solidFill>
                            <a:srgbClr val="515151"/>
                          </a:solidFill>
                          <a:latin typeface="Cambria Math" panose="02040503050406030204" pitchFamily="18" charset="0"/>
                        </a:rPr>
                        <m:t>=</m:t>
                      </m:r>
                      <m:d>
                        <m:dPr>
                          <m:begChr m:val="["/>
                          <m:endChr m:val="]"/>
                          <m:ctrlPr>
                            <a:rPr lang="es-MX" sz="2000" b="1" i="1" smtClean="0">
                              <a:solidFill>
                                <a:srgbClr val="515151"/>
                              </a:solidFill>
                              <a:latin typeface="Cambria Math" panose="02040503050406030204" pitchFamily="18" charset="0"/>
                            </a:rPr>
                          </m:ctrlPr>
                        </m:dPr>
                        <m:e>
                          <m:m>
                            <m:mPr>
                              <m:mcs>
                                <m:mc>
                                  <m:mcPr>
                                    <m:count m:val="1"/>
                                    <m:mcJc m:val="center"/>
                                  </m:mcPr>
                                </m:mc>
                              </m:mcs>
                              <m:ctrlPr>
                                <a:rPr lang="es-MX" sz="2000" b="1" i="1" smtClean="0">
                                  <a:solidFill>
                                    <a:srgbClr val="515151"/>
                                  </a:solidFill>
                                  <a:latin typeface="Cambria Math" panose="02040503050406030204" pitchFamily="18" charset="0"/>
                                </a:rPr>
                              </m:ctrlPr>
                            </m:mPr>
                            <m:mr>
                              <m:e>
                                <m:r>
                                  <m:rPr>
                                    <m:brk m:alnAt="7"/>
                                  </m:rPr>
                                  <a:rPr lang="es-MX" sz="2000" b="1" i="1" smtClean="0">
                                    <a:solidFill>
                                      <a:srgbClr val="515151"/>
                                    </a:solidFill>
                                    <a:latin typeface="Cambria Math" panose="02040503050406030204" pitchFamily="18" charset="0"/>
                                  </a:rPr>
                                  <m:t>𝟐</m:t>
                                </m:r>
                              </m:e>
                            </m:mr>
                            <m:mr>
                              <m:e>
                                <m:r>
                                  <m:rPr>
                                    <m:brk m:alnAt="7"/>
                                  </m:rPr>
                                  <a:rPr lang="es-MX" sz="2000" b="1" i="1">
                                    <a:solidFill>
                                      <a:schemeClr val="accent2">
                                        <a:lumMod val="75000"/>
                                      </a:schemeClr>
                                    </a:solidFill>
                                    <a:latin typeface="Cambria Math" panose="02040503050406030204" pitchFamily="18" charset="0"/>
                                  </a:rPr>
                                  <m:t>𝟏</m:t>
                                </m: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smtClean="0">
                                        <a:solidFill>
                                          <a:srgbClr val="515151"/>
                                        </a:solidFill>
                                        <a:latin typeface="Cambria Math" panose="02040503050406030204" pitchFamily="18" charset="0"/>
                                      </a:rPr>
                                    </m:ctrlPr>
                                  </m:eqArrPr>
                                  <m:e>
                                    <m:r>
                                      <m:rPr>
                                        <m:brk m:alnAt="7"/>
                                      </m:rPr>
                                      <a:rPr lang="es-MX" sz="2000" b="1" i="1" smtClean="0">
                                        <a:solidFill>
                                          <a:srgbClr val="515151"/>
                                        </a:solidFill>
                                        <a:latin typeface="Cambria Math" panose="02040503050406030204" pitchFamily="18" charset="0"/>
                                      </a:rPr>
                                      <m:t>𝟐</m:t>
                                    </m:r>
                                  </m:e>
                                  <m:e>
                                    <m:r>
                                      <m:rPr>
                                        <m:brk m:alnAt="7"/>
                                      </m:rPr>
                                      <a:rPr lang="es-MX" sz="2000" b="1" i="1">
                                        <a:solidFill>
                                          <a:schemeClr val="accent2">
                                            <a:lumMod val="75000"/>
                                          </a:schemeClr>
                                        </a:solidFill>
                                        <a:latin typeface="Cambria Math" panose="02040503050406030204" pitchFamily="18" charset="0"/>
                                      </a:rPr>
                                      <m:t>𝟏</m:t>
                                    </m:r>
                                  </m:e>
                                </m:eqArr>
                              </m:e>
                            </m:mr>
                            <m:mr>
                              <m:e>
                                <m:r>
                                  <a:rPr lang="es-MX" sz="2000" b="1" i="1" smtClean="0">
                                    <a:solidFill>
                                      <a:srgbClr val="515151"/>
                                    </a:solidFill>
                                    <a:latin typeface="Cambria Math" panose="02040503050406030204" pitchFamily="18" charset="0"/>
                                  </a:rPr>
                                  <m:t>𝟐</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a:rPr lang="es-MX" sz="2000" b="1" i="1" smtClean="0">
                                        <a:solidFill>
                                          <a:srgbClr val="515151"/>
                                        </a:solidFill>
                                        <a:latin typeface="Cambria Math" panose="02040503050406030204" pitchFamily="18" charset="0"/>
                                      </a:rPr>
                                      <m:t>𝟐</m:t>
                                    </m:r>
                                  </m:e>
                                </m:eqAr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chemeClr val="accent2">
                                        <a:lumMod val="75000"/>
                                      </a:schemeClr>
                                    </a:solidFill>
                                    <a:latin typeface="Cambria Math" panose="02040503050406030204" pitchFamily="18" charset="0"/>
                                  </a:rPr>
                                  <m:t>𝟏</m:t>
                                </m:r>
                              </m:e>
                            </m:mr>
                            <m: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smtClean="0">
                                        <a:solidFill>
                                          <a:srgbClr val="515151"/>
                                        </a:solidFill>
                                        <a:latin typeface="Cambria Math" panose="02040503050406030204" pitchFamily="18" charset="0"/>
                                      </a:rPr>
                                    </m:ctrlPr>
                                  </m:eqArrPr>
                                  <m:e>
                                    <m:r>
                                      <m:rPr>
                                        <m:brk m:alnAt="7"/>
                                      </m:rPr>
                                      <a:rPr lang="es-MX" sz="2000" b="1" i="1" smtClean="0">
                                        <a:solidFill>
                                          <a:srgbClr val="515151"/>
                                        </a:solidFill>
                                        <a:latin typeface="Cambria Math" panose="02040503050406030204" pitchFamily="18" charset="0"/>
                                      </a:rPr>
                                      <m:t>𝟐</m:t>
                                    </m:r>
                                  </m:e>
                                  <m:e>
                                    <m:r>
                                      <m:rPr>
                                        <m:brk m:alnAt="7"/>
                                      </m:rPr>
                                      <a:rPr lang="es-MX" sz="2000" b="1" i="1">
                                        <a:solidFill>
                                          <a:schemeClr val="accent2">
                                            <a:lumMod val="75000"/>
                                          </a:schemeClr>
                                        </a:solidFill>
                                        <a:latin typeface="Cambria Math" panose="02040503050406030204" pitchFamily="18" charset="0"/>
                                      </a:rPr>
                                      <m:t>𝟏</m:t>
                                    </m:r>
                                  </m:e>
                                </m:eqAr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r>
                              <m:e>
                                <m:r>
                                  <a:rPr lang="es-MX" sz="2000" b="1" i="1" smtClean="0">
                                    <a:solidFill>
                                      <a:srgbClr val="515151"/>
                                    </a:solidFill>
                                    <a:latin typeface="Cambria Math" panose="02040503050406030204" pitchFamily="18" charset="0"/>
                                  </a:rPr>
                                  <m:t>𝟐</m:t>
                                </m: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chemeClr val="accent2">
                                        <a:lumMod val="75000"/>
                                      </a:schemeClr>
                                    </a:solidFill>
                                    <a:latin typeface="Cambria Math" panose="02040503050406030204" pitchFamily="18" charset="0"/>
                                  </a:rPr>
                                  <m:t>𝟏</m:t>
                                </m:r>
                              </m:e>
                            </m:mr>
                            <m:mr>
                              <m:e>
                                <m:r>
                                  <m:rPr>
                                    <m:brk m:alnAt="7"/>
                                  </m:rPr>
                                  <a:rPr lang="es-MX" sz="2000" b="1" i="1">
                                    <a:solidFill>
                                      <a:schemeClr val="accent2">
                                        <a:lumMod val="75000"/>
                                      </a:schemeClr>
                                    </a:solidFill>
                                    <a:latin typeface="Cambria Math" panose="02040503050406030204" pitchFamily="18" charset="0"/>
                                  </a:rPr>
                                  <m:t>𝟏</m:t>
                                </m: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
                        </m:e>
                      </m:d>
                    </m:oMath>
                  </m:oMathPara>
                </a14:m>
                <a:endParaRPr lang="es-MX" sz="2000" b="1" dirty="0">
                  <a:solidFill>
                    <a:srgbClr val="515151"/>
                  </a:solidFill>
                  <a:latin typeface="Roboto "/>
                </a:endParaRPr>
              </a:p>
            </p:txBody>
          </p:sp>
        </mc:Choice>
        <mc:Fallback xmlns="">
          <p:sp>
            <p:nvSpPr>
              <p:cNvPr id="12" name="CuadroTexto 11">
                <a:extLst>
                  <a:ext uri="{FF2B5EF4-FFF2-40B4-BE49-F238E27FC236}">
                    <a16:creationId xmlns:a16="http://schemas.microsoft.com/office/drawing/2014/main" id="{D945E810-AA8A-49CC-A6DC-B4343646EF44}"/>
                  </a:ext>
                </a:extLst>
              </p:cNvPr>
              <p:cNvSpPr txBox="1">
                <a:spLocks noRot="1" noChangeAspect="1" noMove="1" noResize="1" noEditPoints="1" noAdjustHandles="1" noChangeArrowheads="1" noChangeShapeType="1" noTextEdit="1"/>
              </p:cNvSpPr>
              <p:nvPr/>
            </p:nvSpPr>
            <p:spPr>
              <a:xfrm>
                <a:off x="4098382" y="2995184"/>
                <a:ext cx="2286001" cy="1760162"/>
              </a:xfrm>
              <a:prstGeom prst="rect">
                <a:avLst/>
              </a:prstGeom>
              <a:blipFill>
                <a:blip r:embed="rId5"/>
                <a:stretch>
                  <a:fillRect/>
                </a:stretch>
              </a:blipFill>
            </p:spPr>
            <p:txBody>
              <a:bodyPr/>
              <a:lstStyle/>
              <a:p>
                <a:r>
                  <a:rPr lang="es-MX">
                    <a:noFill/>
                  </a:rPr>
                  <a:t> </a:t>
                </a:r>
              </a:p>
            </p:txBody>
          </p:sp>
        </mc:Fallback>
      </mc:AlternateContent>
      <p:sp>
        <p:nvSpPr>
          <p:cNvPr id="11" name="Flecha: curvada hacia la izquierda 10">
            <a:extLst>
              <a:ext uri="{FF2B5EF4-FFF2-40B4-BE49-F238E27FC236}">
                <a16:creationId xmlns:a16="http://schemas.microsoft.com/office/drawing/2014/main" id="{EC9B8569-9803-4412-9903-E2702862152D}"/>
              </a:ext>
            </a:extLst>
          </p:cNvPr>
          <p:cNvSpPr/>
          <p:nvPr/>
        </p:nvSpPr>
        <p:spPr>
          <a:xfrm rot="16200000" flipH="1">
            <a:off x="3560790" y="3654099"/>
            <a:ext cx="658836" cy="1867440"/>
          </a:xfrm>
          <a:prstGeom prst="curved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dirty="0">
              <a:solidFill>
                <a:schemeClr val="tx1"/>
              </a:solidFill>
            </a:endParaRPr>
          </a:p>
        </p:txBody>
      </p:sp>
      <p:sp>
        <p:nvSpPr>
          <p:cNvPr id="13" name="Flecha: a la derecha 12">
            <a:extLst>
              <a:ext uri="{FF2B5EF4-FFF2-40B4-BE49-F238E27FC236}">
                <a16:creationId xmlns:a16="http://schemas.microsoft.com/office/drawing/2014/main" id="{19A17E0F-80DB-48FC-AE13-3178E5A47CE1}"/>
              </a:ext>
            </a:extLst>
          </p:cNvPr>
          <p:cNvSpPr/>
          <p:nvPr/>
        </p:nvSpPr>
        <p:spPr>
          <a:xfrm>
            <a:off x="6384383" y="3620837"/>
            <a:ext cx="606346" cy="354004"/>
          </a:xfrm>
          <a:prstGeom prst="rightArrow">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801F3F9B-7FFD-4651-990A-6ADA12BE4314}"/>
                  </a:ext>
                </a:extLst>
              </p:cNvPr>
              <p:cNvSpPr txBox="1"/>
              <p:nvPr/>
            </p:nvSpPr>
            <p:spPr>
              <a:xfrm>
                <a:off x="6687556" y="2916732"/>
                <a:ext cx="2286001" cy="1762214"/>
              </a:xfrm>
              <a:prstGeom prst="rect">
                <a:avLst/>
              </a:prstGeom>
              <a:noFill/>
            </p:spPr>
            <p:txBody>
              <a:bodyPr wrap="square">
                <a:spAutoFit/>
              </a:bodyPr>
              <a:lstStyle/>
              <a:p>
                <a:pPr marL="139700" indent="0" algn="ctr">
                  <a:buNone/>
                </a:pPr>
                <a14:m>
                  <m:oMathPara xmlns:m="http://schemas.openxmlformats.org/officeDocument/2006/math">
                    <m:oMathParaPr>
                      <m:jc m:val="centerGroup"/>
                    </m:oMathParaPr>
                    <m:oMath xmlns:m="http://schemas.openxmlformats.org/officeDocument/2006/math">
                      <m:r>
                        <a:rPr lang="es-MX" sz="2000" b="1" i="1" smtClean="0">
                          <a:solidFill>
                            <a:srgbClr val="515151"/>
                          </a:solidFill>
                          <a:latin typeface="Cambria Math" panose="02040503050406030204" pitchFamily="18" charset="0"/>
                        </a:rPr>
                        <m:t>𝑴</m:t>
                      </m:r>
                      <m:r>
                        <a:rPr lang="es-MX" sz="2000" b="1" i="1" smtClean="0">
                          <a:solidFill>
                            <a:srgbClr val="515151"/>
                          </a:solidFill>
                          <a:latin typeface="Cambria Math" panose="02040503050406030204" pitchFamily="18" charset="0"/>
                        </a:rPr>
                        <m:t>=</m:t>
                      </m:r>
                      <m:d>
                        <m:dPr>
                          <m:begChr m:val="["/>
                          <m:endChr m:val="]"/>
                          <m:ctrlPr>
                            <a:rPr lang="es-MX" sz="2000" b="1" i="1" smtClean="0">
                              <a:solidFill>
                                <a:srgbClr val="515151"/>
                              </a:solidFill>
                              <a:latin typeface="Cambria Math" panose="02040503050406030204" pitchFamily="18" charset="0"/>
                            </a:rPr>
                          </m:ctrlPr>
                        </m:dPr>
                        <m:e>
                          <m:m>
                            <m:mPr>
                              <m:mcs>
                                <m:mc>
                                  <m:mcPr>
                                    <m:count m:val="1"/>
                                    <m:mcJc m:val="center"/>
                                  </m:mcPr>
                                </m:mc>
                              </m:mcs>
                              <m:ctrlPr>
                                <a:rPr lang="es-MX" sz="2000" b="1" i="1" smtClean="0">
                                  <a:solidFill>
                                    <a:srgbClr val="515151"/>
                                  </a:solidFill>
                                  <a:latin typeface="Cambria Math" panose="02040503050406030204" pitchFamily="18" charset="0"/>
                                </a:rPr>
                              </m:ctrlPr>
                            </m:mPr>
                            <m:mr>
                              <m:e>
                                <m:r>
                                  <m:rPr>
                                    <m:brk m:alnAt="7"/>
                                  </m:rPr>
                                  <a:rPr lang="es-MX" sz="2000" b="1" i="1" smtClean="0">
                                    <a:solidFill>
                                      <a:srgbClr val="515151"/>
                                    </a:solidFill>
                                    <a:latin typeface="Cambria Math" panose="02040503050406030204" pitchFamily="18" charset="0"/>
                                  </a:rPr>
                                  <m:t>𝟐</m:t>
                                </m:r>
                              </m:e>
                            </m:mr>
                            <m:mr>
                              <m:e>
                                <m:r>
                                  <m:rPr>
                                    <m:brk m:alnAt="7"/>
                                  </m:rPr>
                                  <a:rPr lang="es-MX" sz="2000" b="1" i="1">
                                    <a:solidFill>
                                      <a:schemeClr val="accent2">
                                        <a:lumMod val="75000"/>
                                      </a:schemeClr>
                                    </a:solidFill>
                                    <a:latin typeface="Cambria Math" panose="02040503050406030204" pitchFamily="18" charset="0"/>
                                  </a:rPr>
                                  <m:t>𝟏</m:t>
                                </m: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smtClean="0">
                                        <a:solidFill>
                                          <a:srgbClr val="515151"/>
                                        </a:solidFill>
                                        <a:latin typeface="Cambria Math" panose="02040503050406030204" pitchFamily="18" charset="0"/>
                                      </a:rPr>
                                    </m:ctrlPr>
                                  </m:eqArrPr>
                                  <m:e>
                                    <m:r>
                                      <m:rPr>
                                        <m:brk m:alnAt="7"/>
                                      </m:rPr>
                                      <a:rPr lang="es-MX" sz="2000" b="1" i="1" smtClean="0">
                                        <a:solidFill>
                                          <a:srgbClr val="515151"/>
                                        </a:solidFill>
                                        <a:latin typeface="Cambria Math" panose="02040503050406030204" pitchFamily="18" charset="0"/>
                                      </a:rPr>
                                      <m:t>𝟐</m:t>
                                    </m:r>
                                  </m:e>
                                  <m:e>
                                    <m:r>
                                      <m:rPr>
                                        <m:brk m:alnAt="7"/>
                                      </m:rPr>
                                      <a:rPr lang="es-MX" sz="2000" b="1" i="1">
                                        <a:solidFill>
                                          <a:schemeClr val="accent2">
                                            <a:lumMod val="75000"/>
                                          </a:schemeClr>
                                        </a:solidFill>
                                        <a:latin typeface="Cambria Math" panose="02040503050406030204" pitchFamily="18" charset="0"/>
                                      </a:rPr>
                                      <m:t>𝟏</m:t>
                                    </m:r>
                                  </m:e>
                                </m:eqArr>
                              </m:e>
                            </m:mr>
                            <m:mr>
                              <m:e>
                                <m:r>
                                  <a:rPr lang="es-MX" sz="2000" b="1" i="1" smtClean="0">
                                    <a:solidFill>
                                      <a:srgbClr val="515151"/>
                                    </a:solidFill>
                                    <a:latin typeface="Cambria Math" panose="02040503050406030204" pitchFamily="18" charset="0"/>
                                  </a:rPr>
                                  <m:t>𝟐</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a:rPr lang="es-MX" sz="2000" b="1" i="1" smtClean="0">
                                        <a:solidFill>
                                          <a:srgbClr val="515151"/>
                                        </a:solidFill>
                                        <a:latin typeface="Cambria Math" panose="02040503050406030204" pitchFamily="18" charset="0"/>
                                      </a:rPr>
                                      <m:t>𝟐</m:t>
                                    </m:r>
                                  </m:e>
                                </m:eqAr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chemeClr val="accent2">
                                        <a:lumMod val="75000"/>
                                      </a:schemeClr>
                                    </a:solidFill>
                                    <a:latin typeface="Cambria Math" panose="02040503050406030204" pitchFamily="18" charset="0"/>
                                  </a:rPr>
                                  <m:t>𝟏</m:t>
                                </m:r>
                              </m:e>
                            </m:mr>
                            <m:mr>
                              <m:e>
                                <m:r>
                                  <a:rPr lang="es-MX" sz="2000" b="1" i="1" smtClean="0">
                                    <a:solidFill>
                                      <a:schemeClr val="tx1">
                                        <a:lumMod val="50000"/>
                                      </a:schemeClr>
                                    </a:solidFill>
                                    <a:latin typeface="Cambria Math" panose="02040503050406030204" pitchFamily="18" charset="0"/>
                                  </a:rPr>
                                  <m:t>𝟎</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
                                    <m:r>
                                      <m:rPr>
                                        <m:brk m:alnAt="7"/>
                                      </m:rPr>
                                      <a:rPr lang="es-MX" sz="2000" b="1" i="1">
                                        <a:solidFill>
                                          <a:schemeClr val="accent2">
                                            <a:lumMod val="75000"/>
                                          </a:schemeClr>
                                        </a:solidFill>
                                        <a:latin typeface="Cambria Math" panose="02040503050406030204" pitchFamily="18" charset="0"/>
                                      </a:rPr>
                                      <m:t>𝟏</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smtClean="0">
                                        <a:solidFill>
                                          <a:srgbClr val="515151"/>
                                        </a:solidFill>
                                        <a:latin typeface="Cambria Math" panose="02040503050406030204" pitchFamily="18" charset="0"/>
                                      </a:rPr>
                                    </m:ctrlPr>
                                  </m:eqArrPr>
                                  <m:e>
                                    <m:r>
                                      <m:rPr>
                                        <m:brk m:alnAt="7"/>
                                      </m:rPr>
                                      <a:rPr lang="es-MX" sz="2000" b="1" i="1" smtClean="0">
                                        <a:solidFill>
                                          <a:srgbClr val="515151"/>
                                        </a:solidFill>
                                        <a:latin typeface="Cambria Math" panose="02040503050406030204" pitchFamily="18" charset="0"/>
                                      </a:rPr>
                                      <m:t>𝟐</m:t>
                                    </m:r>
                                  </m:e>
                                  <m:e>
                                    <m:r>
                                      <m:rPr>
                                        <m:brk m:alnAt="7"/>
                                      </m:rPr>
                                      <a:rPr lang="es-MX" sz="2000" b="1" i="1">
                                        <a:solidFill>
                                          <a:schemeClr val="accent2">
                                            <a:lumMod val="75000"/>
                                          </a:schemeClr>
                                        </a:solidFill>
                                        <a:latin typeface="Cambria Math" panose="02040503050406030204" pitchFamily="18" charset="0"/>
                                      </a:rPr>
                                      <m:t>𝟏</m:t>
                                    </m:r>
                                  </m:e>
                                </m:eqAr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r>
                              <m:e>
                                <m:r>
                                  <a:rPr lang="es-MX" sz="2000" b="1" i="1" smtClean="0">
                                    <a:solidFill>
                                      <a:srgbClr val="515151"/>
                                    </a:solidFill>
                                    <a:latin typeface="Cambria Math" panose="02040503050406030204" pitchFamily="18" charset="0"/>
                                  </a:rPr>
                                  <m:t>𝟐</m:t>
                                </m: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chemeClr val="accent2">
                                        <a:lumMod val="75000"/>
                                      </a:schemeClr>
                                    </a:solidFill>
                                    <a:latin typeface="Cambria Math" panose="02040503050406030204" pitchFamily="18" charset="0"/>
                                  </a:rPr>
                                  <m:t>𝟏</m:t>
                                </m:r>
                              </m:e>
                            </m:mr>
                            <m:mr>
                              <m:e>
                                <m:r>
                                  <m:rPr>
                                    <m:brk m:alnAt="7"/>
                                  </m:rPr>
                                  <a:rPr lang="es-MX" sz="2000" b="1" i="1">
                                    <a:solidFill>
                                      <a:schemeClr val="accent2">
                                        <a:lumMod val="75000"/>
                                      </a:schemeClr>
                                    </a:solidFill>
                                    <a:latin typeface="Cambria Math" panose="02040503050406030204" pitchFamily="18" charset="0"/>
                                  </a:rPr>
                                  <m:t>𝟏</m:t>
                                </m:r>
                              </m:e>
                            </m:mr>
                            <m:mr>
                              <m:e>
                                <m:eqArr>
                                  <m:eqArrPr>
                                    <m:ctrlPr>
                                      <a:rPr lang="es-MX" sz="2000" b="1" i="1" smtClean="0">
                                        <a:solidFill>
                                          <a:srgbClr val="515151"/>
                                        </a:solidFill>
                                        <a:latin typeface="Cambria Math" panose="02040503050406030204" pitchFamily="18" charset="0"/>
                                      </a:rPr>
                                    </m:ctrlPr>
                                  </m:eqArrPr>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
                                    <m:r>
                                      <a:rPr lang="es-MX" sz="2000" b="1" i="1" smtClean="0">
                                        <a:solidFill>
                                          <a:srgbClr val="515151"/>
                                        </a:solidFill>
                                        <a:latin typeface="Cambria Math" panose="02040503050406030204" pitchFamily="18" charset="0"/>
                                      </a:rPr>
                                      <m:t>𝟐</m:t>
                                    </m:r>
                                  </m:e>
                                </m:eqArr>
                              </m:e>
                            </m:mr>
                          </m:m>
                        </m:e>
                      </m:d>
                    </m:oMath>
                  </m:oMathPara>
                </a14:m>
                <a:endParaRPr lang="es-MX" sz="2000" b="1" dirty="0">
                  <a:solidFill>
                    <a:srgbClr val="515151"/>
                  </a:solidFill>
                  <a:latin typeface="Roboto "/>
                </a:endParaRPr>
              </a:p>
            </p:txBody>
          </p:sp>
        </mc:Choice>
        <mc:Fallback xmlns="">
          <p:sp>
            <p:nvSpPr>
              <p:cNvPr id="15" name="CuadroTexto 14">
                <a:extLst>
                  <a:ext uri="{FF2B5EF4-FFF2-40B4-BE49-F238E27FC236}">
                    <a16:creationId xmlns:a16="http://schemas.microsoft.com/office/drawing/2014/main" id="{801F3F9B-7FFD-4651-990A-6ADA12BE4314}"/>
                  </a:ext>
                </a:extLst>
              </p:cNvPr>
              <p:cNvSpPr txBox="1">
                <a:spLocks noRot="1" noChangeAspect="1" noMove="1" noResize="1" noEditPoints="1" noAdjustHandles="1" noChangeArrowheads="1" noChangeShapeType="1" noTextEdit="1"/>
              </p:cNvSpPr>
              <p:nvPr/>
            </p:nvSpPr>
            <p:spPr>
              <a:xfrm>
                <a:off x="6687556" y="2916732"/>
                <a:ext cx="2286001" cy="1762214"/>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177978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05057" y="1540054"/>
                <a:ext cx="3471203" cy="2565415"/>
              </a:xfrm>
              <a:custGeom>
                <a:avLst/>
                <a:gdLst>
                  <a:gd name="connsiteX0" fmla="*/ 0 w 3471203"/>
                  <a:gd name="connsiteY0" fmla="*/ 0 h 2565415"/>
                  <a:gd name="connsiteX1" fmla="*/ 543822 w 3471203"/>
                  <a:gd name="connsiteY1" fmla="*/ 0 h 2565415"/>
                  <a:gd name="connsiteX2" fmla="*/ 1122356 w 3471203"/>
                  <a:gd name="connsiteY2" fmla="*/ 0 h 2565415"/>
                  <a:gd name="connsiteX3" fmla="*/ 1735602 w 3471203"/>
                  <a:gd name="connsiteY3" fmla="*/ 0 h 2565415"/>
                  <a:gd name="connsiteX4" fmla="*/ 2279423 w 3471203"/>
                  <a:gd name="connsiteY4" fmla="*/ 0 h 2565415"/>
                  <a:gd name="connsiteX5" fmla="*/ 2788533 w 3471203"/>
                  <a:gd name="connsiteY5" fmla="*/ 0 h 2565415"/>
                  <a:gd name="connsiteX6" fmla="*/ 3471203 w 3471203"/>
                  <a:gd name="connsiteY6" fmla="*/ 0 h 2565415"/>
                  <a:gd name="connsiteX7" fmla="*/ 3471203 w 3471203"/>
                  <a:gd name="connsiteY7" fmla="*/ 564391 h 2565415"/>
                  <a:gd name="connsiteX8" fmla="*/ 3471203 w 3471203"/>
                  <a:gd name="connsiteY8" fmla="*/ 1000512 h 2565415"/>
                  <a:gd name="connsiteX9" fmla="*/ 3471203 w 3471203"/>
                  <a:gd name="connsiteY9" fmla="*/ 1436632 h 2565415"/>
                  <a:gd name="connsiteX10" fmla="*/ 3471203 w 3471203"/>
                  <a:gd name="connsiteY10" fmla="*/ 1975370 h 2565415"/>
                  <a:gd name="connsiteX11" fmla="*/ 3471203 w 3471203"/>
                  <a:gd name="connsiteY11" fmla="*/ 2565415 h 2565415"/>
                  <a:gd name="connsiteX12" fmla="*/ 2996805 w 3471203"/>
                  <a:gd name="connsiteY12" fmla="*/ 2565415 h 2565415"/>
                  <a:gd name="connsiteX13" fmla="*/ 2383559 w 3471203"/>
                  <a:gd name="connsiteY13" fmla="*/ 2565415 h 2565415"/>
                  <a:gd name="connsiteX14" fmla="*/ 1839738 w 3471203"/>
                  <a:gd name="connsiteY14" fmla="*/ 2565415 h 2565415"/>
                  <a:gd name="connsiteX15" fmla="*/ 1330628 w 3471203"/>
                  <a:gd name="connsiteY15" fmla="*/ 2565415 h 2565415"/>
                  <a:gd name="connsiteX16" fmla="*/ 752094 w 3471203"/>
                  <a:gd name="connsiteY16" fmla="*/ 2565415 h 2565415"/>
                  <a:gd name="connsiteX17" fmla="*/ 0 w 3471203"/>
                  <a:gd name="connsiteY17" fmla="*/ 2565415 h 2565415"/>
                  <a:gd name="connsiteX18" fmla="*/ 0 w 3471203"/>
                  <a:gd name="connsiteY18" fmla="*/ 2077986 h 2565415"/>
                  <a:gd name="connsiteX19" fmla="*/ 0 w 3471203"/>
                  <a:gd name="connsiteY19" fmla="*/ 1564903 h 2565415"/>
                  <a:gd name="connsiteX20" fmla="*/ 0 w 3471203"/>
                  <a:gd name="connsiteY20" fmla="*/ 1077474 h 2565415"/>
                  <a:gd name="connsiteX21" fmla="*/ 0 w 3471203"/>
                  <a:gd name="connsiteY21" fmla="*/ 615700 h 2565415"/>
                  <a:gd name="connsiteX22" fmla="*/ 0 w 3471203"/>
                  <a:gd name="connsiteY22" fmla="*/ 0 h 256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1203" h="2565415" fill="none" extrusionOk="0">
                    <a:moveTo>
                      <a:pt x="0" y="0"/>
                    </a:moveTo>
                    <a:cubicBezTo>
                      <a:pt x="205936" y="-18548"/>
                      <a:pt x="331428" y="59467"/>
                      <a:pt x="543822" y="0"/>
                    </a:cubicBezTo>
                    <a:cubicBezTo>
                      <a:pt x="756216" y="-59467"/>
                      <a:pt x="905321" y="63569"/>
                      <a:pt x="1122356" y="0"/>
                    </a:cubicBezTo>
                    <a:cubicBezTo>
                      <a:pt x="1339391" y="-63569"/>
                      <a:pt x="1532939" y="59342"/>
                      <a:pt x="1735602" y="0"/>
                    </a:cubicBezTo>
                    <a:cubicBezTo>
                      <a:pt x="1938265" y="-59342"/>
                      <a:pt x="2009126" y="37173"/>
                      <a:pt x="2279423" y="0"/>
                    </a:cubicBezTo>
                    <a:cubicBezTo>
                      <a:pt x="2549720" y="-37173"/>
                      <a:pt x="2641133" y="53534"/>
                      <a:pt x="2788533" y="0"/>
                    </a:cubicBezTo>
                    <a:cubicBezTo>
                      <a:pt x="2935933" y="-53534"/>
                      <a:pt x="3283457" y="32794"/>
                      <a:pt x="3471203" y="0"/>
                    </a:cubicBezTo>
                    <a:cubicBezTo>
                      <a:pt x="3523691" y="171872"/>
                      <a:pt x="3446178" y="436516"/>
                      <a:pt x="3471203" y="564391"/>
                    </a:cubicBezTo>
                    <a:cubicBezTo>
                      <a:pt x="3496228" y="692266"/>
                      <a:pt x="3468569" y="858823"/>
                      <a:pt x="3471203" y="1000512"/>
                    </a:cubicBezTo>
                    <a:cubicBezTo>
                      <a:pt x="3473837" y="1142201"/>
                      <a:pt x="3461254" y="1295374"/>
                      <a:pt x="3471203" y="1436632"/>
                    </a:cubicBezTo>
                    <a:cubicBezTo>
                      <a:pt x="3481152" y="1577890"/>
                      <a:pt x="3410550" y="1719532"/>
                      <a:pt x="3471203" y="1975370"/>
                    </a:cubicBezTo>
                    <a:cubicBezTo>
                      <a:pt x="3531856" y="2231208"/>
                      <a:pt x="3408594" y="2430944"/>
                      <a:pt x="3471203" y="2565415"/>
                    </a:cubicBezTo>
                    <a:cubicBezTo>
                      <a:pt x="3363394" y="2588626"/>
                      <a:pt x="3210035" y="2521119"/>
                      <a:pt x="2996805" y="2565415"/>
                    </a:cubicBezTo>
                    <a:cubicBezTo>
                      <a:pt x="2783575" y="2609711"/>
                      <a:pt x="2578110" y="2502948"/>
                      <a:pt x="2383559" y="2565415"/>
                    </a:cubicBezTo>
                    <a:cubicBezTo>
                      <a:pt x="2189008" y="2627882"/>
                      <a:pt x="2084659" y="2511081"/>
                      <a:pt x="1839738" y="2565415"/>
                    </a:cubicBezTo>
                    <a:cubicBezTo>
                      <a:pt x="1594817" y="2619749"/>
                      <a:pt x="1534291" y="2546473"/>
                      <a:pt x="1330628" y="2565415"/>
                    </a:cubicBezTo>
                    <a:cubicBezTo>
                      <a:pt x="1126965" y="2584357"/>
                      <a:pt x="914947" y="2516794"/>
                      <a:pt x="752094" y="2565415"/>
                    </a:cubicBezTo>
                    <a:cubicBezTo>
                      <a:pt x="589241" y="2614036"/>
                      <a:pt x="205433" y="2554581"/>
                      <a:pt x="0" y="2565415"/>
                    </a:cubicBezTo>
                    <a:cubicBezTo>
                      <a:pt x="-22918" y="2325250"/>
                      <a:pt x="38522" y="2207439"/>
                      <a:pt x="0" y="2077986"/>
                    </a:cubicBezTo>
                    <a:cubicBezTo>
                      <a:pt x="-38522" y="1948533"/>
                      <a:pt x="45202" y="1788909"/>
                      <a:pt x="0" y="1564903"/>
                    </a:cubicBezTo>
                    <a:cubicBezTo>
                      <a:pt x="-45202" y="1340897"/>
                      <a:pt x="21943" y="1256983"/>
                      <a:pt x="0" y="1077474"/>
                    </a:cubicBezTo>
                    <a:cubicBezTo>
                      <a:pt x="-21943" y="897965"/>
                      <a:pt x="18201" y="815277"/>
                      <a:pt x="0" y="615700"/>
                    </a:cubicBezTo>
                    <a:cubicBezTo>
                      <a:pt x="-18201" y="416123"/>
                      <a:pt x="3836" y="241054"/>
                      <a:pt x="0" y="0"/>
                    </a:cubicBezTo>
                    <a:close/>
                  </a:path>
                  <a:path w="3471203" h="2565415" stroke="0" extrusionOk="0">
                    <a:moveTo>
                      <a:pt x="0" y="0"/>
                    </a:moveTo>
                    <a:cubicBezTo>
                      <a:pt x="232940" y="-11482"/>
                      <a:pt x="385410" y="57677"/>
                      <a:pt x="647958" y="0"/>
                    </a:cubicBezTo>
                    <a:cubicBezTo>
                      <a:pt x="910506" y="-57677"/>
                      <a:pt x="996932" y="42344"/>
                      <a:pt x="1226492" y="0"/>
                    </a:cubicBezTo>
                    <a:cubicBezTo>
                      <a:pt x="1456052" y="-42344"/>
                      <a:pt x="1640313" y="26759"/>
                      <a:pt x="1770314" y="0"/>
                    </a:cubicBezTo>
                    <a:cubicBezTo>
                      <a:pt x="1900315" y="-26759"/>
                      <a:pt x="2226125" y="46845"/>
                      <a:pt x="2348847" y="0"/>
                    </a:cubicBezTo>
                    <a:cubicBezTo>
                      <a:pt x="2471569" y="-46845"/>
                      <a:pt x="2758217" y="8956"/>
                      <a:pt x="2892669" y="0"/>
                    </a:cubicBezTo>
                    <a:cubicBezTo>
                      <a:pt x="3027121" y="-8956"/>
                      <a:pt x="3236698" y="63639"/>
                      <a:pt x="3471203" y="0"/>
                    </a:cubicBezTo>
                    <a:cubicBezTo>
                      <a:pt x="3480915" y="279714"/>
                      <a:pt x="3466158" y="439563"/>
                      <a:pt x="3471203" y="564391"/>
                    </a:cubicBezTo>
                    <a:cubicBezTo>
                      <a:pt x="3476248" y="689219"/>
                      <a:pt x="3421102" y="817896"/>
                      <a:pt x="3471203" y="1026166"/>
                    </a:cubicBezTo>
                    <a:cubicBezTo>
                      <a:pt x="3521304" y="1234437"/>
                      <a:pt x="3461243" y="1274168"/>
                      <a:pt x="3471203" y="1513595"/>
                    </a:cubicBezTo>
                    <a:cubicBezTo>
                      <a:pt x="3481163" y="1753022"/>
                      <a:pt x="3431143" y="1759910"/>
                      <a:pt x="3471203" y="1975370"/>
                    </a:cubicBezTo>
                    <a:cubicBezTo>
                      <a:pt x="3511263" y="2190831"/>
                      <a:pt x="3418555" y="2299773"/>
                      <a:pt x="3471203" y="2565415"/>
                    </a:cubicBezTo>
                    <a:cubicBezTo>
                      <a:pt x="3172087" y="2619802"/>
                      <a:pt x="3087852" y="2494205"/>
                      <a:pt x="2823245" y="2565415"/>
                    </a:cubicBezTo>
                    <a:cubicBezTo>
                      <a:pt x="2558638" y="2636625"/>
                      <a:pt x="2443439" y="2548325"/>
                      <a:pt x="2244711" y="2565415"/>
                    </a:cubicBezTo>
                    <a:cubicBezTo>
                      <a:pt x="2045983" y="2582505"/>
                      <a:pt x="1897948" y="2534218"/>
                      <a:pt x="1735602" y="2565415"/>
                    </a:cubicBezTo>
                    <a:cubicBezTo>
                      <a:pt x="1573256" y="2596612"/>
                      <a:pt x="1295027" y="2503269"/>
                      <a:pt x="1157068" y="2565415"/>
                    </a:cubicBezTo>
                    <a:cubicBezTo>
                      <a:pt x="1019109" y="2627561"/>
                      <a:pt x="728219" y="2551540"/>
                      <a:pt x="613246" y="2565415"/>
                    </a:cubicBezTo>
                    <a:cubicBezTo>
                      <a:pt x="498273" y="2579290"/>
                      <a:pt x="191405" y="2534867"/>
                      <a:pt x="0" y="2565415"/>
                    </a:cubicBezTo>
                    <a:cubicBezTo>
                      <a:pt x="-54647" y="2398689"/>
                      <a:pt x="17477" y="2178755"/>
                      <a:pt x="0" y="2052332"/>
                    </a:cubicBezTo>
                    <a:cubicBezTo>
                      <a:pt x="-17477" y="1925909"/>
                      <a:pt x="12464" y="1794063"/>
                      <a:pt x="0" y="1539249"/>
                    </a:cubicBezTo>
                    <a:cubicBezTo>
                      <a:pt x="-12464" y="1284435"/>
                      <a:pt x="52937" y="1142833"/>
                      <a:pt x="0" y="1026166"/>
                    </a:cubicBezTo>
                    <a:cubicBezTo>
                      <a:pt x="-52937" y="909499"/>
                      <a:pt x="14223" y="676800"/>
                      <a:pt x="0" y="564391"/>
                    </a:cubicBezTo>
                    <a:cubicBezTo>
                      <a:pt x="-14223" y="451983"/>
                      <a:pt x="30331" y="258251"/>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14:m>
                  <m:oMathPara xmlns:m="http://schemas.openxmlformats.org/officeDocument/2006/math">
                    <m:oMathParaPr>
                      <m:jc m:val="center"/>
                    </m:oMathParaPr>
                    <m:oMath xmlns:m="http://schemas.openxmlformats.org/officeDocument/2006/math">
                      <m:r>
                        <a:rPr lang="es-MX" sz="2400" b="1" i="1" smtClean="0">
                          <a:solidFill>
                            <a:srgbClr val="515151"/>
                          </a:solidFill>
                          <a:latin typeface="Cambria Math" panose="02040503050406030204" pitchFamily="18" charset="0"/>
                          <a:ea typeface="Cambria Math" panose="02040503050406030204" pitchFamily="18" charset="0"/>
                        </a:rPr>
                        <m:t>𝑬𝑿</m:t>
                      </m:r>
                      <m:sSub>
                        <m:sSubPr>
                          <m:ctrlPr>
                            <a:rPr lang="es-MX" sz="2400" b="1" i="1">
                              <a:solidFill>
                                <a:srgbClr val="515151"/>
                              </a:solidFill>
                              <a:latin typeface="Cambria Math" panose="02040503050406030204" pitchFamily="18" charset="0"/>
                              <a:ea typeface="Cambria Math" panose="02040503050406030204" pitchFamily="18" charset="0"/>
                            </a:rPr>
                          </m:ctrlPr>
                        </m:sSubPr>
                        <m:e>
                          <m:r>
                            <a:rPr lang="es-MX" sz="2400" b="1" i="1" smtClean="0">
                              <a:solidFill>
                                <a:srgbClr val="515151"/>
                              </a:solidFill>
                              <a:latin typeface="Cambria Math" panose="02040503050406030204" pitchFamily="18" charset="0"/>
                              <a:ea typeface="Cambria Math" panose="02040503050406030204" pitchFamily="18" charset="0"/>
                            </a:rPr>
                            <m:t>𝟏</m:t>
                          </m:r>
                        </m:e>
                        <m:sub>
                          <m:r>
                            <a:rPr lang="es-MX" sz="2400" b="1" i="1">
                              <a:solidFill>
                                <a:srgbClr val="515151"/>
                              </a:solidFill>
                              <a:latin typeface="Cambria Math" panose="02040503050406030204" pitchFamily="18" charset="0"/>
                              <a:ea typeface="Cambria Math" panose="02040503050406030204" pitchFamily="18" charset="0"/>
                            </a:rPr>
                            <m:t>𝒔</m:t>
                          </m:r>
                        </m:sub>
                      </m:sSub>
                      <m:r>
                        <a:rPr lang="es-MX" sz="2400" i="1">
                          <a:solidFill>
                            <a:srgbClr val="515151"/>
                          </a:solidFill>
                          <a:latin typeface="Cambria Math" panose="02040503050406030204" pitchFamily="18" charset="0"/>
                        </a:rPr>
                        <m:t>=</m:t>
                      </m:r>
                      <m:d>
                        <m:dPr>
                          <m:begChr m:val="["/>
                          <m:endChr m:val="]"/>
                          <m:ctrlPr>
                            <a:rPr lang="es-MX" sz="2400" i="1">
                              <a:solidFill>
                                <a:srgbClr val="515151"/>
                              </a:solidFill>
                              <a:latin typeface="Cambria Math" panose="02040503050406030204" pitchFamily="18" charset="0"/>
                            </a:rPr>
                          </m:ctrlPr>
                        </m:dPr>
                        <m:e>
                          <m:r>
                            <a:rPr lang="es-MX" sz="2400" i="1">
                              <a:solidFill>
                                <a:srgbClr val="515151"/>
                              </a:solidFill>
                              <a:latin typeface="Cambria Math" panose="02040503050406030204" pitchFamily="18" charset="0"/>
                            </a:rPr>
                            <m:t>1,1,</m:t>
                          </m:r>
                          <m:r>
                            <a:rPr lang="es-MX" sz="2400" b="0" i="1" smtClean="0">
                              <a:solidFill>
                                <a:srgbClr val="515151"/>
                              </a:solidFill>
                              <a:latin typeface="Cambria Math" panose="02040503050406030204" pitchFamily="18" charset="0"/>
                            </a:rPr>
                            <m:t>1</m:t>
                          </m:r>
                          <m:r>
                            <a:rPr lang="es-MX" sz="2400" i="1">
                              <a:solidFill>
                                <a:srgbClr val="515151"/>
                              </a:solidFill>
                              <a:latin typeface="Cambria Math" panose="02040503050406030204" pitchFamily="18" charset="0"/>
                            </a:rPr>
                            <m:t>,1,1</m:t>
                          </m:r>
                        </m:e>
                      </m:d>
                      <m:r>
                        <a:rPr lang="es-MX" sz="2400" b="0" i="0" smtClean="0">
                          <a:solidFill>
                            <a:srgbClr val="515151"/>
                          </a:solidFill>
                          <a:latin typeface="Cambria Math" panose="02040503050406030204" pitchFamily="18" charset="0"/>
                        </a:rPr>
                        <m:t>  </m:t>
                      </m:r>
                    </m:oMath>
                  </m:oMathPara>
                </a14:m>
                <a:endParaRPr lang="es-MX" sz="1600" dirty="0">
                  <a:solidFill>
                    <a:srgbClr val="515151"/>
                  </a:solidFill>
                </a:endParaRPr>
              </a:p>
              <a:p>
                <a:pPr marL="139700" indent="0" algn="ctr">
                  <a:buNone/>
                </a:pPr>
                <a:endParaRPr lang="es-MX" dirty="0">
                  <a:solidFill>
                    <a:srgbClr val="515151"/>
                  </a:solidFill>
                </a:endParaRPr>
              </a:p>
              <a:p>
                <a:pPr marL="139700" indent="0" algn="ctr">
                  <a:buNone/>
                </a:pPr>
                <a:r>
                  <a:rPr lang="es-MX" dirty="0">
                    <a:solidFill>
                      <a:srgbClr val="515151"/>
                    </a:solidFill>
                  </a:rPr>
                  <a:t>(</a:t>
                </a:r>
                <a14:m>
                  <m:oMath xmlns:m="http://schemas.openxmlformats.org/officeDocument/2006/math">
                    <m:r>
                      <a:rPr lang="es-MX" sz="1800" b="1" i="1">
                        <a:solidFill>
                          <a:srgbClr val="515151"/>
                        </a:solidFill>
                        <a:latin typeface="Cambria Math" panose="02040503050406030204" pitchFamily="18" charset="0"/>
                        <a:ea typeface="Cambria Math" panose="02040503050406030204" pitchFamily="18" charset="0"/>
                      </a:rPr>
                      <m:t>𝑬</m:t>
                    </m:r>
                    <m:r>
                      <a:rPr lang="es-MX" sz="1800" b="1" i="1" smtClean="0">
                        <a:solidFill>
                          <a:srgbClr val="515151"/>
                        </a:solidFill>
                        <a:latin typeface="Cambria Math" panose="02040503050406030204" pitchFamily="18" charset="0"/>
                        <a:ea typeface="Cambria Math" panose="02040503050406030204" pitchFamily="18" charset="0"/>
                      </a:rPr>
                      <m:t>𝒀</m:t>
                    </m:r>
                    <m:sSub>
                      <m:sSubPr>
                        <m:ctrlPr>
                          <a:rPr lang="es-MX" sz="1800" b="1" i="1">
                            <a:solidFill>
                              <a:srgbClr val="515151"/>
                            </a:solidFill>
                            <a:latin typeface="Cambria Math" panose="02040503050406030204" pitchFamily="18" charset="0"/>
                            <a:ea typeface="Cambria Math" panose="02040503050406030204" pitchFamily="18" charset="0"/>
                          </a:rPr>
                        </m:ctrlPr>
                      </m:sSubPr>
                      <m:e>
                        <m:r>
                          <a:rPr lang="es-MX" sz="1800" b="1" i="1" smtClean="0">
                            <a:solidFill>
                              <a:srgbClr val="515151"/>
                            </a:solidFill>
                            <a:latin typeface="Cambria Math" panose="02040503050406030204" pitchFamily="18" charset="0"/>
                            <a:ea typeface="Cambria Math" panose="02040503050406030204" pitchFamily="18" charset="0"/>
                          </a:rPr>
                          <m:t>𝟎</m:t>
                        </m:r>
                      </m:e>
                      <m:sub>
                        <m:r>
                          <a:rPr lang="es-MX" sz="1800" b="1" i="1">
                            <a:solidFill>
                              <a:srgbClr val="515151"/>
                            </a:solidFill>
                            <a:latin typeface="Cambria Math" panose="02040503050406030204" pitchFamily="18" charset="0"/>
                            <a:ea typeface="Cambria Math" panose="02040503050406030204" pitchFamily="18" charset="0"/>
                          </a:rPr>
                          <m:t>𝒔</m:t>
                        </m:r>
                      </m:sub>
                    </m:sSub>
                  </m:oMath>
                </a14:m>
                <a:r>
                  <a:rPr lang="es-MX" sz="1800" dirty="0">
                    <a:solidFill>
                      <a:srgbClr val="515151"/>
                    </a:solidFill>
                  </a:rPr>
                  <a:t>)’=</a:t>
                </a:r>
                <a14:m>
                  <m:oMath xmlns:m="http://schemas.openxmlformats.org/officeDocument/2006/math">
                    <m:d>
                      <m:dPr>
                        <m:begChr m:val="["/>
                        <m:endChr m:val="]"/>
                        <m:ctrlPr>
                          <a:rPr lang="es-MX" sz="1800" i="1" smtClean="0">
                            <a:solidFill>
                              <a:srgbClr val="515151"/>
                            </a:solidFill>
                            <a:latin typeface="Cambria Math" panose="02040503050406030204" pitchFamily="18" charset="0"/>
                          </a:rPr>
                        </m:ctrlPr>
                      </m:dPr>
                      <m:e>
                        <m:eqArr>
                          <m:eqArrPr>
                            <m:ctrlPr>
                              <a:rPr lang="es-MX" sz="1800" i="1">
                                <a:solidFill>
                                  <a:srgbClr val="515151"/>
                                </a:solidFill>
                                <a:latin typeface="Cambria Math" panose="02040503050406030204" pitchFamily="18" charset="0"/>
                              </a:rPr>
                            </m:ctrlPr>
                          </m:eqArrPr>
                          <m:e>
                            <m:m>
                              <m:mPr>
                                <m:mcs>
                                  <m:mc>
                                    <m:mcPr>
                                      <m:count m:val="1"/>
                                      <m:mcJc m:val="center"/>
                                    </m:mcPr>
                                  </m:mc>
                                </m:mcs>
                                <m:ctrlPr>
                                  <a:rPr lang="es-MX" sz="1800" i="1">
                                    <a:solidFill>
                                      <a:srgbClr val="515151"/>
                                    </a:solidFill>
                                    <a:latin typeface="Cambria Math" panose="02040503050406030204" pitchFamily="18" charset="0"/>
                                  </a:rPr>
                                </m:ctrlPr>
                              </m:mPr>
                              <m:mr>
                                <m:e>
                                  <m:r>
                                    <m:rPr>
                                      <m:brk m:alnAt="7"/>
                                    </m:rPr>
                                    <a:rPr lang="es-MX" sz="1800" i="1">
                                      <a:solidFill>
                                        <a:srgbClr val="515151"/>
                                      </a:solidFill>
                                      <a:latin typeface="Cambria Math" panose="02040503050406030204" pitchFamily="18" charset="0"/>
                                    </a:rPr>
                                    <m:t>1</m:t>
                                  </m:r>
                                </m:e>
                              </m:mr>
                              <m:mr>
                                <m:e>
                                  <m:r>
                                    <a:rPr lang="es-MX" sz="1800" b="0" i="1" smtClean="0">
                                      <a:solidFill>
                                        <a:srgbClr val="515151"/>
                                      </a:solidFill>
                                      <a:latin typeface="Cambria Math" panose="02040503050406030204" pitchFamily="18" charset="0"/>
                                    </a:rPr>
                                    <m:t>1</m:t>
                                  </m:r>
                                </m:e>
                              </m:mr>
                              <m:mr>
                                <m:e>
                                  <m:r>
                                    <a:rPr lang="es-MX" sz="1800" b="0" i="1" smtClean="0">
                                      <a:solidFill>
                                        <a:srgbClr val="515151"/>
                                      </a:solidFill>
                                      <a:latin typeface="Cambria Math" panose="02040503050406030204" pitchFamily="18" charset="0"/>
                                    </a:rPr>
                                    <m:t>0</m:t>
                                  </m:r>
                                </m:e>
                              </m:mr>
                            </m:m>
                          </m:e>
                          <m:e>
                            <m:r>
                              <a:rPr lang="es-MX" sz="1800" b="0" i="1" smtClean="0">
                                <a:solidFill>
                                  <a:srgbClr val="515151"/>
                                </a:solidFill>
                                <a:latin typeface="Cambria Math" panose="02040503050406030204" pitchFamily="18" charset="0"/>
                              </a:rPr>
                              <m:t>1</m:t>
                            </m:r>
                          </m:e>
                          <m:e>
                            <m:r>
                              <a:rPr lang="es-MX" sz="1800" i="1">
                                <a:solidFill>
                                  <a:srgbClr val="515151"/>
                                </a:solidFill>
                                <a:latin typeface="Cambria Math" panose="02040503050406030204" pitchFamily="18" charset="0"/>
                              </a:rPr>
                              <m:t>1</m:t>
                            </m:r>
                          </m:e>
                          <m:e>
                            <m:r>
                              <a:rPr lang="es-MX" sz="1800" i="1">
                                <a:solidFill>
                                  <a:srgbClr val="515151"/>
                                </a:solidFill>
                                <a:latin typeface="Cambria Math" panose="02040503050406030204" pitchFamily="18" charset="0"/>
                              </a:rPr>
                              <m:t>0</m:t>
                            </m:r>
                          </m:e>
                        </m:eqArr>
                      </m:e>
                    </m:d>
                    <m:r>
                      <a:rPr lang="es-MX" sz="1800" b="1" i="1" smtClean="0">
                        <a:solidFill>
                          <a:srgbClr val="515151"/>
                        </a:solidFill>
                        <a:latin typeface="Cambria Math" panose="02040503050406030204" pitchFamily="18" charset="0"/>
                      </a:rPr>
                      <m:t> </m:t>
                    </m:r>
                    <m:r>
                      <a:rPr lang="es-MX" sz="1800" b="1" i="1" smtClean="0">
                        <a:solidFill>
                          <a:srgbClr val="515151"/>
                        </a:solidFill>
                        <a:latin typeface="Cambria Math" panose="02040503050406030204" pitchFamily="18" charset="0"/>
                      </a:rPr>
                      <m:t>𝑾</m:t>
                    </m:r>
                    <m:r>
                      <a:rPr lang="es-MX" sz="1800" b="1" i="1" smtClean="0">
                        <a:solidFill>
                          <a:srgbClr val="515151"/>
                        </a:solidFill>
                        <a:latin typeface="Cambria Math" panose="02040503050406030204" pitchFamily="18" charset="0"/>
                      </a:rPr>
                      <m:t>=</m:t>
                    </m:r>
                    <m:d>
                      <m:dPr>
                        <m:begChr m:val="["/>
                        <m:endChr m:val="]"/>
                        <m:ctrlPr>
                          <a:rPr lang="es-MX" sz="1800" b="1" i="1" smtClean="0">
                            <a:solidFill>
                              <a:srgbClr val="515151"/>
                            </a:solidFill>
                            <a:latin typeface="Cambria Math" panose="02040503050406030204" pitchFamily="18" charset="0"/>
                          </a:rPr>
                        </m:ctrlPr>
                      </m:dPr>
                      <m:e>
                        <m:m>
                          <m:mPr>
                            <m:mcs>
                              <m:mc>
                                <m:mcPr>
                                  <m:count m:val="1"/>
                                  <m:mcJc m:val="center"/>
                                </m:mcPr>
                              </m:mc>
                            </m:mcs>
                            <m:ctrlPr>
                              <a:rPr lang="es-MX" sz="1800" b="1" i="1">
                                <a:solidFill>
                                  <a:srgbClr val="515151"/>
                                </a:solidFill>
                                <a:latin typeface="Cambria Math" panose="02040503050406030204" pitchFamily="18" charset="0"/>
                              </a:rPr>
                            </m:ctrlPr>
                          </m:mPr>
                          <m:mr>
                            <m:e/>
                          </m:mr>
                          <m:mr>
                            <m:e>
                              <m:r>
                                <a:rPr lang="es-MX" sz="1800" b="1" i="1">
                                  <a:solidFill>
                                    <a:srgbClr val="515151"/>
                                  </a:solidFill>
                                  <a:latin typeface="Cambria Math" panose="02040503050406030204" pitchFamily="18" charset="0"/>
                                </a:rPr>
                                <m:t>𝟎</m:t>
                              </m:r>
                            </m:e>
                          </m:mr>
                          <m:mr>
                            <m:e>
                              <m:eqArr>
                                <m:eqArrPr>
                                  <m:ctrlPr>
                                    <a:rPr lang="es-MX" sz="1800" b="1" i="1">
                                      <a:solidFill>
                                        <a:srgbClr val="515151"/>
                                      </a:solidFill>
                                      <a:latin typeface="Cambria Math" panose="02040503050406030204" pitchFamily="18" charset="0"/>
                                    </a:rPr>
                                  </m:ctrlPr>
                                </m:eqArrPr>
                                <m:e/>
                                <m:e>
                                  <m:r>
                                    <a:rPr lang="es-MX" sz="1800" b="1" i="1">
                                      <a:solidFill>
                                        <a:srgbClr val="515151"/>
                                      </a:solidFill>
                                      <a:latin typeface="Cambria Math" panose="02040503050406030204" pitchFamily="18" charset="0"/>
                                    </a:rPr>
                                    <m:t>𝟎</m:t>
                                  </m:r>
                                </m:e>
                                <m:e/>
                                <m:e>
                                  <m:r>
                                    <a:rPr lang="es-MX" sz="1800" b="1" i="1">
                                      <a:solidFill>
                                        <a:srgbClr val="515151"/>
                                      </a:solidFill>
                                      <a:latin typeface="Cambria Math" panose="02040503050406030204" pitchFamily="18" charset="0"/>
                                    </a:rPr>
                                    <m:t>𝟎</m:t>
                                  </m:r>
                                </m:e>
                              </m:eqArr>
                            </m:e>
                          </m:mr>
                        </m:m>
                        <m:m>
                          <m:mPr>
                            <m:mcs>
                              <m:mc>
                                <m:mcPr>
                                  <m:count m:val="1"/>
                                  <m:mcJc m:val="center"/>
                                </m:mcPr>
                              </m:mc>
                            </m:mcs>
                            <m:ctrlPr>
                              <a:rPr lang="es-MX" sz="1800" b="1" i="1">
                                <a:solidFill>
                                  <a:srgbClr val="515151"/>
                                </a:solidFill>
                                <a:latin typeface="Cambria Math" panose="02040503050406030204" pitchFamily="18" charset="0"/>
                              </a:rPr>
                            </m:ctrlPr>
                          </m:mPr>
                          <m:mr>
                            <m:e>
                              <m:eqArr>
                                <m:eqArrPr>
                                  <m:ctrlPr>
                                    <a:rPr lang="es-MX" sz="1800" b="1" i="1">
                                      <a:solidFill>
                                        <a:srgbClr val="515151"/>
                                      </a:solidFill>
                                      <a:latin typeface="Cambria Math" panose="02040503050406030204" pitchFamily="18" charset="0"/>
                                    </a:rPr>
                                  </m:ctrlPr>
                                </m:eqArrPr>
                                <m:e>
                                  <m:r>
                                    <a:rPr lang="es-MX" sz="1800" b="1" i="1">
                                      <a:solidFill>
                                        <a:srgbClr val="515151"/>
                                      </a:solidFill>
                                      <a:latin typeface="Cambria Math" panose="02040503050406030204" pitchFamily="18" charset="0"/>
                                    </a:rPr>
                                    <m:t>𝟎</m:t>
                                  </m:r>
                                </m:e>
                                <m:e>
                                  <m:r>
                                    <a:rPr lang="es-MX" sz="1800" b="1" i="1">
                                      <a:solidFill>
                                        <a:srgbClr val="515151"/>
                                      </a:solidFill>
                                      <a:latin typeface="Cambria Math" panose="02040503050406030204" pitchFamily="18" charset="0"/>
                                    </a:rPr>
                                    <m:t>𝟎</m:t>
                                  </m:r>
                                </m:e>
                              </m:eqArr>
                            </m:e>
                          </m:mr>
                          <m:mr>
                            <m:e/>
                          </m:mr>
                          <m:mr>
                            <m:e>
                              <m:eqArr>
                                <m:eqArrPr>
                                  <m:ctrlPr>
                                    <a:rPr lang="es-MX" sz="1800" b="1" i="1">
                                      <a:solidFill>
                                        <a:srgbClr val="515151"/>
                                      </a:solidFill>
                                      <a:latin typeface="Cambria Math" panose="02040503050406030204" pitchFamily="18" charset="0"/>
                                    </a:rPr>
                                  </m:ctrlPr>
                                </m:eqArrPr>
                                <m:e>
                                  <m:r>
                                    <a:rPr lang="es-MX" sz="1800" b="1" i="1">
                                      <a:solidFill>
                                        <a:srgbClr val="515151"/>
                                      </a:solidFill>
                                      <a:latin typeface="Cambria Math" panose="02040503050406030204" pitchFamily="18" charset="0"/>
                                    </a:rPr>
                                    <m:t>𝟎</m:t>
                                  </m:r>
                                </m:e>
                                <m:e/>
                                <m:e>
                                  <m:r>
                                    <a:rPr lang="es-MX" sz="1800" b="1" i="1">
                                      <a:solidFill>
                                        <a:srgbClr val="515151"/>
                                      </a:solidFill>
                                      <a:latin typeface="Cambria Math" panose="02040503050406030204" pitchFamily="18" charset="0"/>
                                    </a:rPr>
                                    <m:t>𝟎</m:t>
                                  </m:r>
                                </m:e>
                              </m:eqArr>
                            </m:e>
                          </m:mr>
                        </m:m>
                        <m:m>
                          <m:mPr>
                            <m:mcs>
                              <m:mc>
                                <m:mcPr>
                                  <m:count m:val="1"/>
                                  <m:mcJc m:val="center"/>
                                </m:mcPr>
                              </m:mc>
                            </m:mcs>
                            <m:ctrlPr>
                              <a:rPr lang="es-MX" sz="1800" b="1" i="1">
                                <a:solidFill>
                                  <a:srgbClr val="515151"/>
                                </a:solidFill>
                                <a:latin typeface="Cambria Math" panose="02040503050406030204" pitchFamily="18" charset="0"/>
                              </a:rPr>
                            </m:ctrlPr>
                          </m:mPr>
                          <m:mr>
                            <m:e>
                              <m:r>
                                <m:rPr>
                                  <m:brk m:alnAt="7"/>
                                </m:rPr>
                                <a:rPr lang="es-MX" sz="1800" b="1" i="1">
                                  <a:solidFill>
                                    <a:srgbClr val="515151"/>
                                  </a:solidFill>
                                  <a:latin typeface="Cambria Math" panose="02040503050406030204" pitchFamily="18" charset="0"/>
                                </a:rPr>
                                <m:t>𝟎</m:t>
                              </m:r>
                            </m:e>
                          </m:mr>
                          <m:mr>
                            <m:e>
                              <m:r>
                                <a:rPr lang="es-MX" sz="1800" b="1" i="1">
                                  <a:solidFill>
                                    <a:srgbClr val="515151"/>
                                  </a:solidFill>
                                  <a:latin typeface="Cambria Math" panose="02040503050406030204" pitchFamily="18" charset="0"/>
                                </a:rPr>
                                <m:t>𝟎</m:t>
                              </m:r>
                            </m:e>
                          </m:mr>
                          <m:mr>
                            <m:e>
                              <m:eqArr>
                                <m:eqArrPr>
                                  <m:ctrlPr>
                                    <a:rPr lang="es-MX" sz="1800" b="1" i="1">
                                      <a:solidFill>
                                        <a:srgbClr val="515151"/>
                                      </a:solidFill>
                                      <a:latin typeface="Cambria Math" panose="02040503050406030204" pitchFamily="18" charset="0"/>
                                    </a:rPr>
                                  </m:ctrlPr>
                                </m:eqArrPr>
                                <m:e/>
                                <m:e>
                                  <m:r>
                                    <a:rPr lang="es-MX" sz="1800" b="1" i="1">
                                      <a:solidFill>
                                        <a:srgbClr val="515151"/>
                                      </a:solidFill>
                                      <a:latin typeface="Cambria Math" panose="02040503050406030204" pitchFamily="18" charset="0"/>
                                    </a:rPr>
                                    <m:t>𝟎</m:t>
                                  </m:r>
                                </m:e>
                                <m:e>
                                  <m:r>
                                    <a:rPr lang="es-MX" sz="1800" b="1" i="1">
                                      <a:solidFill>
                                        <a:srgbClr val="515151"/>
                                      </a:solidFill>
                                      <a:latin typeface="Cambria Math" panose="02040503050406030204" pitchFamily="18" charset="0"/>
                                    </a:rPr>
                                    <m:t>𝟎</m:t>
                                  </m:r>
                                </m:e>
                                <m:e>
                                  <m:r>
                                    <a:rPr lang="es-MX" sz="1800" b="1" i="1">
                                      <a:solidFill>
                                        <a:srgbClr val="515151"/>
                                      </a:solidFill>
                                      <a:latin typeface="Cambria Math" panose="02040503050406030204" pitchFamily="18" charset="0"/>
                                    </a:rPr>
                                    <m:t>𝟎</m:t>
                                  </m:r>
                                </m:e>
                              </m:eqArr>
                            </m:e>
                          </m:mr>
                        </m:m>
                        <m:m>
                          <m:mPr>
                            <m:mcs>
                              <m:mc>
                                <m:mcPr>
                                  <m:count m:val="1"/>
                                  <m:mcJc m:val="center"/>
                                </m:mcPr>
                              </m:mc>
                            </m:mcs>
                            <m:ctrlPr>
                              <a:rPr lang="es-MX" sz="1800" b="1" i="1">
                                <a:solidFill>
                                  <a:srgbClr val="515151"/>
                                </a:solidFill>
                                <a:latin typeface="Cambria Math" panose="02040503050406030204" pitchFamily="18" charset="0"/>
                              </a:rPr>
                            </m:ctrlPr>
                          </m:mPr>
                          <m:mr>
                            <m:e>
                              <m:eqArr>
                                <m:eqArrPr>
                                  <m:ctrlPr>
                                    <a:rPr lang="es-MX" sz="1800" b="1" i="1">
                                      <a:solidFill>
                                        <a:srgbClr val="515151"/>
                                      </a:solidFill>
                                      <a:latin typeface="Cambria Math" panose="02040503050406030204" pitchFamily="18" charset="0"/>
                                    </a:rPr>
                                  </m:ctrlPr>
                                </m:eqArrPr>
                                <m:e/>
                                <m:e>
                                  <m:r>
                                    <a:rPr lang="es-MX" sz="1800" b="1" i="1">
                                      <a:solidFill>
                                        <a:srgbClr val="515151"/>
                                      </a:solidFill>
                                      <a:latin typeface="Cambria Math" panose="02040503050406030204" pitchFamily="18" charset="0"/>
                                    </a:rPr>
                                    <m:t>𝟎</m:t>
                                  </m:r>
                                </m:e>
                              </m:eqArr>
                            </m:e>
                          </m:mr>
                          <m:mr>
                            <m:e>
                              <m:eqArr>
                                <m:eqArrPr>
                                  <m:ctrlPr>
                                    <a:rPr lang="es-MX" sz="1800" b="1" i="1">
                                      <a:solidFill>
                                        <a:srgbClr val="515151"/>
                                      </a:solidFill>
                                      <a:latin typeface="Cambria Math" panose="02040503050406030204" pitchFamily="18" charset="0"/>
                                    </a:rPr>
                                  </m:ctrlPr>
                                </m:eqArrPr>
                                <m:e/>
                                <m:e>
                                  <m:r>
                                    <a:rPr lang="es-MX" sz="1800" b="1" i="1">
                                      <a:solidFill>
                                        <a:srgbClr val="515151"/>
                                      </a:solidFill>
                                      <a:latin typeface="Cambria Math" panose="02040503050406030204" pitchFamily="18" charset="0"/>
                                    </a:rPr>
                                    <m:t>𝟎</m:t>
                                  </m:r>
                                </m:e>
                                <m:e/>
                              </m:eqArr>
                            </m:e>
                          </m:mr>
                          <m:mr>
                            <m:e>
                              <m:r>
                                <a:rPr lang="es-MX" sz="1800" b="1" i="1">
                                  <a:solidFill>
                                    <a:srgbClr val="515151"/>
                                  </a:solidFill>
                                  <a:latin typeface="Cambria Math" panose="02040503050406030204" pitchFamily="18" charset="0"/>
                                </a:rPr>
                                <m:t>𝟎</m:t>
                              </m:r>
                            </m:e>
                          </m:mr>
                        </m:m>
                        <m:m>
                          <m:mPr>
                            <m:mcs>
                              <m:mc>
                                <m:mcPr>
                                  <m:count m:val="1"/>
                                  <m:mcJc m:val="center"/>
                                </m:mcPr>
                              </m:mc>
                            </m:mcs>
                            <m:ctrlPr>
                              <a:rPr lang="es-MX" sz="1800" b="1" i="1">
                                <a:solidFill>
                                  <a:srgbClr val="515151"/>
                                </a:solidFill>
                                <a:latin typeface="Cambria Math" panose="02040503050406030204" pitchFamily="18" charset="0"/>
                              </a:rPr>
                            </m:ctrlPr>
                          </m:mPr>
                          <m:mr>
                            <m:e/>
                          </m:mr>
                          <m:mr>
                            <m:e>
                              <m:r>
                                <a:rPr lang="es-MX" sz="1800" b="1" i="1">
                                  <a:solidFill>
                                    <a:srgbClr val="515151"/>
                                  </a:solidFill>
                                  <a:latin typeface="Cambria Math" panose="02040503050406030204" pitchFamily="18" charset="0"/>
                                </a:rPr>
                                <m:t>𝟎</m:t>
                              </m:r>
                            </m:e>
                          </m:mr>
                          <m:mr>
                            <m:e>
                              <m:eqArr>
                                <m:eqArrPr>
                                  <m:ctrlPr>
                                    <a:rPr lang="es-MX" sz="1800" b="1" i="1">
                                      <a:solidFill>
                                        <a:srgbClr val="515151"/>
                                      </a:solidFill>
                                      <a:latin typeface="Cambria Math" panose="02040503050406030204" pitchFamily="18" charset="0"/>
                                    </a:rPr>
                                  </m:ctrlPr>
                                </m:eqArrPr>
                                <m:e/>
                                <m:e>
                                  <m:r>
                                    <a:rPr lang="es-MX" sz="1800" b="1" i="1">
                                      <a:solidFill>
                                        <a:srgbClr val="515151"/>
                                      </a:solidFill>
                                      <a:latin typeface="Cambria Math" panose="02040503050406030204" pitchFamily="18" charset="0"/>
                                    </a:rPr>
                                    <m:t>𝟎</m:t>
                                  </m:r>
                                </m:e>
                                <m:e>
                                  <m:r>
                                    <a:rPr lang="es-MX" sz="1800" b="1" i="1">
                                      <a:solidFill>
                                        <a:srgbClr val="515151"/>
                                      </a:solidFill>
                                      <a:latin typeface="Cambria Math" panose="02040503050406030204" pitchFamily="18" charset="0"/>
                                    </a:rPr>
                                    <m:t>𝟎</m:t>
                                  </m:r>
                                </m:e>
                                <m:e>
                                  <m:r>
                                    <a:rPr lang="es-MX" sz="1800" b="1" i="1">
                                      <a:solidFill>
                                        <a:srgbClr val="515151"/>
                                      </a:solidFill>
                                      <a:latin typeface="Cambria Math" panose="02040503050406030204" pitchFamily="18" charset="0"/>
                                    </a:rPr>
                                    <m:t>𝟎</m:t>
                                  </m:r>
                                </m:e>
                              </m:eqArr>
                            </m:e>
                          </m:mr>
                        </m:m>
                      </m:e>
                    </m:d>
                  </m:oMath>
                </a14:m>
                <a:endParaRPr lang="es-MX" b="1" dirty="0">
                  <a:solidFill>
                    <a:srgbClr val="515151"/>
                  </a:solidFill>
                  <a:latin typeface="Roboto "/>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05057" y="1540054"/>
                <a:ext cx="3471203" cy="2565415"/>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471203"/>
                          <a:gd name="connsiteY0" fmla="*/ 0 h 2565415"/>
                          <a:gd name="connsiteX1" fmla="*/ 543822 w 3471203"/>
                          <a:gd name="connsiteY1" fmla="*/ 0 h 2565415"/>
                          <a:gd name="connsiteX2" fmla="*/ 1122356 w 3471203"/>
                          <a:gd name="connsiteY2" fmla="*/ 0 h 2565415"/>
                          <a:gd name="connsiteX3" fmla="*/ 1735602 w 3471203"/>
                          <a:gd name="connsiteY3" fmla="*/ 0 h 2565415"/>
                          <a:gd name="connsiteX4" fmla="*/ 2279423 w 3471203"/>
                          <a:gd name="connsiteY4" fmla="*/ 0 h 2565415"/>
                          <a:gd name="connsiteX5" fmla="*/ 2788533 w 3471203"/>
                          <a:gd name="connsiteY5" fmla="*/ 0 h 2565415"/>
                          <a:gd name="connsiteX6" fmla="*/ 3471203 w 3471203"/>
                          <a:gd name="connsiteY6" fmla="*/ 0 h 2565415"/>
                          <a:gd name="connsiteX7" fmla="*/ 3471203 w 3471203"/>
                          <a:gd name="connsiteY7" fmla="*/ 564391 h 2565415"/>
                          <a:gd name="connsiteX8" fmla="*/ 3471203 w 3471203"/>
                          <a:gd name="connsiteY8" fmla="*/ 1000512 h 2565415"/>
                          <a:gd name="connsiteX9" fmla="*/ 3471203 w 3471203"/>
                          <a:gd name="connsiteY9" fmla="*/ 1436632 h 2565415"/>
                          <a:gd name="connsiteX10" fmla="*/ 3471203 w 3471203"/>
                          <a:gd name="connsiteY10" fmla="*/ 1975370 h 2565415"/>
                          <a:gd name="connsiteX11" fmla="*/ 3471203 w 3471203"/>
                          <a:gd name="connsiteY11" fmla="*/ 2565415 h 2565415"/>
                          <a:gd name="connsiteX12" fmla="*/ 2996805 w 3471203"/>
                          <a:gd name="connsiteY12" fmla="*/ 2565415 h 2565415"/>
                          <a:gd name="connsiteX13" fmla="*/ 2383559 w 3471203"/>
                          <a:gd name="connsiteY13" fmla="*/ 2565415 h 2565415"/>
                          <a:gd name="connsiteX14" fmla="*/ 1839738 w 3471203"/>
                          <a:gd name="connsiteY14" fmla="*/ 2565415 h 2565415"/>
                          <a:gd name="connsiteX15" fmla="*/ 1330628 w 3471203"/>
                          <a:gd name="connsiteY15" fmla="*/ 2565415 h 2565415"/>
                          <a:gd name="connsiteX16" fmla="*/ 752094 w 3471203"/>
                          <a:gd name="connsiteY16" fmla="*/ 2565415 h 2565415"/>
                          <a:gd name="connsiteX17" fmla="*/ 0 w 3471203"/>
                          <a:gd name="connsiteY17" fmla="*/ 2565415 h 2565415"/>
                          <a:gd name="connsiteX18" fmla="*/ 0 w 3471203"/>
                          <a:gd name="connsiteY18" fmla="*/ 2077986 h 2565415"/>
                          <a:gd name="connsiteX19" fmla="*/ 0 w 3471203"/>
                          <a:gd name="connsiteY19" fmla="*/ 1564903 h 2565415"/>
                          <a:gd name="connsiteX20" fmla="*/ 0 w 3471203"/>
                          <a:gd name="connsiteY20" fmla="*/ 1077474 h 2565415"/>
                          <a:gd name="connsiteX21" fmla="*/ 0 w 3471203"/>
                          <a:gd name="connsiteY21" fmla="*/ 615700 h 2565415"/>
                          <a:gd name="connsiteX22" fmla="*/ 0 w 3471203"/>
                          <a:gd name="connsiteY22" fmla="*/ 0 h 256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1203" h="2565415" fill="none" extrusionOk="0">
                            <a:moveTo>
                              <a:pt x="0" y="0"/>
                            </a:moveTo>
                            <a:cubicBezTo>
                              <a:pt x="205936" y="-18548"/>
                              <a:pt x="331428" y="59467"/>
                              <a:pt x="543822" y="0"/>
                            </a:cubicBezTo>
                            <a:cubicBezTo>
                              <a:pt x="756216" y="-59467"/>
                              <a:pt x="905321" y="63569"/>
                              <a:pt x="1122356" y="0"/>
                            </a:cubicBezTo>
                            <a:cubicBezTo>
                              <a:pt x="1339391" y="-63569"/>
                              <a:pt x="1532939" y="59342"/>
                              <a:pt x="1735602" y="0"/>
                            </a:cubicBezTo>
                            <a:cubicBezTo>
                              <a:pt x="1938265" y="-59342"/>
                              <a:pt x="2009126" y="37173"/>
                              <a:pt x="2279423" y="0"/>
                            </a:cubicBezTo>
                            <a:cubicBezTo>
                              <a:pt x="2549720" y="-37173"/>
                              <a:pt x="2641133" y="53534"/>
                              <a:pt x="2788533" y="0"/>
                            </a:cubicBezTo>
                            <a:cubicBezTo>
                              <a:pt x="2935933" y="-53534"/>
                              <a:pt x="3283457" y="32794"/>
                              <a:pt x="3471203" y="0"/>
                            </a:cubicBezTo>
                            <a:cubicBezTo>
                              <a:pt x="3523691" y="171872"/>
                              <a:pt x="3446178" y="436516"/>
                              <a:pt x="3471203" y="564391"/>
                            </a:cubicBezTo>
                            <a:cubicBezTo>
                              <a:pt x="3496228" y="692266"/>
                              <a:pt x="3468569" y="858823"/>
                              <a:pt x="3471203" y="1000512"/>
                            </a:cubicBezTo>
                            <a:cubicBezTo>
                              <a:pt x="3473837" y="1142201"/>
                              <a:pt x="3461254" y="1295374"/>
                              <a:pt x="3471203" y="1436632"/>
                            </a:cubicBezTo>
                            <a:cubicBezTo>
                              <a:pt x="3481152" y="1577890"/>
                              <a:pt x="3410550" y="1719532"/>
                              <a:pt x="3471203" y="1975370"/>
                            </a:cubicBezTo>
                            <a:cubicBezTo>
                              <a:pt x="3531856" y="2231208"/>
                              <a:pt x="3408594" y="2430944"/>
                              <a:pt x="3471203" y="2565415"/>
                            </a:cubicBezTo>
                            <a:cubicBezTo>
                              <a:pt x="3363394" y="2588626"/>
                              <a:pt x="3210035" y="2521119"/>
                              <a:pt x="2996805" y="2565415"/>
                            </a:cubicBezTo>
                            <a:cubicBezTo>
                              <a:pt x="2783575" y="2609711"/>
                              <a:pt x="2578110" y="2502948"/>
                              <a:pt x="2383559" y="2565415"/>
                            </a:cubicBezTo>
                            <a:cubicBezTo>
                              <a:pt x="2189008" y="2627882"/>
                              <a:pt x="2084659" y="2511081"/>
                              <a:pt x="1839738" y="2565415"/>
                            </a:cubicBezTo>
                            <a:cubicBezTo>
                              <a:pt x="1594817" y="2619749"/>
                              <a:pt x="1534291" y="2546473"/>
                              <a:pt x="1330628" y="2565415"/>
                            </a:cubicBezTo>
                            <a:cubicBezTo>
                              <a:pt x="1126965" y="2584357"/>
                              <a:pt x="914947" y="2516794"/>
                              <a:pt x="752094" y="2565415"/>
                            </a:cubicBezTo>
                            <a:cubicBezTo>
                              <a:pt x="589241" y="2614036"/>
                              <a:pt x="205433" y="2554581"/>
                              <a:pt x="0" y="2565415"/>
                            </a:cubicBezTo>
                            <a:cubicBezTo>
                              <a:pt x="-22918" y="2325250"/>
                              <a:pt x="38522" y="2207439"/>
                              <a:pt x="0" y="2077986"/>
                            </a:cubicBezTo>
                            <a:cubicBezTo>
                              <a:pt x="-38522" y="1948533"/>
                              <a:pt x="45202" y="1788909"/>
                              <a:pt x="0" y="1564903"/>
                            </a:cubicBezTo>
                            <a:cubicBezTo>
                              <a:pt x="-45202" y="1340897"/>
                              <a:pt x="21943" y="1256983"/>
                              <a:pt x="0" y="1077474"/>
                            </a:cubicBezTo>
                            <a:cubicBezTo>
                              <a:pt x="-21943" y="897965"/>
                              <a:pt x="18201" y="815277"/>
                              <a:pt x="0" y="615700"/>
                            </a:cubicBezTo>
                            <a:cubicBezTo>
                              <a:pt x="-18201" y="416123"/>
                              <a:pt x="3836" y="241054"/>
                              <a:pt x="0" y="0"/>
                            </a:cubicBezTo>
                            <a:close/>
                          </a:path>
                          <a:path w="3471203" h="2565415" stroke="0" extrusionOk="0">
                            <a:moveTo>
                              <a:pt x="0" y="0"/>
                            </a:moveTo>
                            <a:cubicBezTo>
                              <a:pt x="232940" y="-11482"/>
                              <a:pt x="385410" y="57677"/>
                              <a:pt x="647958" y="0"/>
                            </a:cubicBezTo>
                            <a:cubicBezTo>
                              <a:pt x="910506" y="-57677"/>
                              <a:pt x="996932" y="42344"/>
                              <a:pt x="1226492" y="0"/>
                            </a:cubicBezTo>
                            <a:cubicBezTo>
                              <a:pt x="1456052" y="-42344"/>
                              <a:pt x="1640313" y="26759"/>
                              <a:pt x="1770314" y="0"/>
                            </a:cubicBezTo>
                            <a:cubicBezTo>
                              <a:pt x="1900315" y="-26759"/>
                              <a:pt x="2226125" y="46845"/>
                              <a:pt x="2348847" y="0"/>
                            </a:cubicBezTo>
                            <a:cubicBezTo>
                              <a:pt x="2471569" y="-46845"/>
                              <a:pt x="2758217" y="8956"/>
                              <a:pt x="2892669" y="0"/>
                            </a:cubicBezTo>
                            <a:cubicBezTo>
                              <a:pt x="3027121" y="-8956"/>
                              <a:pt x="3236698" y="63639"/>
                              <a:pt x="3471203" y="0"/>
                            </a:cubicBezTo>
                            <a:cubicBezTo>
                              <a:pt x="3480915" y="279714"/>
                              <a:pt x="3466158" y="439563"/>
                              <a:pt x="3471203" y="564391"/>
                            </a:cubicBezTo>
                            <a:cubicBezTo>
                              <a:pt x="3476248" y="689219"/>
                              <a:pt x="3421102" y="817896"/>
                              <a:pt x="3471203" y="1026166"/>
                            </a:cubicBezTo>
                            <a:cubicBezTo>
                              <a:pt x="3521304" y="1234437"/>
                              <a:pt x="3461243" y="1274168"/>
                              <a:pt x="3471203" y="1513595"/>
                            </a:cubicBezTo>
                            <a:cubicBezTo>
                              <a:pt x="3481163" y="1753022"/>
                              <a:pt x="3431143" y="1759910"/>
                              <a:pt x="3471203" y="1975370"/>
                            </a:cubicBezTo>
                            <a:cubicBezTo>
                              <a:pt x="3511263" y="2190831"/>
                              <a:pt x="3418555" y="2299773"/>
                              <a:pt x="3471203" y="2565415"/>
                            </a:cubicBezTo>
                            <a:cubicBezTo>
                              <a:pt x="3172087" y="2619802"/>
                              <a:pt x="3087852" y="2494205"/>
                              <a:pt x="2823245" y="2565415"/>
                            </a:cubicBezTo>
                            <a:cubicBezTo>
                              <a:pt x="2558638" y="2636625"/>
                              <a:pt x="2443439" y="2548325"/>
                              <a:pt x="2244711" y="2565415"/>
                            </a:cubicBezTo>
                            <a:cubicBezTo>
                              <a:pt x="2045983" y="2582505"/>
                              <a:pt x="1897948" y="2534218"/>
                              <a:pt x="1735602" y="2565415"/>
                            </a:cubicBezTo>
                            <a:cubicBezTo>
                              <a:pt x="1573256" y="2596612"/>
                              <a:pt x="1295027" y="2503269"/>
                              <a:pt x="1157068" y="2565415"/>
                            </a:cubicBezTo>
                            <a:cubicBezTo>
                              <a:pt x="1019109" y="2627561"/>
                              <a:pt x="728219" y="2551540"/>
                              <a:pt x="613246" y="2565415"/>
                            </a:cubicBezTo>
                            <a:cubicBezTo>
                              <a:pt x="498273" y="2579290"/>
                              <a:pt x="191405" y="2534867"/>
                              <a:pt x="0" y="2565415"/>
                            </a:cubicBezTo>
                            <a:cubicBezTo>
                              <a:pt x="-54647" y="2398689"/>
                              <a:pt x="17477" y="2178755"/>
                              <a:pt x="0" y="2052332"/>
                            </a:cubicBezTo>
                            <a:cubicBezTo>
                              <a:pt x="-17477" y="1925909"/>
                              <a:pt x="12464" y="1794063"/>
                              <a:pt x="0" y="1539249"/>
                            </a:cubicBezTo>
                            <a:cubicBezTo>
                              <a:pt x="-12464" y="1284435"/>
                              <a:pt x="52937" y="1142833"/>
                              <a:pt x="0" y="1026166"/>
                            </a:cubicBezTo>
                            <a:cubicBezTo>
                              <a:pt x="-52937" y="909499"/>
                              <a:pt x="14223" y="676800"/>
                              <a:pt x="0" y="564391"/>
                            </a:cubicBezTo>
                            <a:cubicBezTo>
                              <a:pt x="-14223" y="451983"/>
                              <a:pt x="30331" y="258251"/>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1"/>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aprendizaje</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p:sp>
        <p:nvSpPr>
          <p:cNvPr id="9" name="CuadroTexto 8">
            <a:extLst>
              <a:ext uri="{FF2B5EF4-FFF2-40B4-BE49-F238E27FC236}">
                <a16:creationId xmlns:a16="http://schemas.microsoft.com/office/drawing/2014/main" id="{52A70EBC-C7F8-4F6F-977B-BC9E45DCC8BF}"/>
              </a:ext>
            </a:extLst>
          </p:cNvPr>
          <p:cNvSpPr txBox="1"/>
          <p:nvPr/>
        </p:nvSpPr>
        <p:spPr>
          <a:xfrm>
            <a:off x="3158836" y="629972"/>
            <a:ext cx="6030506" cy="369332"/>
          </a:xfrm>
          <a:prstGeom prst="rect">
            <a:avLst/>
          </a:prstGeom>
          <a:noFill/>
        </p:spPr>
        <p:txBody>
          <a:bodyPr wrap="square">
            <a:spAutoFit/>
          </a:bodyPr>
          <a:lstStyle/>
          <a:p>
            <a:pPr marL="139700" indent="0">
              <a:buNone/>
            </a:pPr>
            <a:r>
              <a:rPr lang="es-MX" sz="1800" b="1" u="sng" dirty="0">
                <a:solidFill>
                  <a:schemeClr val="bg1"/>
                </a:solidFill>
                <a:latin typeface="Roboto "/>
              </a:rPr>
              <a:t>Paso 3</a:t>
            </a:r>
            <a:r>
              <a:rPr lang="es-MX" sz="1800" b="1" dirty="0">
                <a:solidFill>
                  <a:schemeClr val="bg1"/>
                </a:solidFill>
                <a:latin typeface="Roboto "/>
              </a:rPr>
              <a:t>: </a:t>
            </a:r>
            <a:r>
              <a:rPr lang="es-MX" sz="1800" dirty="0">
                <a:solidFill>
                  <a:schemeClr val="bg1"/>
                </a:solidFill>
                <a:latin typeface="Roboto "/>
              </a:rPr>
              <a:t>Ponemos los valores faltantes en la memoria.</a:t>
            </a:r>
            <a:endParaRPr lang="es-MX" sz="1800" b="1" dirty="0">
              <a:solidFill>
                <a:schemeClr val="bg1"/>
              </a:solidFill>
              <a:latin typeface="Roboto "/>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46689E7-0444-4E94-8883-1F8DEF75E25E}"/>
                  </a:ext>
                </a:extLst>
              </p:cNvPr>
              <p:cNvSpPr txBox="1"/>
              <p:nvPr/>
            </p:nvSpPr>
            <p:spPr>
              <a:xfrm>
                <a:off x="3900196" y="1530472"/>
                <a:ext cx="4898787" cy="1548244"/>
              </a:xfrm>
              <a:prstGeom prst="rect">
                <a:avLst/>
              </a:prstGeom>
              <a:noFill/>
            </p:spPr>
            <p:txBody>
              <a:bodyPr wrap="square">
                <a:spAutoFit/>
              </a:bodyPr>
              <a:lstStyle/>
              <a:p>
                <a:pPr marL="139700" indent="0">
                  <a:buNone/>
                </a:pPr>
                <a:r>
                  <a:rPr lang="es-MX" sz="1800" dirty="0">
                    <a:solidFill>
                      <a:srgbClr val="515151"/>
                    </a:solidFill>
                    <a:latin typeface="Roboto "/>
                  </a:rPr>
                  <a:t>El algoritmo nos dice que las posiciones </a:t>
                </a:r>
                <a14:m>
                  <m:oMath xmlns:m="http://schemas.openxmlformats.org/officeDocument/2006/math">
                    <m:sSub>
                      <m:sSubPr>
                        <m:ctrlPr>
                          <a:rPr lang="es-MX" sz="1800" i="1" smtClean="0">
                            <a:solidFill>
                              <a:srgbClr val="515151"/>
                            </a:solidFill>
                            <a:latin typeface="Cambria Math" panose="02040503050406030204" pitchFamily="18" charset="0"/>
                          </a:rPr>
                        </m:ctrlPr>
                      </m:sSubPr>
                      <m:e>
                        <m:r>
                          <a:rPr lang="es-MX" sz="1800" b="0" i="1" smtClean="0">
                            <a:solidFill>
                              <a:srgbClr val="515151"/>
                            </a:solidFill>
                            <a:latin typeface="Cambria Math" panose="02040503050406030204" pitchFamily="18" charset="0"/>
                          </a:rPr>
                          <m:t>𝑚</m:t>
                        </m:r>
                      </m:e>
                      <m:sub>
                        <m:r>
                          <a:rPr lang="es-MX" sz="1800" b="0" i="1" smtClean="0">
                            <a:solidFill>
                              <a:srgbClr val="515151"/>
                            </a:solidFill>
                            <a:latin typeface="Cambria Math" panose="02040503050406030204" pitchFamily="18" charset="0"/>
                          </a:rPr>
                          <m:t>𝑖𝑗</m:t>
                        </m:r>
                      </m:sub>
                    </m:sSub>
                    <m:r>
                      <a:rPr lang="es-MX" sz="1800" b="0" i="1" smtClean="0">
                        <a:solidFill>
                          <a:srgbClr val="515151"/>
                        </a:solidFill>
                        <a:latin typeface="Cambria Math" panose="02040503050406030204" pitchFamily="18" charset="0"/>
                      </a:rPr>
                      <m:t>=2</m:t>
                    </m:r>
                  </m:oMath>
                </a14:m>
                <a:r>
                  <a:rPr lang="es-MX" sz="1800" dirty="0">
                    <a:solidFill>
                      <a:srgbClr val="515151"/>
                    </a:solidFill>
                    <a:latin typeface="Roboto "/>
                  </a:rPr>
                  <a:t> permanecen igual, para las que no tienen valor si </a:t>
                </a:r>
                <a14:m>
                  <m:oMath xmlns:m="http://schemas.openxmlformats.org/officeDocument/2006/math">
                    <m:r>
                      <a:rPr lang="es-MX" sz="1800" b="1" i="1" smtClean="0">
                        <a:solidFill>
                          <a:schemeClr val="accent2">
                            <a:lumMod val="75000"/>
                          </a:schemeClr>
                        </a:solidFill>
                        <a:latin typeface="Cambria Math" panose="02040503050406030204" pitchFamily="18" charset="0"/>
                        <a:ea typeface="Cambria Math" panose="02040503050406030204" pitchFamily="18" charset="0"/>
                      </a:rPr>
                      <m:t>𝑬𝒀</m:t>
                    </m:r>
                    <m:sSub>
                      <m:sSubPr>
                        <m:ctrlPr>
                          <a:rPr lang="es-MX" sz="1800" b="1" i="1">
                            <a:solidFill>
                              <a:schemeClr val="accent2">
                                <a:lumMod val="75000"/>
                              </a:schemeClr>
                            </a:solidFill>
                            <a:latin typeface="Cambria Math" panose="02040503050406030204" pitchFamily="18" charset="0"/>
                            <a:ea typeface="Cambria Math" panose="02040503050406030204" pitchFamily="18" charset="0"/>
                          </a:rPr>
                        </m:ctrlPr>
                      </m:sSubPr>
                      <m:e>
                        <m:r>
                          <a:rPr lang="es-MX" sz="1800" b="1" i="1" smtClean="0">
                            <a:solidFill>
                              <a:schemeClr val="accent2">
                                <a:lumMod val="75000"/>
                              </a:schemeClr>
                            </a:solidFill>
                            <a:latin typeface="Cambria Math" panose="02040503050406030204" pitchFamily="18" charset="0"/>
                            <a:ea typeface="Cambria Math" panose="02040503050406030204" pitchFamily="18" charset="0"/>
                          </a:rPr>
                          <m:t>𝟏</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𝒔</m:t>
                        </m:r>
                      </m:e>
                      <m:sub>
                        <m:r>
                          <a:rPr lang="es-MX" sz="18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1800" b="1" i="1" smtClean="0">
                        <a:solidFill>
                          <a:schemeClr val="accent2">
                            <a:lumMod val="75000"/>
                          </a:schemeClr>
                        </a:solidFill>
                        <a:latin typeface="Cambria Math" panose="02040503050406030204" pitchFamily="18" charset="0"/>
                        <a:ea typeface="Cambria Math" panose="02040503050406030204" pitchFamily="18" charset="0"/>
                      </a:rPr>
                      <m:t>=</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𝟏</m:t>
                    </m:r>
                  </m:oMath>
                </a14:m>
                <a:r>
                  <a:rPr lang="es-MX" sz="1800" dirty="0">
                    <a:solidFill>
                      <a:srgbClr val="515151"/>
                    </a:solidFill>
                    <a:latin typeface="Roboto "/>
                  </a:rPr>
                  <a:t> o </a:t>
                </a:r>
                <a14:m>
                  <m:oMath xmlns:m="http://schemas.openxmlformats.org/officeDocument/2006/math">
                    <m:r>
                      <a:rPr lang="es-MX" sz="1800" b="1" i="1">
                        <a:solidFill>
                          <a:schemeClr val="accent2">
                            <a:lumMod val="75000"/>
                          </a:schemeClr>
                        </a:solidFill>
                        <a:latin typeface="Cambria Math" panose="02040503050406030204" pitchFamily="18" charset="0"/>
                        <a:ea typeface="Cambria Math" panose="02040503050406030204" pitchFamily="18" charset="0"/>
                      </a:rPr>
                      <m:t>𝑬</m:t>
                    </m:r>
                    <m:r>
                      <a:rPr lang="es-MX" sz="1800" b="1" i="1" smtClean="0">
                        <a:solidFill>
                          <a:schemeClr val="accent2">
                            <a:lumMod val="75000"/>
                          </a:schemeClr>
                        </a:solidFill>
                        <a:latin typeface="Cambria Math" panose="02040503050406030204" pitchFamily="18" charset="0"/>
                        <a:ea typeface="Cambria Math" panose="02040503050406030204" pitchFamily="18" charset="0"/>
                      </a:rPr>
                      <m:t>𝑿</m:t>
                    </m:r>
                    <m:sSub>
                      <m:sSubPr>
                        <m:ctrlPr>
                          <a:rPr lang="es-MX" sz="18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800" b="1" i="1" smtClean="0">
                            <a:solidFill>
                              <a:schemeClr val="accent2">
                                <a:lumMod val="75000"/>
                              </a:schemeClr>
                            </a:solidFill>
                            <a:latin typeface="Cambria Math" panose="02040503050406030204" pitchFamily="18" charset="0"/>
                            <a:ea typeface="Cambria Math" panose="02040503050406030204" pitchFamily="18" charset="0"/>
                          </a:rPr>
                          <m:t>𝟎</m:t>
                        </m:r>
                        <m:r>
                          <a:rPr lang="es-MX" sz="1800" b="1" i="1">
                            <a:solidFill>
                              <a:schemeClr val="accent2">
                                <a:lumMod val="75000"/>
                              </a:schemeClr>
                            </a:solidFill>
                            <a:latin typeface="Cambria Math" panose="02040503050406030204" pitchFamily="18" charset="0"/>
                            <a:ea typeface="Cambria Math" panose="02040503050406030204" pitchFamily="18" charset="0"/>
                          </a:rPr>
                          <m:t>𝒔</m:t>
                        </m:r>
                      </m:e>
                      <m:sub>
                        <m:r>
                          <a:rPr lang="es-MX" sz="1800" b="1" i="1" smtClean="0">
                            <a:solidFill>
                              <a:schemeClr val="accent2">
                                <a:lumMod val="75000"/>
                              </a:schemeClr>
                            </a:solidFill>
                            <a:latin typeface="Cambria Math" panose="02040503050406030204" pitchFamily="18" charset="0"/>
                            <a:ea typeface="Cambria Math" panose="02040503050406030204" pitchFamily="18" charset="0"/>
                          </a:rPr>
                          <m:t>𝒋</m:t>
                        </m:r>
                      </m:sub>
                    </m:sSub>
                    <m:r>
                      <a:rPr lang="es-MX" sz="1800" b="1" i="1">
                        <a:solidFill>
                          <a:schemeClr val="accent2">
                            <a:lumMod val="75000"/>
                          </a:schemeClr>
                        </a:solidFill>
                        <a:latin typeface="Cambria Math" panose="02040503050406030204" pitchFamily="18" charset="0"/>
                        <a:ea typeface="Cambria Math" panose="02040503050406030204" pitchFamily="18" charset="0"/>
                      </a:rPr>
                      <m:t>=</m:t>
                    </m:r>
                    <m:r>
                      <a:rPr lang="es-MX" sz="1800" b="1" i="1">
                        <a:solidFill>
                          <a:schemeClr val="accent2">
                            <a:lumMod val="75000"/>
                          </a:schemeClr>
                        </a:solidFill>
                        <a:latin typeface="Cambria Math" panose="02040503050406030204" pitchFamily="18" charset="0"/>
                        <a:ea typeface="Cambria Math" panose="02040503050406030204" pitchFamily="18" charset="0"/>
                      </a:rPr>
                      <m:t>𝟏</m:t>
                    </m:r>
                  </m:oMath>
                </a14:m>
                <a:r>
                  <a:rPr lang="es-MX" sz="1800" dirty="0">
                    <a:solidFill>
                      <a:srgbClr val="515151"/>
                    </a:solidFill>
                    <a:latin typeface="Roboto "/>
                  </a:rPr>
                  <a:t> entonces </a:t>
                </a:r>
                <a14:m>
                  <m:oMath xmlns:m="http://schemas.openxmlformats.org/officeDocument/2006/math">
                    <m:sSub>
                      <m:sSubPr>
                        <m:ctrlPr>
                          <a:rPr lang="es-MX" sz="1800" i="1">
                            <a:solidFill>
                              <a:srgbClr val="515151"/>
                            </a:solidFill>
                            <a:latin typeface="Cambria Math" panose="02040503050406030204" pitchFamily="18" charset="0"/>
                          </a:rPr>
                        </m:ctrlPr>
                      </m:sSubPr>
                      <m:e>
                        <m:r>
                          <a:rPr lang="es-MX" sz="1800" i="1">
                            <a:solidFill>
                              <a:srgbClr val="515151"/>
                            </a:solidFill>
                            <a:latin typeface="Cambria Math" panose="02040503050406030204" pitchFamily="18" charset="0"/>
                          </a:rPr>
                          <m:t>𝑚</m:t>
                        </m:r>
                      </m:e>
                      <m:sub>
                        <m:r>
                          <a:rPr lang="es-MX" sz="1800" i="1">
                            <a:solidFill>
                              <a:srgbClr val="515151"/>
                            </a:solidFill>
                            <a:latin typeface="Cambria Math" panose="02040503050406030204" pitchFamily="18" charset="0"/>
                          </a:rPr>
                          <m:t>𝑖𝑗</m:t>
                        </m:r>
                      </m:sub>
                    </m:sSub>
                    <m:r>
                      <a:rPr lang="es-MX" sz="1800" i="1">
                        <a:solidFill>
                          <a:srgbClr val="515151"/>
                        </a:solidFill>
                        <a:latin typeface="Cambria Math" panose="02040503050406030204" pitchFamily="18" charset="0"/>
                      </a:rPr>
                      <m:t>=</m:t>
                    </m:r>
                    <m:r>
                      <a:rPr lang="es-MX" sz="1800" b="0" i="1" smtClean="0">
                        <a:solidFill>
                          <a:srgbClr val="515151"/>
                        </a:solidFill>
                        <a:latin typeface="Cambria Math" panose="02040503050406030204" pitchFamily="18" charset="0"/>
                      </a:rPr>
                      <m:t>1. </m:t>
                    </m:r>
                  </m:oMath>
                </a14:m>
                <a:r>
                  <a:rPr lang="es-MX" sz="1800" dirty="0">
                    <a:solidFill>
                      <a:srgbClr val="515151"/>
                    </a:solidFill>
                    <a:latin typeface="Roboto "/>
                  </a:rPr>
                  <a:t>Por ello, tenemos que: </a:t>
                </a:r>
              </a:p>
              <a:p>
                <a:pPr marL="139700" indent="0">
                  <a:buNone/>
                </a:pPr>
                <a:endParaRPr lang="es-MX" sz="1800" dirty="0">
                  <a:solidFill>
                    <a:srgbClr val="515151"/>
                  </a:solidFill>
                  <a:latin typeface="Roboto "/>
                </a:endParaRPr>
              </a:p>
            </p:txBody>
          </p:sp>
        </mc:Choice>
        <mc:Fallback xmlns="">
          <p:sp>
            <p:nvSpPr>
              <p:cNvPr id="3" name="CuadroTexto 2">
                <a:extLst>
                  <a:ext uri="{FF2B5EF4-FFF2-40B4-BE49-F238E27FC236}">
                    <a16:creationId xmlns:a16="http://schemas.microsoft.com/office/drawing/2014/main" id="{846689E7-0444-4E94-8883-1F8DEF75E25E}"/>
                  </a:ext>
                </a:extLst>
              </p:cNvPr>
              <p:cNvSpPr txBox="1">
                <a:spLocks noRot="1" noChangeAspect="1" noMove="1" noResize="1" noEditPoints="1" noAdjustHandles="1" noChangeArrowheads="1" noChangeShapeType="1" noTextEdit="1"/>
              </p:cNvSpPr>
              <p:nvPr/>
            </p:nvSpPr>
            <p:spPr>
              <a:xfrm>
                <a:off x="3900196" y="1530472"/>
                <a:ext cx="4898787" cy="1548244"/>
              </a:xfrm>
              <a:prstGeom prst="rect">
                <a:avLst/>
              </a:prstGeom>
              <a:blipFill>
                <a:blip r:embed="rId4"/>
                <a:stretch>
                  <a:fillRect t="-157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D945E810-AA8A-49CC-A6DC-B4343646EF44}"/>
                  </a:ext>
                </a:extLst>
              </p:cNvPr>
              <p:cNvSpPr txBox="1"/>
              <p:nvPr/>
            </p:nvSpPr>
            <p:spPr>
              <a:xfrm>
                <a:off x="4761813" y="2998800"/>
                <a:ext cx="2733868" cy="1764266"/>
              </a:xfrm>
              <a:prstGeom prst="rect">
                <a:avLst/>
              </a:prstGeom>
              <a:noFill/>
            </p:spPr>
            <p:txBody>
              <a:bodyPr wrap="square">
                <a:spAutoFit/>
              </a:bodyPr>
              <a:lstStyle/>
              <a:p>
                <a:pPr marL="139700" indent="0" algn="ctr">
                  <a:buNone/>
                </a:pPr>
                <a14:m>
                  <m:oMathPara xmlns:m="http://schemas.openxmlformats.org/officeDocument/2006/math">
                    <m:oMathParaPr>
                      <m:jc m:val="centerGroup"/>
                    </m:oMathParaPr>
                    <m:oMath xmlns:m="http://schemas.openxmlformats.org/officeDocument/2006/math">
                      <m:r>
                        <a:rPr lang="es-MX" sz="2000" b="1" i="1" smtClean="0">
                          <a:solidFill>
                            <a:srgbClr val="515151"/>
                          </a:solidFill>
                          <a:latin typeface="Cambria Math" panose="02040503050406030204" pitchFamily="18" charset="0"/>
                        </a:rPr>
                        <m:t>𝑾</m:t>
                      </m:r>
                      <m:r>
                        <a:rPr lang="es-MX" sz="2000" b="1" i="1" smtClean="0">
                          <a:solidFill>
                            <a:srgbClr val="515151"/>
                          </a:solidFill>
                          <a:latin typeface="Cambria Math" panose="02040503050406030204" pitchFamily="18" charset="0"/>
                        </a:rPr>
                        <m:t>=</m:t>
                      </m:r>
                      <m:d>
                        <m:dPr>
                          <m:begChr m:val="["/>
                          <m:endChr m:val="]"/>
                          <m:ctrlPr>
                            <a:rPr lang="es-MX" sz="2000" b="1" i="1">
                              <a:solidFill>
                                <a:srgbClr val="515151"/>
                              </a:solidFill>
                              <a:latin typeface="Cambria Math" panose="02040503050406030204" pitchFamily="18" charset="0"/>
                            </a:rPr>
                          </m:ctrlPr>
                        </m:dPr>
                        <m:e>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smtClean="0">
                                    <a:solidFill>
                                      <a:schemeClr val="accent2">
                                        <a:lumMod val="75000"/>
                                      </a:schemeClr>
                                    </a:solidFill>
                                    <a:latin typeface="Cambria Math" panose="02040503050406030204" pitchFamily="18" charset="0"/>
                                  </a:rPr>
                                  <m:t>𝟏</m:t>
                                </m:r>
                              </m:e>
                            </m:mr>
                            <m:mr>
                              <m:e>
                                <m:r>
                                  <a:rPr lang="es-MX" sz="2000" b="1" i="1">
                                    <a:solidFill>
                                      <a:srgbClr val="515151"/>
                                    </a:solidFill>
                                    <a:latin typeface="Cambria Math" panose="02040503050406030204" pitchFamily="18" charset="0"/>
                                  </a:rPr>
                                  <m:t>𝟎</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a:solidFill>
                                          <a:srgbClr val="515151"/>
                                        </a:solidFill>
                                        <a:latin typeface="Cambria Math" panose="02040503050406030204" pitchFamily="18" charset="0"/>
                                      </a:rPr>
                                    </m:ctrlPr>
                                  </m:eqArrPr>
                                  <m:e>
                                    <m:r>
                                      <a:rPr lang="es-MX" sz="2000" b="1" i="1">
                                        <a:solidFill>
                                          <a:srgbClr val="515151"/>
                                        </a:solidFill>
                                        <a:latin typeface="Cambria Math" panose="02040503050406030204" pitchFamily="18" charset="0"/>
                                      </a:rPr>
                                      <m:t>𝟎</m:t>
                                    </m:r>
                                  </m:e>
                                  <m:e>
                                    <m:r>
                                      <a:rPr lang="es-MX" sz="2000" b="1" i="1">
                                        <a:solidFill>
                                          <a:srgbClr val="515151"/>
                                        </a:solidFill>
                                        <a:latin typeface="Cambria Math" panose="02040503050406030204" pitchFamily="18" charset="0"/>
                                      </a:rPr>
                                      <m:t>𝟎</m:t>
                                    </m:r>
                                  </m:e>
                                </m:eqArr>
                              </m:e>
                            </m:mr>
                            <m:mr>
                              <m:e>
                                <m:r>
                                  <m:rPr>
                                    <m:brk m:alnAt="7"/>
                                  </m:rPr>
                                  <a:rPr lang="es-MX" sz="2000" b="1" i="1">
                                    <a:solidFill>
                                      <a:schemeClr val="accent2">
                                        <a:lumMod val="75000"/>
                                      </a:schemeClr>
                                    </a:solidFill>
                                    <a:latin typeface="Cambria Math" panose="02040503050406030204" pitchFamily="18" charset="0"/>
                                  </a:rPr>
                                  <m:t>𝟏</m:t>
                                </m:r>
                              </m:e>
                            </m:mr>
                            <m:mr>
                              <m:e>
                                <m:eqArr>
                                  <m:eqArrPr>
                                    <m:ctrlPr>
                                      <a:rPr lang="es-MX" sz="2000" b="1" i="1">
                                        <a:solidFill>
                                          <a:srgbClr val="515151"/>
                                        </a:solidFill>
                                        <a:latin typeface="Cambria Math" panose="02040503050406030204" pitchFamily="18" charset="0"/>
                                      </a:rPr>
                                    </m:ctrlPr>
                                  </m:eqArrPr>
                                  <m:e>
                                    <m:r>
                                      <a:rPr lang="es-MX" sz="2000" b="1" i="1">
                                        <a:solidFill>
                                          <a:srgbClr val="515151"/>
                                        </a:solidFill>
                                        <a:latin typeface="Cambria Math" panose="02040503050406030204" pitchFamily="18" charset="0"/>
                                      </a:rPr>
                                      <m:t>𝟎</m:t>
                                    </m:r>
                                  </m:e>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qAr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rgbClr val="515151"/>
                                    </a:solidFill>
                                    <a:latin typeface="Cambria Math" panose="02040503050406030204" pitchFamily="18" charset="0"/>
                                  </a:rPr>
                                  <m:t>𝟎</m:t>
                                </m:r>
                              </m:e>
                            </m:mr>
                            <m:mr>
                              <m:e>
                                <m:r>
                                  <a:rPr lang="es-MX" sz="2000" b="1" i="1">
                                    <a:solidFill>
                                      <a:srgbClr val="515151"/>
                                    </a:solidFill>
                                    <a:latin typeface="Cambria Math" panose="02040503050406030204" pitchFamily="18" charset="0"/>
                                  </a:rPr>
                                  <m:t>𝟎</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
                                    <m:r>
                                      <a:rPr lang="es-MX" sz="2000" b="1" i="1">
                                        <a:solidFill>
                                          <a:srgbClr val="515151"/>
                                        </a:solidFill>
                                        <a:latin typeface="Cambria Math" panose="02040503050406030204" pitchFamily="18" charset="0"/>
                                      </a:rPr>
                                      <m:t>𝟎</m:t>
                                    </m:r>
                                  </m:e>
                                  <m:e>
                                    <m:r>
                                      <a:rPr lang="es-MX" sz="2000" b="1" i="1">
                                        <a:solidFill>
                                          <a:srgbClr val="515151"/>
                                        </a:solidFill>
                                        <a:latin typeface="Cambria Math" panose="02040503050406030204" pitchFamily="18" charset="0"/>
                                      </a:rPr>
                                      <m:t>𝟎</m:t>
                                    </m:r>
                                  </m:e>
                                </m:eqArr>
                              </m:e>
                            </m:mr>
                          </m:m>
                          <m:m>
                            <m:mPr>
                              <m:mcs>
                                <m:mc>
                                  <m:mcPr>
                                    <m:count m:val="1"/>
                                    <m:mcJc m:val="center"/>
                                  </m:mcPr>
                                </m:mc>
                              </m:mcs>
                              <m:ctrlPr>
                                <a:rPr lang="es-MX" sz="2000" b="1" i="1">
                                  <a:solidFill>
                                    <a:srgbClr val="515151"/>
                                  </a:solidFill>
                                  <a:latin typeface="Cambria Math" panose="02040503050406030204" pitchFamily="18" charset="0"/>
                                </a:rPr>
                              </m:ctrlPr>
                            </m:mP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qAr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
                                    <m:r>
                                      <m:rPr>
                                        <m:brk m:alnAt="7"/>
                                      </m:rPr>
                                      <a:rPr lang="es-MX" sz="2000" b="1" i="1">
                                        <a:solidFill>
                                          <a:schemeClr val="accent2">
                                            <a:lumMod val="75000"/>
                                          </a:schemeClr>
                                        </a:solidFill>
                                        <a:latin typeface="Cambria Math" panose="02040503050406030204" pitchFamily="18" charset="0"/>
                                      </a:rPr>
                                      <m:t>𝟏</m:t>
                                    </m:r>
                                  </m:e>
                                </m:eqArr>
                              </m:e>
                            </m:mr>
                            <m:mr>
                              <m:e>
                                <m:r>
                                  <a:rPr lang="es-MX" sz="2000" b="1" i="1">
                                    <a:solidFill>
                                      <a:srgbClr val="515151"/>
                                    </a:solidFill>
                                    <a:latin typeface="Cambria Math" panose="02040503050406030204" pitchFamily="18" charset="0"/>
                                  </a:rPr>
                                  <m:t>𝟎</m:t>
                                </m:r>
                              </m:e>
                            </m:mr>
                          </m:m>
                          <m:m>
                            <m:mPr>
                              <m:mcs>
                                <m:mc>
                                  <m:mcPr>
                                    <m:count m:val="1"/>
                                    <m:mcJc m:val="center"/>
                                  </m:mcPr>
                                </m:mc>
                              </m:mcs>
                              <m:ctrlPr>
                                <a:rPr lang="es-MX" sz="2000" b="1" i="1">
                                  <a:solidFill>
                                    <a:srgbClr val="515151"/>
                                  </a:solidFill>
                                  <a:latin typeface="Cambria Math" panose="02040503050406030204" pitchFamily="18" charset="0"/>
                                </a:rPr>
                              </m:ctrlPr>
                            </m:mPr>
                            <m:mr>
                              <m:e>
                                <m:r>
                                  <m:rPr>
                                    <m:brk m:alnAt="7"/>
                                  </m:rPr>
                                  <a:rPr lang="es-MX" sz="2000" b="1" i="1">
                                    <a:solidFill>
                                      <a:schemeClr val="accent2">
                                        <a:lumMod val="75000"/>
                                      </a:schemeClr>
                                    </a:solidFill>
                                    <a:latin typeface="Cambria Math" panose="02040503050406030204" pitchFamily="18" charset="0"/>
                                  </a:rPr>
                                  <m:t>𝟏</m:t>
                                </m:r>
                              </m:e>
                            </m:mr>
                            <m:mr>
                              <m:e>
                                <m:r>
                                  <a:rPr lang="es-MX" sz="2000" b="1" i="1">
                                    <a:solidFill>
                                      <a:srgbClr val="515151"/>
                                    </a:solidFill>
                                    <a:latin typeface="Cambria Math" panose="02040503050406030204" pitchFamily="18" charset="0"/>
                                  </a:rPr>
                                  <m:t>𝟎</m:t>
                                </m:r>
                              </m:e>
                            </m:mr>
                            <m:mr>
                              <m:e>
                                <m:eqArr>
                                  <m:eqArrPr>
                                    <m:ctrlPr>
                                      <a:rPr lang="es-MX" sz="2000" b="1" i="1">
                                        <a:solidFill>
                                          <a:srgbClr val="515151"/>
                                        </a:solidFill>
                                        <a:latin typeface="Cambria Math" panose="02040503050406030204" pitchFamily="18" charset="0"/>
                                      </a:rPr>
                                    </m:ctrlPr>
                                  </m:eqArrPr>
                                  <m:e>
                                    <m:r>
                                      <m:rPr>
                                        <m:brk m:alnAt="7"/>
                                      </m:rPr>
                                      <a:rPr lang="es-MX" sz="2000" b="1" i="1">
                                        <a:solidFill>
                                          <a:schemeClr val="accent2">
                                            <a:lumMod val="75000"/>
                                          </a:schemeClr>
                                        </a:solidFill>
                                        <a:latin typeface="Cambria Math" panose="02040503050406030204" pitchFamily="18" charset="0"/>
                                      </a:rPr>
                                      <m:t>𝟏</m:t>
                                    </m:r>
                                  </m:e>
                                  <m:e>
                                    <m:r>
                                      <a:rPr lang="es-MX" sz="2000" b="1" i="1">
                                        <a:solidFill>
                                          <a:srgbClr val="515151"/>
                                        </a:solidFill>
                                        <a:latin typeface="Cambria Math" panose="02040503050406030204" pitchFamily="18" charset="0"/>
                                      </a:rPr>
                                      <m:t>𝟎</m:t>
                                    </m:r>
                                  </m:e>
                                  <m:e>
                                    <m:r>
                                      <a:rPr lang="es-MX" sz="2000" b="1" i="1">
                                        <a:solidFill>
                                          <a:srgbClr val="515151"/>
                                        </a:solidFill>
                                        <a:latin typeface="Cambria Math" panose="02040503050406030204" pitchFamily="18" charset="0"/>
                                      </a:rPr>
                                      <m:t>𝟎</m:t>
                                    </m:r>
                                  </m:e>
                                  <m:e>
                                    <m:r>
                                      <a:rPr lang="es-MX" sz="2000" b="1" i="1">
                                        <a:solidFill>
                                          <a:srgbClr val="515151"/>
                                        </a:solidFill>
                                        <a:latin typeface="Cambria Math" panose="02040503050406030204" pitchFamily="18" charset="0"/>
                                      </a:rPr>
                                      <m:t>𝟎</m:t>
                                    </m:r>
                                  </m:e>
                                </m:eqArr>
                              </m:e>
                            </m:mr>
                          </m:m>
                        </m:e>
                      </m:d>
                    </m:oMath>
                  </m:oMathPara>
                </a14:m>
                <a:endParaRPr lang="es-MX" sz="2000" b="1" dirty="0">
                  <a:solidFill>
                    <a:srgbClr val="515151"/>
                  </a:solidFill>
                  <a:latin typeface="Roboto "/>
                </a:endParaRPr>
              </a:p>
            </p:txBody>
          </p:sp>
        </mc:Choice>
        <mc:Fallback xmlns="">
          <p:sp>
            <p:nvSpPr>
              <p:cNvPr id="12" name="CuadroTexto 11">
                <a:extLst>
                  <a:ext uri="{FF2B5EF4-FFF2-40B4-BE49-F238E27FC236}">
                    <a16:creationId xmlns:a16="http://schemas.microsoft.com/office/drawing/2014/main" id="{D945E810-AA8A-49CC-A6DC-B4343646EF44}"/>
                  </a:ext>
                </a:extLst>
              </p:cNvPr>
              <p:cNvSpPr txBox="1">
                <a:spLocks noRot="1" noChangeAspect="1" noMove="1" noResize="1" noEditPoints="1" noAdjustHandles="1" noChangeArrowheads="1" noChangeShapeType="1" noTextEdit="1"/>
              </p:cNvSpPr>
              <p:nvPr/>
            </p:nvSpPr>
            <p:spPr>
              <a:xfrm>
                <a:off x="4761813" y="2998800"/>
                <a:ext cx="2733868" cy="1764266"/>
              </a:xfrm>
              <a:prstGeom prst="rect">
                <a:avLst/>
              </a:prstGeom>
              <a:blipFill>
                <a:blip r:embed="rId5"/>
                <a:stretch>
                  <a:fillRect/>
                </a:stretch>
              </a:blipFill>
            </p:spPr>
            <p:txBody>
              <a:bodyPr/>
              <a:lstStyle/>
              <a:p>
                <a:r>
                  <a:rPr lang="es-MX">
                    <a:noFill/>
                  </a:rPr>
                  <a:t> </a:t>
                </a:r>
              </a:p>
            </p:txBody>
          </p:sp>
        </mc:Fallback>
      </mc:AlternateContent>
      <p:sp>
        <p:nvSpPr>
          <p:cNvPr id="11" name="Flecha: curvada hacia la izquierda 10">
            <a:extLst>
              <a:ext uri="{FF2B5EF4-FFF2-40B4-BE49-F238E27FC236}">
                <a16:creationId xmlns:a16="http://schemas.microsoft.com/office/drawing/2014/main" id="{EC9B8569-9803-4412-9903-E2702862152D}"/>
              </a:ext>
            </a:extLst>
          </p:cNvPr>
          <p:cNvSpPr/>
          <p:nvPr/>
        </p:nvSpPr>
        <p:spPr>
          <a:xfrm rot="16200000" flipH="1">
            <a:off x="3892026" y="3322863"/>
            <a:ext cx="658836" cy="2529912"/>
          </a:xfrm>
          <a:prstGeom prst="curved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dirty="0">
              <a:solidFill>
                <a:schemeClr val="tx1"/>
              </a:solidFill>
            </a:endParaRPr>
          </a:p>
        </p:txBody>
      </p:sp>
    </p:spTree>
    <p:extLst>
      <p:ext uri="{BB962C8B-B14F-4D97-AF65-F5344CB8AC3E}">
        <p14:creationId xmlns:p14="http://schemas.microsoft.com/office/powerpoint/2010/main" val="907228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31607" y="1667816"/>
                <a:ext cx="5303086" cy="3014502"/>
              </a:xfrm>
              <a:custGeom>
                <a:avLst/>
                <a:gdLst>
                  <a:gd name="connsiteX0" fmla="*/ 0 w 5303086"/>
                  <a:gd name="connsiteY0" fmla="*/ 0 h 3014502"/>
                  <a:gd name="connsiteX1" fmla="*/ 589232 w 5303086"/>
                  <a:gd name="connsiteY1" fmla="*/ 0 h 3014502"/>
                  <a:gd name="connsiteX2" fmla="*/ 1125433 w 5303086"/>
                  <a:gd name="connsiteY2" fmla="*/ 0 h 3014502"/>
                  <a:gd name="connsiteX3" fmla="*/ 1608603 w 5303086"/>
                  <a:gd name="connsiteY3" fmla="*/ 0 h 3014502"/>
                  <a:gd name="connsiteX4" fmla="*/ 2144804 w 5303086"/>
                  <a:gd name="connsiteY4" fmla="*/ 0 h 3014502"/>
                  <a:gd name="connsiteX5" fmla="*/ 2574943 w 5303086"/>
                  <a:gd name="connsiteY5" fmla="*/ 0 h 3014502"/>
                  <a:gd name="connsiteX6" fmla="*/ 3217206 w 5303086"/>
                  <a:gd name="connsiteY6" fmla="*/ 0 h 3014502"/>
                  <a:gd name="connsiteX7" fmla="*/ 3700376 w 5303086"/>
                  <a:gd name="connsiteY7" fmla="*/ 0 h 3014502"/>
                  <a:gd name="connsiteX8" fmla="*/ 4342638 w 5303086"/>
                  <a:gd name="connsiteY8" fmla="*/ 0 h 3014502"/>
                  <a:gd name="connsiteX9" fmla="*/ 5303086 w 5303086"/>
                  <a:gd name="connsiteY9" fmla="*/ 0 h 3014502"/>
                  <a:gd name="connsiteX10" fmla="*/ 5303086 w 5303086"/>
                  <a:gd name="connsiteY10" fmla="*/ 472272 h 3014502"/>
                  <a:gd name="connsiteX11" fmla="*/ 5303086 w 5303086"/>
                  <a:gd name="connsiteY11" fmla="*/ 1034979 h 3014502"/>
                  <a:gd name="connsiteX12" fmla="*/ 5303086 w 5303086"/>
                  <a:gd name="connsiteY12" fmla="*/ 1597686 h 3014502"/>
                  <a:gd name="connsiteX13" fmla="*/ 5303086 w 5303086"/>
                  <a:gd name="connsiteY13" fmla="*/ 2160393 h 3014502"/>
                  <a:gd name="connsiteX14" fmla="*/ 5303086 w 5303086"/>
                  <a:gd name="connsiteY14" fmla="*/ 2572375 h 3014502"/>
                  <a:gd name="connsiteX15" fmla="*/ 5303086 w 5303086"/>
                  <a:gd name="connsiteY15" fmla="*/ 3014502 h 3014502"/>
                  <a:gd name="connsiteX16" fmla="*/ 4766885 w 5303086"/>
                  <a:gd name="connsiteY16" fmla="*/ 3014502 h 3014502"/>
                  <a:gd name="connsiteX17" fmla="*/ 4336746 w 5303086"/>
                  <a:gd name="connsiteY17" fmla="*/ 3014502 h 3014502"/>
                  <a:gd name="connsiteX18" fmla="*/ 3747514 w 5303086"/>
                  <a:gd name="connsiteY18" fmla="*/ 3014502 h 3014502"/>
                  <a:gd name="connsiteX19" fmla="*/ 3052221 w 5303086"/>
                  <a:gd name="connsiteY19" fmla="*/ 3014502 h 3014502"/>
                  <a:gd name="connsiteX20" fmla="*/ 2622081 w 5303086"/>
                  <a:gd name="connsiteY20" fmla="*/ 3014502 h 3014502"/>
                  <a:gd name="connsiteX21" fmla="*/ 1926788 w 5303086"/>
                  <a:gd name="connsiteY21" fmla="*/ 3014502 h 3014502"/>
                  <a:gd name="connsiteX22" fmla="*/ 1443618 w 5303086"/>
                  <a:gd name="connsiteY22" fmla="*/ 3014502 h 3014502"/>
                  <a:gd name="connsiteX23" fmla="*/ 907417 w 5303086"/>
                  <a:gd name="connsiteY23" fmla="*/ 3014502 h 3014502"/>
                  <a:gd name="connsiteX24" fmla="*/ 0 w 5303086"/>
                  <a:gd name="connsiteY24" fmla="*/ 3014502 h 3014502"/>
                  <a:gd name="connsiteX25" fmla="*/ 0 w 5303086"/>
                  <a:gd name="connsiteY25" fmla="*/ 2542230 h 3014502"/>
                  <a:gd name="connsiteX26" fmla="*/ 0 w 5303086"/>
                  <a:gd name="connsiteY26" fmla="*/ 2069958 h 3014502"/>
                  <a:gd name="connsiteX27" fmla="*/ 0 w 5303086"/>
                  <a:gd name="connsiteY27" fmla="*/ 1657976 h 3014502"/>
                  <a:gd name="connsiteX28" fmla="*/ 0 w 5303086"/>
                  <a:gd name="connsiteY28" fmla="*/ 1125414 h 3014502"/>
                  <a:gd name="connsiteX29" fmla="*/ 0 w 5303086"/>
                  <a:gd name="connsiteY29" fmla="*/ 622997 h 3014502"/>
                  <a:gd name="connsiteX30" fmla="*/ 0 w 5303086"/>
                  <a:gd name="connsiteY30" fmla="*/ 0 h 301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03086" h="3014502" fill="none" extrusionOk="0">
                    <a:moveTo>
                      <a:pt x="0" y="0"/>
                    </a:moveTo>
                    <a:cubicBezTo>
                      <a:pt x="181419" y="-18930"/>
                      <a:pt x="336885" y="12874"/>
                      <a:pt x="589232" y="0"/>
                    </a:cubicBezTo>
                    <a:cubicBezTo>
                      <a:pt x="841579" y="-12874"/>
                      <a:pt x="874819" y="56794"/>
                      <a:pt x="1125433" y="0"/>
                    </a:cubicBezTo>
                    <a:cubicBezTo>
                      <a:pt x="1376047" y="-56794"/>
                      <a:pt x="1402226" y="8146"/>
                      <a:pt x="1608603" y="0"/>
                    </a:cubicBezTo>
                    <a:cubicBezTo>
                      <a:pt x="1814980" y="-8146"/>
                      <a:pt x="1996250" y="54877"/>
                      <a:pt x="2144804" y="0"/>
                    </a:cubicBezTo>
                    <a:cubicBezTo>
                      <a:pt x="2293358" y="-54877"/>
                      <a:pt x="2436902" y="23629"/>
                      <a:pt x="2574943" y="0"/>
                    </a:cubicBezTo>
                    <a:cubicBezTo>
                      <a:pt x="2712984" y="-23629"/>
                      <a:pt x="3023071" y="39680"/>
                      <a:pt x="3217206" y="0"/>
                    </a:cubicBezTo>
                    <a:cubicBezTo>
                      <a:pt x="3411341" y="-39680"/>
                      <a:pt x="3518627" y="38525"/>
                      <a:pt x="3700376" y="0"/>
                    </a:cubicBezTo>
                    <a:cubicBezTo>
                      <a:pt x="3882125" y="-38525"/>
                      <a:pt x="4212594" y="13163"/>
                      <a:pt x="4342638" y="0"/>
                    </a:cubicBezTo>
                    <a:cubicBezTo>
                      <a:pt x="4472682" y="-13163"/>
                      <a:pt x="4997688" y="108793"/>
                      <a:pt x="5303086" y="0"/>
                    </a:cubicBezTo>
                    <a:cubicBezTo>
                      <a:pt x="5328159" y="229388"/>
                      <a:pt x="5282806" y="302085"/>
                      <a:pt x="5303086" y="472272"/>
                    </a:cubicBezTo>
                    <a:cubicBezTo>
                      <a:pt x="5323366" y="642459"/>
                      <a:pt x="5294785" y="814301"/>
                      <a:pt x="5303086" y="1034979"/>
                    </a:cubicBezTo>
                    <a:cubicBezTo>
                      <a:pt x="5311387" y="1255657"/>
                      <a:pt x="5277161" y="1471015"/>
                      <a:pt x="5303086" y="1597686"/>
                    </a:cubicBezTo>
                    <a:cubicBezTo>
                      <a:pt x="5329011" y="1724357"/>
                      <a:pt x="5261212" y="1976057"/>
                      <a:pt x="5303086" y="2160393"/>
                    </a:cubicBezTo>
                    <a:cubicBezTo>
                      <a:pt x="5344960" y="2344729"/>
                      <a:pt x="5263019" y="2473956"/>
                      <a:pt x="5303086" y="2572375"/>
                    </a:cubicBezTo>
                    <a:cubicBezTo>
                      <a:pt x="5343153" y="2670794"/>
                      <a:pt x="5255808" y="2879235"/>
                      <a:pt x="5303086" y="3014502"/>
                    </a:cubicBezTo>
                    <a:cubicBezTo>
                      <a:pt x="5107227" y="3059772"/>
                      <a:pt x="4902801" y="2991969"/>
                      <a:pt x="4766885" y="3014502"/>
                    </a:cubicBezTo>
                    <a:cubicBezTo>
                      <a:pt x="4630969" y="3037035"/>
                      <a:pt x="4500368" y="2986524"/>
                      <a:pt x="4336746" y="3014502"/>
                    </a:cubicBezTo>
                    <a:cubicBezTo>
                      <a:pt x="4173124" y="3042480"/>
                      <a:pt x="3919807" y="3001668"/>
                      <a:pt x="3747514" y="3014502"/>
                    </a:cubicBezTo>
                    <a:cubicBezTo>
                      <a:pt x="3575221" y="3027336"/>
                      <a:pt x="3334894" y="2934505"/>
                      <a:pt x="3052221" y="3014502"/>
                    </a:cubicBezTo>
                    <a:cubicBezTo>
                      <a:pt x="2769548" y="3094499"/>
                      <a:pt x="2744524" y="2998250"/>
                      <a:pt x="2622081" y="3014502"/>
                    </a:cubicBezTo>
                    <a:cubicBezTo>
                      <a:pt x="2499638" y="3030754"/>
                      <a:pt x="2071319" y="2952372"/>
                      <a:pt x="1926788" y="3014502"/>
                    </a:cubicBezTo>
                    <a:cubicBezTo>
                      <a:pt x="1782257" y="3076632"/>
                      <a:pt x="1684372" y="2985817"/>
                      <a:pt x="1443618" y="3014502"/>
                    </a:cubicBezTo>
                    <a:cubicBezTo>
                      <a:pt x="1202864" y="3043187"/>
                      <a:pt x="1159610" y="3009089"/>
                      <a:pt x="907417" y="3014502"/>
                    </a:cubicBezTo>
                    <a:cubicBezTo>
                      <a:pt x="655224" y="3019915"/>
                      <a:pt x="244965" y="2930217"/>
                      <a:pt x="0" y="3014502"/>
                    </a:cubicBezTo>
                    <a:cubicBezTo>
                      <a:pt x="-41270" y="2884871"/>
                      <a:pt x="42159" y="2752890"/>
                      <a:pt x="0" y="2542230"/>
                    </a:cubicBezTo>
                    <a:cubicBezTo>
                      <a:pt x="-42159" y="2331570"/>
                      <a:pt x="28878" y="2274411"/>
                      <a:pt x="0" y="2069958"/>
                    </a:cubicBezTo>
                    <a:cubicBezTo>
                      <a:pt x="-28878" y="1865505"/>
                      <a:pt x="42345" y="1770700"/>
                      <a:pt x="0" y="1657976"/>
                    </a:cubicBezTo>
                    <a:cubicBezTo>
                      <a:pt x="-42345" y="1545252"/>
                      <a:pt x="5255" y="1237372"/>
                      <a:pt x="0" y="1125414"/>
                    </a:cubicBezTo>
                    <a:cubicBezTo>
                      <a:pt x="-5255" y="1013456"/>
                      <a:pt x="42595" y="871173"/>
                      <a:pt x="0" y="622997"/>
                    </a:cubicBezTo>
                    <a:cubicBezTo>
                      <a:pt x="-42595" y="374821"/>
                      <a:pt x="71595" y="218233"/>
                      <a:pt x="0" y="0"/>
                    </a:cubicBezTo>
                    <a:close/>
                  </a:path>
                  <a:path w="5303086" h="3014502" stroke="0" extrusionOk="0">
                    <a:moveTo>
                      <a:pt x="0" y="0"/>
                    </a:moveTo>
                    <a:cubicBezTo>
                      <a:pt x="235559" y="-42914"/>
                      <a:pt x="376392" y="48866"/>
                      <a:pt x="695293" y="0"/>
                    </a:cubicBezTo>
                    <a:cubicBezTo>
                      <a:pt x="1014194" y="-48866"/>
                      <a:pt x="1116269" y="11798"/>
                      <a:pt x="1284525" y="0"/>
                    </a:cubicBezTo>
                    <a:cubicBezTo>
                      <a:pt x="1452781" y="-11798"/>
                      <a:pt x="1583937" y="7053"/>
                      <a:pt x="1820726" y="0"/>
                    </a:cubicBezTo>
                    <a:cubicBezTo>
                      <a:pt x="2057515" y="-7053"/>
                      <a:pt x="2246077" y="22630"/>
                      <a:pt x="2409958" y="0"/>
                    </a:cubicBezTo>
                    <a:cubicBezTo>
                      <a:pt x="2573839" y="-22630"/>
                      <a:pt x="2823889" y="35772"/>
                      <a:pt x="2946159" y="0"/>
                    </a:cubicBezTo>
                    <a:cubicBezTo>
                      <a:pt x="3068429" y="-35772"/>
                      <a:pt x="3268838" y="46644"/>
                      <a:pt x="3376298" y="0"/>
                    </a:cubicBezTo>
                    <a:cubicBezTo>
                      <a:pt x="3483758" y="-46644"/>
                      <a:pt x="3868335" y="3347"/>
                      <a:pt x="4071592" y="0"/>
                    </a:cubicBezTo>
                    <a:cubicBezTo>
                      <a:pt x="4274849" y="-3347"/>
                      <a:pt x="4330379" y="50793"/>
                      <a:pt x="4554762" y="0"/>
                    </a:cubicBezTo>
                    <a:cubicBezTo>
                      <a:pt x="4779145" y="-50793"/>
                      <a:pt x="5048861" y="80562"/>
                      <a:pt x="5303086" y="0"/>
                    </a:cubicBezTo>
                    <a:cubicBezTo>
                      <a:pt x="5345656" y="124605"/>
                      <a:pt x="5288924" y="298685"/>
                      <a:pt x="5303086" y="532562"/>
                    </a:cubicBezTo>
                    <a:cubicBezTo>
                      <a:pt x="5317248" y="766439"/>
                      <a:pt x="5299669" y="835952"/>
                      <a:pt x="5303086" y="974689"/>
                    </a:cubicBezTo>
                    <a:cubicBezTo>
                      <a:pt x="5306503" y="1113426"/>
                      <a:pt x="5267138" y="1424658"/>
                      <a:pt x="5303086" y="1537396"/>
                    </a:cubicBezTo>
                    <a:cubicBezTo>
                      <a:pt x="5339034" y="1650134"/>
                      <a:pt x="5263677" y="1788874"/>
                      <a:pt x="5303086" y="2009668"/>
                    </a:cubicBezTo>
                    <a:cubicBezTo>
                      <a:pt x="5342495" y="2230462"/>
                      <a:pt x="5248863" y="2423322"/>
                      <a:pt x="5303086" y="2572375"/>
                    </a:cubicBezTo>
                    <a:cubicBezTo>
                      <a:pt x="5357309" y="2721428"/>
                      <a:pt x="5284375" y="2795905"/>
                      <a:pt x="5303086" y="3014502"/>
                    </a:cubicBezTo>
                    <a:cubicBezTo>
                      <a:pt x="5168026" y="3045987"/>
                      <a:pt x="5030824" y="2968451"/>
                      <a:pt x="4872947" y="3014502"/>
                    </a:cubicBezTo>
                    <a:cubicBezTo>
                      <a:pt x="4715070" y="3060553"/>
                      <a:pt x="4594850" y="2982961"/>
                      <a:pt x="4442808" y="3014502"/>
                    </a:cubicBezTo>
                    <a:cubicBezTo>
                      <a:pt x="4290766" y="3046043"/>
                      <a:pt x="4109103" y="2951574"/>
                      <a:pt x="3853576" y="3014502"/>
                    </a:cubicBezTo>
                    <a:cubicBezTo>
                      <a:pt x="3598049" y="3077430"/>
                      <a:pt x="3520128" y="2981700"/>
                      <a:pt x="3211313" y="3014502"/>
                    </a:cubicBezTo>
                    <a:cubicBezTo>
                      <a:pt x="2902498" y="3047304"/>
                      <a:pt x="2825069" y="2980073"/>
                      <a:pt x="2728143" y="3014502"/>
                    </a:cubicBezTo>
                    <a:cubicBezTo>
                      <a:pt x="2631217" y="3048931"/>
                      <a:pt x="2372669" y="2946305"/>
                      <a:pt x="2138911" y="3014502"/>
                    </a:cubicBezTo>
                    <a:cubicBezTo>
                      <a:pt x="1905153" y="3082699"/>
                      <a:pt x="1677760" y="3001894"/>
                      <a:pt x="1496649" y="3014502"/>
                    </a:cubicBezTo>
                    <a:cubicBezTo>
                      <a:pt x="1315538" y="3027110"/>
                      <a:pt x="1138736" y="2997902"/>
                      <a:pt x="801355" y="3014502"/>
                    </a:cubicBezTo>
                    <a:cubicBezTo>
                      <a:pt x="463974" y="3031102"/>
                      <a:pt x="328112" y="2920685"/>
                      <a:pt x="0" y="3014502"/>
                    </a:cubicBezTo>
                    <a:cubicBezTo>
                      <a:pt x="-31432" y="2839934"/>
                      <a:pt x="34272" y="2701585"/>
                      <a:pt x="0" y="2451795"/>
                    </a:cubicBezTo>
                    <a:cubicBezTo>
                      <a:pt x="-34272" y="2202005"/>
                      <a:pt x="53358" y="2071146"/>
                      <a:pt x="0" y="1919233"/>
                    </a:cubicBezTo>
                    <a:cubicBezTo>
                      <a:pt x="-53358" y="1767320"/>
                      <a:pt x="19125" y="1706933"/>
                      <a:pt x="0" y="1507251"/>
                    </a:cubicBezTo>
                    <a:cubicBezTo>
                      <a:pt x="-19125" y="1307569"/>
                      <a:pt x="55721" y="1180944"/>
                      <a:pt x="0" y="944544"/>
                    </a:cubicBezTo>
                    <a:cubicBezTo>
                      <a:pt x="-55721" y="708144"/>
                      <a:pt x="2149" y="619029"/>
                      <a:pt x="0" y="442127"/>
                    </a:cubicBezTo>
                    <a:cubicBezTo>
                      <a:pt x="-2149" y="265225"/>
                      <a:pt x="31555" y="178144"/>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buNone/>
                </a:pPr>
                <a14:m>
                  <m:oMath xmlns:m="http://schemas.openxmlformats.org/officeDocument/2006/math">
                    <m:r>
                      <a:rPr lang="es-MX" sz="2400" b="1" i="1">
                        <a:solidFill>
                          <a:srgbClr val="515151"/>
                        </a:solidFill>
                        <a:latin typeface="Cambria Math" panose="02040503050406030204" pitchFamily="18" charset="0"/>
                      </a:rPr>
                      <m:t>𝑴</m:t>
                    </m:r>
                    <m:r>
                      <a:rPr lang="es-MX" sz="2400" b="1" i="1">
                        <a:solidFill>
                          <a:srgbClr val="515151"/>
                        </a:solidFill>
                        <a:latin typeface="Cambria Math" panose="02040503050406030204" pitchFamily="18" charset="0"/>
                      </a:rPr>
                      <m:t>=</m:t>
                    </m:r>
                    <m:d>
                      <m:dPr>
                        <m:begChr m:val="["/>
                        <m:endChr m:val="]"/>
                        <m:ctrlPr>
                          <a:rPr lang="es-MX" sz="2400" b="1" i="1">
                            <a:solidFill>
                              <a:srgbClr val="515151"/>
                            </a:solidFill>
                            <a:latin typeface="Cambria Math" panose="02040503050406030204" pitchFamily="18" charset="0"/>
                          </a:rPr>
                        </m:ctrlPr>
                      </m:dPr>
                      <m:e>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rgbClr val="515151"/>
                                  </a:solidFill>
                                  <a:latin typeface="Cambria Math" panose="02040503050406030204" pitchFamily="18" charset="0"/>
                                </a:rPr>
                                <m:t>𝟐</m:t>
                              </m:r>
                            </m:e>
                          </m:mr>
                          <m:mr>
                            <m:e>
                              <m:r>
                                <m:rPr>
                                  <m:brk m:alnAt="7"/>
                                </m:rPr>
                                <a:rPr lang="es-MX" sz="2400" b="1" i="1">
                                  <a:solidFill>
                                    <a:schemeClr val="accent2">
                                      <a:lumMod val="75000"/>
                                    </a:schemeClr>
                                  </a:solidFill>
                                  <a:latin typeface="Cambria Math" panose="02040503050406030204" pitchFamily="18" charset="0"/>
                                </a:rPr>
                                <m:t>𝟏</m:t>
                              </m:r>
                            </m:e>
                          </m:mr>
                          <m:mr>
                            <m:e>
                              <m:eqArr>
                                <m:eqArrPr>
                                  <m:ctrlPr>
                                    <a:rPr lang="es-MX" sz="2400" b="1" i="1">
                                      <a:solidFill>
                                        <a:srgbClr val="515151"/>
                                      </a:solidFill>
                                      <a:latin typeface="Cambria Math" panose="02040503050406030204" pitchFamily="18" charset="0"/>
                                    </a:rPr>
                                  </m:ctrlPr>
                                </m:eqArrPr>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qArr>
                            </m:e>
                          </m:mr>
                        </m:m>
                        <m:m>
                          <m:mPr>
                            <m:mcs>
                              <m:mc>
                                <m:mcPr>
                                  <m:count m:val="1"/>
                                  <m:mcJc m:val="center"/>
                                </m:mcPr>
                              </m:mc>
                            </m:mcs>
                            <m:ctrlPr>
                              <a:rPr lang="es-MX" sz="2400" b="1" i="1">
                                <a:solidFill>
                                  <a:srgbClr val="515151"/>
                                </a:solidFill>
                                <a:latin typeface="Cambria Math" panose="02040503050406030204" pitchFamily="18" charset="0"/>
                              </a:rPr>
                            </m:ctrlPr>
                          </m:mPr>
                          <m:mr>
                            <m:e>
                              <m:eqArr>
                                <m:eqArrPr>
                                  <m:ctrlPr>
                                    <a:rPr lang="es-MX" sz="2400" b="1" i="1">
                                      <a:solidFill>
                                        <a:srgbClr val="515151"/>
                                      </a:solidFill>
                                      <a:latin typeface="Cambria Math" panose="02040503050406030204" pitchFamily="18" charset="0"/>
                                    </a:rPr>
                                  </m:ctrlPr>
                                </m:eqArrPr>
                                <m:e>
                                  <m:r>
                                    <m:rPr>
                                      <m:brk m:alnAt="7"/>
                                    </m:rPr>
                                    <a:rPr lang="es-MX" sz="2400" b="1" i="1">
                                      <a:solidFill>
                                        <a:srgbClr val="515151"/>
                                      </a:solidFill>
                                      <a:latin typeface="Cambria Math" panose="02040503050406030204" pitchFamily="18" charset="0"/>
                                    </a:rPr>
                                    <m:t>𝟐</m:t>
                                  </m:r>
                                </m:e>
                                <m:e>
                                  <m:r>
                                    <m:rPr>
                                      <m:brk m:alnAt="7"/>
                                    </m:rPr>
                                    <a:rPr lang="es-MX" sz="2400" b="1" i="1">
                                      <a:solidFill>
                                        <a:schemeClr val="accent2">
                                          <a:lumMod val="75000"/>
                                        </a:schemeClr>
                                      </a:solidFill>
                                      <a:latin typeface="Cambria Math" panose="02040503050406030204" pitchFamily="18" charset="0"/>
                                    </a:rPr>
                                    <m:t>𝟏</m:t>
                                  </m:r>
                                </m:e>
                              </m:eqArr>
                            </m:e>
                          </m:mr>
                          <m:mr>
                            <m:e>
                              <m:r>
                                <a:rPr lang="es-MX" sz="2400" b="1" i="1">
                                  <a:solidFill>
                                    <a:srgbClr val="515151"/>
                                  </a:solidFill>
                                  <a:latin typeface="Cambria Math" panose="02040503050406030204" pitchFamily="18" charset="0"/>
                                </a:rPr>
                                <m:t>𝟐</m:t>
                              </m: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𝟐</m:t>
                                  </m:r>
                                </m:e>
                              </m:eqArr>
                            </m:e>
                          </m:mr>
                        </m:m>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chemeClr val="accent2">
                                      <a:lumMod val="75000"/>
                                    </a:schemeClr>
                                  </a:solidFill>
                                  <a:latin typeface="Cambria Math" panose="02040503050406030204" pitchFamily="18" charset="0"/>
                                </a:rPr>
                                <m:t>𝟏</m:t>
                              </m:r>
                            </m:e>
                          </m:mr>
                          <m:mr>
                            <m:e>
                              <m:r>
                                <a:rPr lang="es-MX" sz="2400" b="1" i="1">
                                  <a:solidFill>
                                    <a:schemeClr val="tx1">
                                      <a:lumMod val="50000"/>
                                    </a:schemeClr>
                                  </a:solidFill>
                                  <a:latin typeface="Cambria Math" panose="02040503050406030204" pitchFamily="18" charset="0"/>
                                </a:rPr>
                                <m:t>𝟎</m:t>
                              </m: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m:rPr>
                                      <m:brk m:alnAt="7"/>
                                    </m:rPr>
                                    <a:rPr lang="es-MX" sz="2400" b="1" i="1">
                                      <a:solidFill>
                                        <a:schemeClr val="accent2">
                                          <a:lumMod val="75000"/>
                                        </a:schemeClr>
                                      </a:solidFill>
                                      <a:latin typeface="Cambria Math" panose="02040503050406030204" pitchFamily="18" charset="0"/>
                                    </a:rPr>
                                    <m:t>𝟏</m:t>
                                  </m:r>
                                </m:e>
                                <m:e>
                                  <m:r>
                                    <m:rPr>
                                      <m:brk m:alnAt="7"/>
                                    </m:rPr>
                                    <a:rPr lang="es-MX" sz="2400" b="1" i="1">
                                      <a:solidFill>
                                        <a:schemeClr val="accent2">
                                          <a:lumMod val="75000"/>
                                        </a:schemeClr>
                                      </a:solidFill>
                                      <a:latin typeface="Cambria Math" panose="02040503050406030204" pitchFamily="18" charset="0"/>
                                    </a:rPr>
                                    <m:t>𝟏</m:t>
                                  </m:r>
                                </m:e>
                                <m:e>
                                  <m:r>
                                    <m:rPr>
                                      <m:brk m:alnAt="7"/>
                                    </m:rPr>
                                    <a:rPr lang="es-MX" sz="2400" b="1" i="1">
                                      <a:solidFill>
                                        <a:schemeClr val="accent2">
                                          <a:lumMod val="75000"/>
                                        </a:schemeClr>
                                      </a:solidFill>
                                      <a:latin typeface="Cambria Math" panose="02040503050406030204" pitchFamily="18" charset="0"/>
                                    </a:rPr>
                                    <m:t>𝟏</m:t>
                                  </m:r>
                                </m:e>
                              </m:eqArr>
                            </m:e>
                          </m:mr>
                        </m:m>
                        <m:m>
                          <m:mPr>
                            <m:mcs>
                              <m:mc>
                                <m:mcPr>
                                  <m:count m:val="1"/>
                                  <m:mcJc m:val="center"/>
                                </m:mcPr>
                              </m:mc>
                            </m:mcs>
                            <m:ctrlPr>
                              <a:rPr lang="es-MX" sz="2400" b="1" i="1">
                                <a:solidFill>
                                  <a:srgbClr val="515151"/>
                                </a:solidFill>
                                <a:latin typeface="Cambria Math" panose="02040503050406030204" pitchFamily="18" charset="0"/>
                              </a:rPr>
                            </m:ctrlPr>
                          </m:mPr>
                          <m:mr>
                            <m:e>
                              <m:eqArr>
                                <m:eqArrPr>
                                  <m:ctrlPr>
                                    <a:rPr lang="es-MX" sz="2400" b="1" i="1">
                                      <a:solidFill>
                                        <a:srgbClr val="515151"/>
                                      </a:solidFill>
                                      <a:latin typeface="Cambria Math" panose="02040503050406030204" pitchFamily="18" charset="0"/>
                                    </a:rPr>
                                  </m:ctrlPr>
                                </m:eqArrPr>
                                <m:e>
                                  <m:r>
                                    <m:rPr>
                                      <m:brk m:alnAt="7"/>
                                    </m:rPr>
                                    <a:rPr lang="es-MX" sz="2400" b="1" i="1">
                                      <a:solidFill>
                                        <a:srgbClr val="515151"/>
                                      </a:solidFill>
                                      <a:latin typeface="Cambria Math" panose="02040503050406030204" pitchFamily="18" charset="0"/>
                                    </a:rPr>
                                    <m:t>𝟐</m:t>
                                  </m:r>
                                </m:e>
                                <m:e>
                                  <m:r>
                                    <m:rPr>
                                      <m:brk m:alnAt="7"/>
                                    </m:rPr>
                                    <a:rPr lang="es-MX" sz="2400" b="1" i="1">
                                      <a:solidFill>
                                        <a:schemeClr val="accent2">
                                          <a:lumMod val="75000"/>
                                        </a:schemeClr>
                                      </a:solidFill>
                                      <a:latin typeface="Cambria Math" panose="02040503050406030204" pitchFamily="18" charset="0"/>
                                    </a:rPr>
                                    <m:t>𝟏</m:t>
                                  </m:r>
                                </m:e>
                              </m:eqArr>
                            </m:e>
                          </m:mr>
                          <m:mr>
                            <m:e>
                              <m:eqArr>
                                <m:eqArrPr>
                                  <m:ctrlPr>
                                    <a:rPr lang="es-MX" sz="2400" b="1" i="1">
                                      <a:solidFill>
                                        <a:srgbClr val="515151"/>
                                      </a:solidFill>
                                      <a:latin typeface="Cambria Math" panose="02040503050406030204" pitchFamily="18" charset="0"/>
                                    </a:rPr>
                                  </m:ctrlPr>
                                </m:eqArrPr>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qArr>
                            </m:e>
                          </m:mr>
                          <m:mr>
                            <m:e>
                              <m:r>
                                <a:rPr lang="es-MX" sz="2400" b="1" i="1">
                                  <a:solidFill>
                                    <a:srgbClr val="515151"/>
                                  </a:solidFill>
                                  <a:latin typeface="Cambria Math" panose="02040503050406030204" pitchFamily="18" charset="0"/>
                                </a:rPr>
                                <m:t>𝟐</m:t>
                              </m:r>
                            </m:e>
                          </m:mr>
                        </m:m>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chemeClr val="accent2">
                                      <a:lumMod val="75000"/>
                                    </a:schemeClr>
                                  </a:solidFill>
                                  <a:latin typeface="Cambria Math" panose="02040503050406030204" pitchFamily="18" charset="0"/>
                                </a:rPr>
                                <m:t>𝟏</m:t>
                              </m:r>
                            </m:e>
                          </m:mr>
                          <m:mr>
                            <m:e>
                              <m:r>
                                <m:rPr>
                                  <m:brk m:alnAt="7"/>
                                </m:rPr>
                                <a:rPr lang="es-MX" sz="2400" b="1" i="1">
                                  <a:solidFill>
                                    <a:schemeClr val="accent2">
                                      <a:lumMod val="75000"/>
                                    </a:schemeClr>
                                  </a:solidFill>
                                  <a:latin typeface="Cambria Math" panose="02040503050406030204" pitchFamily="18" charset="0"/>
                                </a:rPr>
                                <m:t>𝟏</m:t>
                              </m:r>
                            </m:e>
                          </m:mr>
                          <m:mr>
                            <m:e>
                              <m:eqArr>
                                <m:eqArrPr>
                                  <m:ctrlPr>
                                    <a:rPr lang="es-MX" sz="2400" b="1" i="1">
                                      <a:solidFill>
                                        <a:srgbClr val="515151"/>
                                      </a:solidFill>
                                      <a:latin typeface="Cambria Math" panose="02040503050406030204" pitchFamily="18" charset="0"/>
                                    </a:rPr>
                                  </m:ctrlPr>
                                </m:eqArrPr>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
                                  <m:r>
                                    <a:rPr lang="es-MX" sz="2400" b="1" i="1">
                                      <a:solidFill>
                                        <a:srgbClr val="515151"/>
                                      </a:solidFill>
                                      <a:latin typeface="Cambria Math" panose="02040503050406030204" pitchFamily="18" charset="0"/>
                                    </a:rPr>
                                    <m:t>𝟐</m:t>
                                  </m:r>
                                </m:e>
                              </m:eqArr>
                            </m:e>
                          </m:mr>
                        </m:m>
                      </m:e>
                    </m:d>
                  </m:oMath>
                </a14:m>
                <a:r>
                  <a:rPr lang="es-ES" sz="1600" b="1" dirty="0">
                    <a:solidFill>
                      <a:schemeClr val="tx1">
                        <a:lumMod val="50000"/>
                      </a:schemeClr>
                    </a:solidFill>
                    <a:latin typeface="Roboto" panose="020B0604020202020204" charset="0"/>
                    <a:ea typeface="Roboto" panose="020B0604020202020204" charset="0"/>
                  </a:rPr>
                  <a:t> </a:t>
                </a:r>
                <a:r>
                  <a:rPr lang="es-ES" sz="2800" b="1" dirty="0">
                    <a:solidFill>
                      <a:schemeClr val="tx1">
                        <a:lumMod val="50000"/>
                      </a:schemeClr>
                    </a:solidFill>
                    <a:latin typeface="Roboto" panose="020B0604020202020204" charset="0"/>
                    <a:ea typeface="Roboto" panose="020B0604020202020204" charset="0"/>
                  </a:rPr>
                  <a:t> </a:t>
                </a:r>
                <a:endParaRPr lang="es-ES" sz="1600" b="1"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31607" y="1667816"/>
                <a:ext cx="5303086" cy="3014502"/>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5303086"/>
                          <a:gd name="connsiteY0" fmla="*/ 0 h 3014502"/>
                          <a:gd name="connsiteX1" fmla="*/ 695293 w 5303086"/>
                          <a:gd name="connsiteY1" fmla="*/ 0 h 3014502"/>
                          <a:gd name="connsiteX2" fmla="*/ 1284525 w 5303086"/>
                          <a:gd name="connsiteY2" fmla="*/ 0 h 3014502"/>
                          <a:gd name="connsiteX3" fmla="*/ 1820726 w 5303086"/>
                          <a:gd name="connsiteY3" fmla="*/ 0 h 3014502"/>
                          <a:gd name="connsiteX4" fmla="*/ 2409958 w 5303086"/>
                          <a:gd name="connsiteY4" fmla="*/ 0 h 3014502"/>
                          <a:gd name="connsiteX5" fmla="*/ 2946159 w 5303086"/>
                          <a:gd name="connsiteY5" fmla="*/ 0 h 3014502"/>
                          <a:gd name="connsiteX6" fmla="*/ 3376298 w 5303086"/>
                          <a:gd name="connsiteY6" fmla="*/ 0 h 3014502"/>
                          <a:gd name="connsiteX7" fmla="*/ 4071592 w 5303086"/>
                          <a:gd name="connsiteY7" fmla="*/ 0 h 3014502"/>
                          <a:gd name="connsiteX8" fmla="*/ 4554762 w 5303086"/>
                          <a:gd name="connsiteY8" fmla="*/ 0 h 3014502"/>
                          <a:gd name="connsiteX9" fmla="*/ 5303086 w 5303086"/>
                          <a:gd name="connsiteY9" fmla="*/ 0 h 3014502"/>
                          <a:gd name="connsiteX10" fmla="*/ 5303086 w 5303086"/>
                          <a:gd name="connsiteY10" fmla="*/ 532562 h 3014502"/>
                          <a:gd name="connsiteX11" fmla="*/ 5303086 w 5303086"/>
                          <a:gd name="connsiteY11" fmla="*/ 974689 h 3014502"/>
                          <a:gd name="connsiteX12" fmla="*/ 5303086 w 5303086"/>
                          <a:gd name="connsiteY12" fmla="*/ 1537396 h 3014502"/>
                          <a:gd name="connsiteX13" fmla="*/ 5303086 w 5303086"/>
                          <a:gd name="connsiteY13" fmla="*/ 2009668 h 3014502"/>
                          <a:gd name="connsiteX14" fmla="*/ 5303086 w 5303086"/>
                          <a:gd name="connsiteY14" fmla="*/ 2572375 h 3014502"/>
                          <a:gd name="connsiteX15" fmla="*/ 5303086 w 5303086"/>
                          <a:gd name="connsiteY15" fmla="*/ 3014502 h 3014502"/>
                          <a:gd name="connsiteX16" fmla="*/ 4872947 w 5303086"/>
                          <a:gd name="connsiteY16" fmla="*/ 3014502 h 3014502"/>
                          <a:gd name="connsiteX17" fmla="*/ 4442808 w 5303086"/>
                          <a:gd name="connsiteY17" fmla="*/ 3014502 h 3014502"/>
                          <a:gd name="connsiteX18" fmla="*/ 3853576 w 5303086"/>
                          <a:gd name="connsiteY18" fmla="*/ 3014502 h 3014502"/>
                          <a:gd name="connsiteX19" fmla="*/ 3211313 w 5303086"/>
                          <a:gd name="connsiteY19" fmla="*/ 3014502 h 3014502"/>
                          <a:gd name="connsiteX20" fmla="*/ 2728143 w 5303086"/>
                          <a:gd name="connsiteY20" fmla="*/ 3014502 h 3014502"/>
                          <a:gd name="connsiteX21" fmla="*/ 2138911 w 5303086"/>
                          <a:gd name="connsiteY21" fmla="*/ 3014502 h 3014502"/>
                          <a:gd name="connsiteX22" fmla="*/ 1496649 w 5303086"/>
                          <a:gd name="connsiteY22" fmla="*/ 3014502 h 3014502"/>
                          <a:gd name="connsiteX23" fmla="*/ 801355 w 5303086"/>
                          <a:gd name="connsiteY23" fmla="*/ 3014502 h 3014502"/>
                          <a:gd name="connsiteX24" fmla="*/ 0 w 5303086"/>
                          <a:gd name="connsiteY24" fmla="*/ 3014502 h 3014502"/>
                          <a:gd name="connsiteX25" fmla="*/ 0 w 5303086"/>
                          <a:gd name="connsiteY25" fmla="*/ 2451795 h 3014502"/>
                          <a:gd name="connsiteX26" fmla="*/ 0 w 5303086"/>
                          <a:gd name="connsiteY26" fmla="*/ 1919233 h 3014502"/>
                          <a:gd name="connsiteX27" fmla="*/ 0 w 5303086"/>
                          <a:gd name="connsiteY27" fmla="*/ 1507251 h 3014502"/>
                          <a:gd name="connsiteX28" fmla="*/ 0 w 5303086"/>
                          <a:gd name="connsiteY28" fmla="*/ 944544 h 3014502"/>
                          <a:gd name="connsiteX29" fmla="*/ 0 w 5303086"/>
                          <a:gd name="connsiteY29" fmla="*/ 442127 h 3014502"/>
                          <a:gd name="connsiteX30" fmla="*/ 0 w 5303086"/>
                          <a:gd name="connsiteY30" fmla="*/ 0 h 301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03086" h="3014502" extrusionOk="0">
                            <a:moveTo>
                              <a:pt x="0" y="0"/>
                            </a:moveTo>
                            <a:cubicBezTo>
                              <a:pt x="235559" y="-42914"/>
                              <a:pt x="376392" y="48866"/>
                              <a:pt x="695293" y="0"/>
                            </a:cubicBezTo>
                            <a:cubicBezTo>
                              <a:pt x="1014194" y="-48866"/>
                              <a:pt x="1116269" y="11798"/>
                              <a:pt x="1284525" y="0"/>
                            </a:cubicBezTo>
                            <a:cubicBezTo>
                              <a:pt x="1452781" y="-11798"/>
                              <a:pt x="1583937" y="7053"/>
                              <a:pt x="1820726" y="0"/>
                            </a:cubicBezTo>
                            <a:cubicBezTo>
                              <a:pt x="2057515" y="-7053"/>
                              <a:pt x="2246077" y="22630"/>
                              <a:pt x="2409958" y="0"/>
                            </a:cubicBezTo>
                            <a:cubicBezTo>
                              <a:pt x="2573839" y="-22630"/>
                              <a:pt x="2823889" y="35772"/>
                              <a:pt x="2946159" y="0"/>
                            </a:cubicBezTo>
                            <a:cubicBezTo>
                              <a:pt x="3068429" y="-35772"/>
                              <a:pt x="3268838" y="46644"/>
                              <a:pt x="3376298" y="0"/>
                            </a:cubicBezTo>
                            <a:cubicBezTo>
                              <a:pt x="3483758" y="-46644"/>
                              <a:pt x="3868335" y="3347"/>
                              <a:pt x="4071592" y="0"/>
                            </a:cubicBezTo>
                            <a:cubicBezTo>
                              <a:pt x="4274849" y="-3347"/>
                              <a:pt x="4330379" y="50793"/>
                              <a:pt x="4554762" y="0"/>
                            </a:cubicBezTo>
                            <a:cubicBezTo>
                              <a:pt x="4779145" y="-50793"/>
                              <a:pt x="5048861" y="80562"/>
                              <a:pt x="5303086" y="0"/>
                            </a:cubicBezTo>
                            <a:cubicBezTo>
                              <a:pt x="5345656" y="124605"/>
                              <a:pt x="5288924" y="298685"/>
                              <a:pt x="5303086" y="532562"/>
                            </a:cubicBezTo>
                            <a:cubicBezTo>
                              <a:pt x="5317248" y="766439"/>
                              <a:pt x="5299669" y="835952"/>
                              <a:pt x="5303086" y="974689"/>
                            </a:cubicBezTo>
                            <a:cubicBezTo>
                              <a:pt x="5306503" y="1113426"/>
                              <a:pt x="5267138" y="1424658"/>
                              <a:pt x="5303086" y="1537396"/>
                            </a:cubicBezTo>
                            <a:cubicBezTo>
                              <a:pt x="5339034" y="1650134"/>
                              <a:pt x="5263677" y="1788874"/>
                              <a:pt x="5303086" y="2009668"/>
                            </a:cubicBezTo>
                            <a:cubicBezTo>
                              <a:pt x="5342495" y="2230462"/>
                              <a:pt x="5248863" y="2423322"/>
                              <a:pt x="5303086" y="2572375"/>
                            </a:cubicBezTo>
                            <a:cubicBezTo>
                              <a:pt x="5357309" y="2721428"/>
                              <a:pt x="5284375" y="2795905"/>
                              <a:pt x="5303086" y="3014502"/>
                            </a:cubicBezTo>
                            <a:cubicBezTo>
                              <a:pt x="5168026" y="3045987"/>
                              <a:pt x="5030824" y="2968451"/>
                              <a:pt x="4872947" y="3014502"/>
                            </a:cubicBezTo>
                            <a:cubicBezTo>
                              <a:pt x="4715070" y="3060553"/>
                              <a:pt x="4594850" y="2982961"/>
                              <a:pt x="4442808" y="3014502"/>
                            </a:cubicBezTo>
                            <a:cubicBezTo>
                              <a:pt x="4290766" y="3046043"/>
                              <a:pt x="4109103" y="2951574"/>
                              <a:pt x="3853576" y="3014502"/>
                            </a:cubicBezTo>
                            <a:cubicBezTo>
                              <a:pt x="3598049" y="3077430"/>
                              <a:pt x="3520128" y="2981700"/>
                              <a:pt x="3211313" y="3014502"/>
                            </a:cubicBezTo>
                            <a:cubicBezTo>
                              <a:pt x="2902498" y="3047304"/>
                              <a:pt x="2825069" y="2980073"/>
                              <a:pt x="2728143" y="3014502"/>
                            </a:cubicBezTo>
                            <a:cubicBezTo>
                              <a:pt x="2631217" y="3048931"/>
                              <a:pt x="2372669" y="2946305"/>
                              <a:pt x="2138911" y="3014502"/>
                            </a:cubicBezTo>
                            <a:cubicBezTo>
                              <a:pt x="1905153" y="3082699"/>
                              <a:pt x="1677760" y="3001894"/>
                              <a:pt x="1496649" y="3014502"/>
                            </a:cubicBezTo>
                            <a:cubicBezTo>
                              <a:pt x="1315538" y="3027110"/>
                              <a:pt x="1138736" y="2997902"/>
                              <a:pt x="801355" y="3014502"/>
                            </a:cubicBezTo>
                            <a:cubicBezTo>
                              <a:pt x="463974" y="3031102"/>
                              <a:pt x="328112" y="2920685"/>
                              <a:pt x="0" y="3014502"/>
                            </a:cubicBezTo>
                            <a:cubicBezTo>
                              <a:pt x="-31432" y="2839934"/>
                              <a:pt x="34272" y="2701585"/>
                              <a:pt x="0" y="2451795"/>
                            </a:cubicBezTo>
                            <a:cubicBezTo>
                              <a:pt x="-34272" y="2202005"/>
                              <a:pt x="53358" y="2071146"/>
                              <a:pt x="0" y="1919233"/>
                            </a:cubicBezTo>
                            <a:cubicBezTo>
                              <a:pt x="-53358" y="1767320"/>
                              <a:pt x="19125" y="1706933"/>
                              <a:pt x="0" y="1507251"/>
                            </a:cubicBezTo>
                            <a:cubicBezTo>
                              <a:pt x="-19125" y="1307569"/>
                              <a:pt x="55721" y="1180944"/>
                              <a:pt x="0" y="944544"/>
                            </a:cubicBezTo>
                            <a:cubicBezTo>
                              <a:pt x="-55721" y="708144"/>
                              <a:pt x="2149" y="619029"/>
                              <a:pt x="0" y="442127"/>
                            </a:cubicBezTo>
                            <a:cubicBezTo>
                              <a:pt x="-2149" y="265225"/>
                              <a:pt x="31555" y="178144"/>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Google Shape;784;p44">
                <a:extLst>
                  <a:ext uri="{FF2B5EF4-FFF2-40B4-BE49-F238E27FC236}">
                    <a16:creationId xmlns:a16="http://schemas.microsoft.com/office/drawing/2014/main" id="{A1543D36-3C5C-49D2-AE65-7B7E4D7D54B3}"/>
                  </a:ext>
                </a:extLst>
              </p:cNvPr>
              <p:cNvSpPr txBox="1">
                <a:spLocks/>
              </p:cNvSpPr>
              <p:nvPr/>
            </p:nvSpPr>
            <p:spPr>
              <a:xfrm>
                <a:off x="5685641" y="1667816"/>
                <a:ext cx="3226752" cy="1807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Nunito"/>
                  <a:buChar char="■"/>
                  <a:defRPr sz="1400" b="0" i="0" u="none" strike="noStrike" cap="none">
                    <a:solidFill>
                      <a:schemeClr val="accent5"/>
                    </a:solidFill>
                    <a:latin typeface="Nunito"/>
                    <a:ea typeface="Nunito"/>
                    <a:cs typeface="Nunito"/>
                    <a:sym typeface="Nunito"/>
                  </a:defRPr>
                </a:lvl1pPr>
                <a:lvl2pPr marL="914400" marR="0" lvl="1"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2pPr>
                <a:lvl3pPr marL="1371600" marR="0" lvl="2"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3pPr>
                <a:lvl4pPr marL="1828800" marR="0" lvl="3"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4pPr>
                <a:lvl5pPr marL="2286000" marR="0" lvl="4"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5pPr>
                <a:lvl6pPr marL="2743200" marR="0" lvl="5"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6pPr>
                <a:lvl7pPr marL="3200400" marR="0" lvl="6"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7pPr>
                <a:lvl8pPr marL="3657600" marR="0" lvl="7"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8pPr>
                <a:lvl9pPr marL="4114800" marR="0" lvl="8" indent="-317500" algn="l" rtl="0">
                  <a:lnSpc>
                    <a:spcPct val="100000"/>
                  </a:lnSpc>
                  <a:spcBef>
                    <a:spcPts val="1600"/>
                  </a:spcBef>
                  <a:spcAft>
                    <a:spcPts val="160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9pPr>
              </a:lstStyle>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𝟏</m:t>
                          </m:r>
                        </m:sup>
                      </m:sSup>
                      <m:r>
                        <a:rPr lang="es-MX" sz="2800" i="1" smtClean="0">
                          <a:solidFill>
                            <a:schemeClr val="bg2">
                              <a:lumMod val="50000"/>
                            </a:schemeClr>
                          </a:solidFill>
                          <a:latin typeface="Cambria Math" panose="02040503050406030204" pitchFamily="18" charset="0"/>
                        </a:rPr>
                        <m:t>=</m:t>
                      </m:r>
                      <m:d>
                        <m:dPr>
                          <m:begChr m:val="{"/>
                          <m:endChr m:val="}"/>
                          <m:ctrlPr>
                            <a:rPr lang="es-MX" sz="2800" b="0" i="1" smtClean="0">
                              <a:solidFill>
                                <a:schemeClr val="bg2">
                                  <a:lumMod val="50000"/>
                                </a:schemeClr>
                              </a:solidFill>
                              <a:latin typeface="Cambria Math" panose="02040503050406030204" pitchFamily="18" charset="0"/>
                            </a:rPr>
                          </m:ctrlPr>
                        </m:dPr>
                        <m:e>
                          <m:r>
                            <a:rPr lang="es-MX" sz="2800" b="0" i="1" smtClean="0">
                              <a:solidFill>
                                <a:schemeClr val="bg2">
                                  <a:lumMod val="50000"/>
                                </a:schemeClr>
                              </a:solidFill>
                              <a:latin typeface="Cambria Math" panose="02040503050406030204" pitchFamily="18" charset="0"/>
                            </a:rPr>
                            <m:t>3,5</m:t>
                          </m:r>
                        </m:e>
                      </m:d>
                    </m:oMath>
                  </m:oMathPara>
                </a14:m>
                <a:endParaRPr lang="es-MX" sz="2800" b="0" dirty="0">
                  <a:solidFill>
                    <a:schemeClr val="bg2">
                      <a:lumMod val="50000"/>
                    </a:schemeClr>
                  </a:solidFill>
                  <a:latin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𝟐</m:t>
                          </m:r>
                        </m:sup>
                      </m:sSup>
                      <m:r>
                        <a:rPr lang="es-MX" sz="2800" i="1" smtClean="0">
                          <a:solidFill>
                            <a:schemeClr val="bg2">
                              <a:lumMod val="50000"/>
                            </a:schemeClr>
                          </a:solidFill>
                          <a:latin typeface="Cambria Math" panose="02040503050406030204" pitchFamily="18" charset="0"/>
                        </a:rPr>
                        <m:t>=</m:t>
                      </m:r>
                      <m:d>
                        <m:dPr>
                          <m:begChr m:val="{"/>
                          <m:endChr m:val="}"/>
                          <m:ctrlPr>
                            <a:rPr lang="es-MX" sz="2800" b="0" i="1" smtClean="0">
                              <a:solidFill>
                                <a:schemeClr val="bg2">
                                  <a:lumMod val="50000"/>
                                </a:schemeClr>
                              </a:solidFill>
                              <a:latin typeface="Cambria Math" panose="02040503050406030204" pitchFamily="18" charset="0"/>
                            </a:rPr>
                          </m:ctrlPr>
                        </m:dPr>
                        <m:e>
                          <m:r>
                            <a:rPr lang="es-MX" sz="2800" b="0" i="1" smtClean="0">
                              <a:solidFill>
                                <a:schemeClr val="bg2">
                                  <a:lumMod val="50000"/>
                                </a:schemeClr>
                              </a:solidFill>
                              <a:latin typeface="Cambria Math" panose="02040503050406030204" pitchFamily="18" charset="0"/>
                            </a:rPr>
                            <m:t>1,2,4,5</m:t>
                          </m:r>
                        </m:e>
                      </m:d>
                    </m:oMath>
                  </m:oMathPara>
                </a14:m>
                <a:endParaRPr lang="es-MX" sz="2800" b="0" dirty="0">
                  <a:solidFill>
                    <a:schemeClr val="bg2">
                      <a:lumMod val="50000"/>
                    </a:schemeClr>
                  </a:solidFill>
                  <a:latin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𝟑</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{3}</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𝟒</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{2,3}</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𝟓</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{2,3}</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𝑴</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𝟔</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{3}</m:t>
                      </m:r>
                    </m:oMath>
                  </m:oMathPara>
                </a14:m>
                <a:endParaRPr lang="es-ES" sz="2800" dirty="0">
                  <a:solidFill>
                    <a:schemeClr val="tx1">
                      <a:lumMod val="50000"/>
                    </a:schemeClr>
                  </a:solidFill>
                  <a:latin typeface="Roboto" panose="020B0604020202020204" charset="0"/>
                  <a:ea typeface="Roboto" panose="020B0604020202020204" charset="0"/>
                </a:endParaRPr>
              </a:p>
            </p:txBody>
          </p:sp>
        </mc:Choice>
        <mc:Fallback xmlns="">
          <p:sp>
            <p:nvSpPr>
              <p:cNvPr id="6" name="Google Shape;784;p44">
                <a:extLst>
                  <a:ext uri="{FF2B5EF4-FFF2-40B4-BE49-F238E27FC236}">
                    <a16:creationId xmlns:a16="http://schemas.microsoft.com/office/drawing/2014/main" id="{A1543D36-3C5C-49D2-AE65-7B7E4D7D54B3}"/>
                  </a:ext>
                </a:extLst>
              </p:cNvPr>
              <p:cNvSpPr txBox="1">
                <a:spLocks noRot="1" noChangeAspect="1" noMove="1" noResize="1" noEditPoints="1" noAdjustHandles="1" noChangeArrowheads="1" noChangeShapeType="1" noTextEdit="1"/>
              </p:cNvSpPr>
              <p:nvPr/>
            </p:nvSpPr>
            <p:spPr>
              <a:xfrm>
                <a:off x="5685641" y="1667816"/>
                <a:ext cx="3226752" cy="1807867"/>
              </a:xfrm>
              <a:prstGeom prst="rect">
                <a:avLst/>
              </a:prstGeom>
              <a:blipFill>
                <a:blip r:embed="rId4"/>
                <a:stretch>
                  <a:fillRect b="-50338"/>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113494" y="659013"/>
                <a:ext cx="6030506" cy="338554"/>
              </a:xfrm>
              <a:prstGeom prst="rect">
                <a:avLst/>
              </a:prstGeom>
              <a:noFill/>
            </p:spPr>
            <p:txBody>
              <a:bodyPr wrap="square">
                <a:spAutoFit/>
              </a:bodyPr>
              <a:lstStyle/>
              <a:p>
                <a:pPr marL="139700" indent="0">
                  <a:buNone/>
                </a:pPr>
                <a:r>
                  <a:rPr lang="es-MX" sz="1600" b="1" u="sng" dirty="0">
                    <a:solidFill>
                      <a:schemeClr val="bg1"/>
                    </a:solidFill>
                    <a:latin typeface="Roboto "/>
                  </a:rPr>
                  <a:t>Paso 1</a:t>
                </a:r>
                <a:r>
                  <a:rPr lang="es-MX" sz="1600" b="1" dirty="0">
                    <a:solidFill>
                      <a:schemeClr val="bg1"/>
                    </a:solidFill>
                    <a:latin typeface="Roboto "/>
                  </a:rPr>
                  <a:t>: </a:t>
                </a:r>
                <a:r>
                  <a:rPr lang="es-MX" sz="1600" dirty="0">
                    <a:solidFill>
                      <a:schemeClr val="bg1"/>
                    </a:solidFill>
                    <a:latin typeface="Roboto "/>
                  </a:rPr>
                  <a:t>De la memoria </a:t>
                </a:r>
                <a:r>
                  <a:rPr lang="es-MX" sz="1600" b="1" dirty="0">
                    <a:solidFill>
                      <a:schemeClr val="bg1"/>
                    </a:solidFill>
                    <a:latin typeface="Roboto "/>
                  </a:rPr>
                  <a:t>M, </a:t>
                </a:r>
                <a:r>
                  <a:rPr lang="es-MX" sz="1600" dirty="0">
                    <a:solidFill>
                      <a:schemeClr val="bg1"/>
                    </a:solidFill>
                    <a:latin typeface="Roboto "/>
                  </a:rPr>
                  <a:t>tendremos la transpuesta de </a:t>
                </a:r>
                <a14:m>
                  <m:oMath xmlns:m="http://schemas.openxmlformats.org/officeDocument/2006/math">
                    <m:r>
                      <a:rPr lang="es-MX" sz="1600" b="1" i="1" smtClean="0">
                        <a:solidFill>
                          <a:schemeClr val="bg1"/>
                        </a:solidFill>
                        <a:latin typeface="Cambria Math" panose="02040503050406030204" pitchFamily="18" charset="0"/>
                        <a:ea typeface="Cambria Math" panose="02040503050406030204" pitchFamily="18" charset="0"/>
                      </a:rPr>
                      <m:t>𝑬𝑴𝑶𝒔</m:t>
                    </m:r>
                  </m:oMath>
                </a14:m>
                <a:endParaRPr lang="es-MX" sz="1600" b="1" dirty="0">
                  <a:solidFill>
                    <a:schemeClr val="bg1"/>
                  </a:solidFill>
                  <a:latin typeface="Roboto "/>
                </a:endParaRP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113494" y="659013"/>
                <a:ext cx="6030506" cy="338554"/>
              </a:xfrm>
              <a:prstGeom prst="rect">
                <a:avLst/>
              </a:prstGeom>
              <a:blipFill>
                <a:blip r:embed="rId5"/>
                <a:stretch>
                  <a:fillRect t="-7143" b="-19643"/>
                </a:stretch>
              </a:blipFill>
            </p:spPr>
            <p:txBody>
              <a:bodyPr/>
              <a:lstStyle/>
              <a:p>
                <a:r>
                  <a:rPr lang="es-MX">
                    <a:noFill/>
                  </a:rPr>
                  <a:t> </a:t>
                </a:r>
              </a:p>
            </p:txBody>
          </p:sp>
        </mc:Fallback>
      </mc:AlternateContent>
      <p:cxnSp>
        <p:nvCxnSpPr>
          <p:cNvPr id="3" name="Conector recto de flecha 2">
            <a:extLst>
              <a:ext uri="{FF2B5EF4-FFF2-40B4-BE49-F238E27FC236}">
                <a16:creationId xmlns:a16="http://schemas.microsoft.com/office/drawing/2014/main" id="{BC67984D-3A53-4551-A433-F32D8C1A348B}"/>
              </a:ext>
            </a:extLst>
          </p:cNvPr>
          <p:cNvCxnSpPr>
            <a:cxnSpLocks/>
          </p:cNvCxnSpPr>
          <p:nvPr/>
        </p:nvCxnSpPr>
        <p:spPr>
          <a:xfrm>
            <a:off x="2380941" y="3102835"/>
            <a:ext cx="410547" cy="0"/>
          </a:xfrm>
          <a:prstGeom prst="straightConnector1">
            <a:avLst/>
          </a:prstGeom>
          <a:ln w="57150">
            <a:solidFill>
              <a:srgbClr val="51515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F38613C-C3F7-4EEC-A0ED-F3BD5642B18C}"/>
                  </a:ext>
                </a:extLst>
              </p:cNvPr>
              <p:cNvSpPr txBox="1"/>
              <p:nvPr/>
            </p:nvSpPr>
            <p:spPr>
              <a:xfrm>
                <a:off x="2791488" y="2083620"/>
                <a:ext cx="2351324" cy="2098588"/>
              </a:xfrm>
              <a:prstGeom prst="rect">
                <a:avLst/>
              </a:prstGeom>
              <a:noFill/>
            </p:spPr>
            <p:txBody>
              <a:bodyPr wrap="square">
                <a:spAutoFit/>
              </a:bodyPr>
              <a:lstStyle/>
              <a:p>
                <a14:m>
                  <m:oMath xmlns:m="http://schemas.openxmlformats.org/officeDocument/2006/math">
                    <m:r>
                      <a:rPr lang="es-MX" sz="2400" b="1" i="1" smtClean="0">
                        <a:solidFill>
                          <a:srgbClr val="515151"/>
                        </a:solidFill>
                        <a:latin typeface="Cambria Math" panose="02040503050406030204" pitchFamily="18" charset="0"/>
                        <a:ea typeface="Cambria Math" panose="02040503050406030204" pitchFamily="18" charset="0"/>
                      </a:rPr>
                      <m:t>(</m:t>
                    </m:r>
                    <m:r>
                      <a:rPr lang="es-MX" sz="2400" b="1" i="1" smtClean="0">
                        <a:solidFill>
                          <a:srgbClr val="515151"/>
                        </a:solidFill>
                        <a:latin typeface="Cambria Math" panose="02040503050406030204" pitchFamily="18" charset="0"/>
                        <a:ea typeface="Cambria Math" panose="02040503050406030204" pitchFamily="18" charset="0"/>
                      </a:rPr>
                      <m:t>𝑬𝑴𝑶𝒔</m:t>
                    </m:r>
                    <m:r>
                      <a:rPr lang="es-MX" sz="2400" b="1" i="1" smtClean="0">
                        <a:solidFill>
                          <a:srgbClr val="515151"/>
                        </a:solidFill>
                        <a:latin typeface="Cambria Math" panose="02040503050406030204" pitchFamily="18" charset="0"/>
                        <a:ea typeface="Cambria Math" panose="02040503050406030204" pitchFamily="18" charset="0"/>
                      </a:rPr>
                      <m:t>)</m:t>
                    </m:r>
                  </m:oMath>
                </a14:m>
                <a:r>
                  <a:rPr lang="es-MX" sz="2400" dirty="0">
                    <a:solidFill>
                      <a:srgbClr val="515151"/>
                    </a:solidFill>
                  </a:rPr>
                  <a:t>’= </a:t>
                </a:r>
                <a14:m>
                  <m:oMath xmlns:m="http://schemas.openxmlformats.org/officeDocument/2006/math">
                    <m:d>
                      <m:dPr>
                        <m:begChr m:val="["/>
                        <m:endChr m:val="]"/>
                        <m:ctrlPr>
                          <a:rPr lang="es-MX" sz="2400" i="1">
                            <a:solidFill>
                              <a:srgbClr val="515151"/>
                            </a:solidFill>
                            <a:latin typeface="Cambria Math" panose="02040503050406030204" pitchFamily="18" charset="0"/>
                          </a:rPr>
                        </m:ctrlPr>
                      </m:dPr>
                      <m:e>
                        <m:eqArr>
                          <m:eqArrPr>
                            <m:ctrlPr>
                              <a:rPr lang="es-MX" sz="2400" i="1">
                                <a:solidFill>
                                  <a:srgbClr val="515151"/>
                                </a:solidFill>
                                <a:latin typeface="Cambria Math" panose="02040503050406030204" pitchFamily="18" charset="0"/>
                              </a:rPr>
                            </m:ctrlPr>
                          </m:eqArrPr>
                          <m:e>
                            <m:m>
                              <m:mPr>
                                <m:mcs>
                                  <m:mc>
                                    <m:mcPr>
                                      <m:count m:val="1"/>
                                      <m:mcJc m:val="center"/>
                                    </m:mcPr>
                                  </m:mc>
                                </m:mcs>
                                <m:ctrlPr>
                                  <a:rPr lang="es-MX" sz="2400" i="1">
                                    <a:solidFill>
                                      <a:srgbClr val="515151"/>
                                    </a:solidFill>
                                    <a:latin typeface="Cambria Math" panose="02040503050406030204" pitchFamily="18" charset="0"/>
                                  </a:rPr>
                                </m:ctrlPr>
                              </m:mPr>
                              <m:mr>
                                <m:e>
                                  <m:r>
                                    <m:rPr>
                                      <m:brk m:alnAt="7"/>
                                    </m:rPr>
                                    <a:rPr lang="es-MX" sz="2400" b="0" i="1" smtClean="0">
                                      <a:solidFill>
                                        <a:srgbClr val="515151"/>
                                      </a:solidFill>
                                      <a:latin typeface="Cambria Math" panose="02040503050406030204" pitchFamily="18" charset="0"/>
                                    </a:rPr>
                                    <m:t>0</m:t>
                                  </m:r>
                                </m:e>
                              </m:mr>
                              <m:mr>
                                <m:e>
                                  <m:r>
                                    <a:rPr lang="es-MX" sz="2400" b="0" i="1" smtClean="0">
                                      <a:solidFill>
                                        <a:srgbClr val="515151"/>
                                      </a:solidFill>
                                      <a:latin typeface="Cambria Math" panose="02040503050406030204" pitchFamily="18" charset="0"/>
                                    </a:rPr>
                                    <m:t>1</m:t>
                                  </m:r>
                                </m:e>
                              </m:mr>
                              <m:mr>
                                <m:e>
                                  <m:r>
                                    <a:rPr lang="es-MX" sz="2400" b="0" i="1" smtClean="0">
                                      <a:solidFill>
                                        <a:srgbClr val="515151"/>
                                      </a:solidFill>
                                      <a:latin typeface="Cambria Math" panose="02040503050406030204" pitchFamily="18" charset="0"/>
                                    </a:rPr>
                                    <m:t>0</m:t>
                                  </m:r>
                                </m:e>
                              </m:mr>
                            </m:m>
                          </m:e>
                          <m:e>
                            <m:r>
                              <a:rPr lang="es-MX" sz="2400" i="1">
                                <a:solidFill>
                                  <a:srgbClr val="515151"/>
                                </a:solidFill>
                                <a:latin typeface="Cambria Math" panose="02040503050406030204" pitchFamily="18" charset="0"/>
                              </a:rPr>
                              <m:t>0</m:t>
                            </m:r>
                          </m:e>
                          <m:e>
                            <m:r>
                              <a:rPr lang="es-MX" sz="2400" b="0" i="1" smtClean="0">
                                <a:solidFill>
                                  <a:srgbClr val="515151"/>
                                </a:solidFill>
                                <a:latin typeface="Cambria Math" panose="02040503050406030204" pitchFamily="18" charset="0"/>
                              </a:rPr>
                              <m:t>0</m:t>
                            </m:r>
                          </m:e>
                          <m:e>
                            <m:r>
                              <a:rPr lang="es-MX" sz="2400" i="1">
                                <a:solidFill>
                                  <a:srgbClr val="515151"/>
                                </a:solidFill>
                                <a:latin typeface="Cambria Math" panose="02040503050406030204" pitchFamily="18" charset="0"/>
                              </a:rPr>
                              <m:t>0</m:t>
                            </m:r>
                          </m:e>
                        </m:eqArr>
                      </m:e>
                    </m:d>
                  </m:oMath>
                </a14:m>
                <a:endParaRPr lang="es-MX" sz="2400" dirty="0">
                  <a:solidFill>
                    <a:srgbClr val="515151"/>
                  </a:solidFill>
                </a:endParaRPr>
              </a:p>
            </p:txBody>
          </p:sp>
        </mc:Choice>
        <mc:Fallback xmlns="">
          <p:sp>
            <p:nvSpPr>
              <p:cNvPr id="13" name="CuadroTexto 12">
                <a:extLst>
                  <a:ext uri="{FF2B5EF4-FFF2-40B4-BE49-F238E27FC236}">
                    <a16:creationId xmlns:a16="http://schemas.microsoft.com/office/drawing/2014/main" id="{2F38613C-C3F7-4EEC-A0ED-F3BD5642B18C}"/>
                  </a:ext>
                </a:extLst>
              </p:cNvPr>
              <p:cNvSpPr txBox="1">
                <a:spLocks noRot="1" noChangeAspect="1" noMove="1" noResize="1" noEditPoints="1" noAdjustHandles="1" noChangeArrowheads="1" noChangeShapeType="1" noTextEdit="1"/>
              </p:cNvSpPr>
              <p:nvPr/>
            </p:nvSpPr>
            <p:spPr>
              <a:xfrm>
                <a:off x="2791488" y="2083620"/>
                <a:ext cx="2351324" cy="2098588"/>
              </a:xfrm>
              <a:prstGeom prst="rect">
                <a:avLst/>
              </a:prstGeom>
              <a:blipFill>
                <a:blip r:embed="rId6"/>
                <a:stretch>
                  <a:fillRect/>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40625" y="760393"/>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
        <p:nvSpPr>
          <p:cNvPr id="14" name="CuadroTexto 13">
            <a:extLst>
              <a:ext uri="{FF2B5EF4-FFF2-40B4-BE49-F238E27FC236}">
                <a16:creationId xmlns:a16="http://schemas.microsoft.com/office/drawing/2014/main" id="{01EB00C7-A164-439C-A686-0CCE10922AA4}"/>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p:sp>
        <p:nvSpPr>
          <p:cNvPr id="17" name="CuadroTexto 16">
            <a:extLst>
              <a:ext uri="{FF2B5EF4-FFF2-40B4-BE49-F238E27FC236}">
                <a16:creationId xmlns:a16="http://schemas.microsoft.com/office/drawing/2014/main" id="{C550EB20-206E-4800-B1EF-464CB72F4B57}"/>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Tree>
    <p:extLst>
      <p:ext uri="{BB962C8B-B14F-4D97-AF65-F5344CB8AC3E}">
        <p14:creationId xmlns:p14="http://schemas.microsoft.com/office/powerpoint/2010/main" val="343564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79797" y="1899166"/>
                <a:ext cx="8584405" cy="2031348"/>
              </a:xfrm>
              <a:custGeom>
                <a:avLst/>
                <a:gdLst>
                  <a:gd name="connsiteX0" fmla="*/ 0 w 8584405"/>
                  <a:gd name="connsiteY0" fmla="*/ 0 h 2031348"/>
                  <a:gd name="connsiteX1" fmla="*/ 486450 w 8584405"/>
                  <a:gd name="connsiteY1" fmla="*/ 0 h 2031348"/>
                  <a:gd name="connsiteX2" fmla="*/ 1058743 w 8584405"/>
                  <a:gd name="connsiteY2" fmla="*/ 0 h 2031348"/>
                  <a:gd name="connsiteX3" fmla="*/ 1545193 w 8584405"/>
                  <a:gd name="connsiteY3" fmla="*/ 0 h 2031348"/>
                  <a:gd name="connsiteX4" fmla="*/ 1945798 w 8584405"/>
                  <a:gd name="connsiteY4" fmla="*/ 0 h 2031348"/>
                  <a:gd name="connsiteX5" fmla="*/ 2603936 w 8584405"/>
                  <a:gd name="connsiteY5" fmla="*/ 0 h 2031348"/>
                  <a:gd name="connsiteX6" fmla="*/ 3090386 w 8584405"/>
                  <a:gd name="connsiteY6" fmla="*/ 0 h 2031348"/>
                  <a:gd name="connsiteX7" fmla="*/ 3490991 w 8584405"/>
                  <a:gd name="connsiteY7" fmla="*/ 0 h 2031348"/>
                  <a:gd name="connsiteX8" fmla="*/ 4234973 w 8584405"/>
                  <a:gd name="connsiteY8" fmla="*/ 0 h 2031348"/>
                  <a:gd name="connsiteX9" fmla="*/ 4549735 w 8584405"/>
                  <a:gd name="connsiteY9" fmla="*/ 0 h 2031348"/>
                  <a:gd name="connsiteX10" fmla="*/ 5293716 w 8584405"/>
                  <a:gd name="connsiteY10" fmla="*/ 0 h 2031348"/>
                  <a:gd name="connsiteX11" fmla="*/ 6037698 w 8584405"/>
                  <a:gd name="connsiteY11" fmla="*/ 0 h 2031348"/>
                  <a:gd name="connsiteX12" fmla="*/ 6609992 w 8584405"/>
                  <a:gd name="connsiteY12" fmla="*/ 0 h 2031348"/>
                  <a:gd name="connsiteX13" fmla="*/ 7268130 w 8584405"/>
                  <a:gd name="connsiteY13" fmla="*/ 0 h 2031348"/>
                  <a:gd name="connsiteX14" fmla="*/ 7926267 w 8584405"/>
                  <a:gd name="connsiteY14" fmla="*/ 0 h 2031348"/>
                  <a:gd name="connsiteX15" fmla="*/ 8584405 w 8584405"/>
                  <a:gd name="connsiteY15" fmla="*/ 0 h 2031348"/>
                  <a:gd name="connsiteX16" fmla="*/ 8584405 w 8584405"/>
                  <a:gd name="connsiteY16" fmla="*/ 467210 h 2031348"/>
                  <a:gd name="connsiteX17" fmla="*/ 8584405 w 8584405"/>
                  <a:gd name="connsiteY17" fmla="*/ 914107 h 2031348"/>
                  <a:gd name="connsiteX18" fmla="*/ 8584405 w 8584405"/>
                  <a:gd name="connsiteY18" fmla="*/ 1442257 h 2031348"/>
                  <a:gd name="connsiteX19" fmla="*/ 8584405 w 8584405"/>
                  <a:gd name="connsiteY19" fmla="*/ 2031348 h 2031348"/>
                  <a:gd name="connsiteX20" fmla="*/ 8012111 w 8584405"/>
                  <a:gd name="connsiteY20" fmla="*/ 2031348 h 2031348"/>
                  <a:gd name="connsiteX21" fmla="*/ 7525662 w 8584405"/>
                  <a:gd name="connsiteY21" fmla="*/ 2031348 h 2031348"/>
                  <a:gd name="connsiteX22" fmla="*/ 7039212 w 8584405"/>
                  <a:gd name="connsiteY22" fmla="*/ 2031348 h 2031348"/>
                  <a:gd name="connsiteX23" fmla="*/ 6466918 w 8584405"/>
                  <a:gd name="connsiteY23" fmla="*/ 2031348 h 2031348"/>
                  <a:gd name="connsiteX24" fmla="*/ 5722937 w 8584405"/>
                  <a:gd name="connsiteY24" fmla="*/ 2031348 h 2031348"/>
                  <a:gd name="connsiteX25" fmla="*/ 5150643 w 8584405"/>
                  <a:gd name="connsiteY25" fmla="*/ 2031348 h 2031348"/>
                  <a:gd name="connsiteX26" fmla="*/ 4750037 w 8584405"/>
                  <a:gd name="connsiteY26" fmla="*/ 2031348 h 2031348"/>
                  <a:gd name="connsiteX27" fmla="*/ 4091900 w 8584405"/>
                  <a:gd name="connsiteY27" fmla="*/ 2031348 h 2031348"/>
                  <a:gd name="connsiteX28" fmla="*/ 3605450 w 8584405"/>
                  <a:gd name="connsiteY28" fmla="*/ 2031348 h 2031348"/>
                  <a:gd name="connsiteX29" fmla="*/ 3119000 w 8584405"/>
                  <a:gd name="connsiteY29" fmla="*/ 2031348 h 2031348"/>
                  <a:gd name="connsiteX30" fmla="*/ 2718395 w 8584405"/>
                  <a:gd name="connsiteY30" fmla="*/ 2031348 h 2031348"/>
                  <a:gd name="connsiteX31" fmla="*/ 2317789 w 8584405"/>
                  <a:gd name="connsiteY31" fmla="*/ 2031348 h 2031348"/>
                  <a:gd name="connsiteX32" fmla="*/ 1831340 w 8584405"/>
                  <a:gd name="connsiteY32" fmla="*/ 2031348 h 2031348"/>
                  <a:gd name="connsiteX33" fmla="*/ 1344890 w 8584405"/>
                  <a:gd name="connsiteY33" fmla="*/ 2031348 h 2031348"/>
                  <a:gd name="connsiteX34" fmla="*/ 600908 w 8584405"/>
                  <a:gd name="connsiteY34" fmla="*/ 2031348 h 2031348"/>
                  <a:gd name="connsiteX35" fmla="*/ 0 w 8584405"/>
                  <a:gd name="connsiteY35" fmla="*/ 2031348 h 2031348"/>
                  <a:gd name="connsiteX36" fmla="*/ 0 w 8584405"/>
                  <a:gd name="connsiteY36" fmla="*/ 1543824 h 2031348"/>
                  <a:gd name="connsiteX37" fmla="*/ 0 w 8584405"/>
                  <a:gd name="connsiteY37" fmla="*/ 1076614 h 2031348"/>
                  <a:gd name="connsiteX38" fmla="*/ 0 w 8584405"/>
                  <a:gd name="connsiteY38" fmla="*/ 629718 h 2031348"/>
                  <a:gd name="connsiteX39" fmla="*/ 0 w 8584405"/>
                  <a:gd name="connsiteY39" fmla="*/ 0 h 203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584405" h="2031348" fill="none" extrusionOk="0">
                    <a:moveTo>
                      <a:pt x="0" y="0"/>
                    </a:moveTo>
                    <a:cubicBezTo>
                      <a:pt x="218043" y="-11554"/>
                      <a:pt x="291252" y="29879"/>
                      <a:pt x="486450" y="0"/>
                    </a:cubicBezTo>
                    <a:cubicBezTo>
                      <a:pt x="681648" y="-29879"/>
                      <a:pt x="846967" y="37423"/>
                      <a:pt x="1058743" y="0"/>
                    </a:cubicBezTo>
                    <a:cubicBezTo>
                      <a:pt x="1270519" y="-37423"/>
                      <a:pt x="1345391" y="18690"/>
                      <a:pt x="1545193" y="0"/>
                    </a:cubicBezTo>
                    <a:cubicBezTo>
                      <a:pt x="1744995" y="-18690"/>
                      <a:pt x="1770795" y="36992"/>
                      <a:pt x="1945798" y="0"/>
                    </a:cubicBezTo>
                    <a:cubicBezTo>
                      <a:pt x="2120802" y="-36992"/>
                      <a:pt x="2385354" y="19977"/>
                      <a:pt x="2603936" y="0"/>
                    </a:cubicBezTo>
                    <a:cubicBezTo>
                      <a:pt x="2822518" y="-19977"/>
                      <a:pt x="2877474" y="57031"/>
                      <a:pt x="3090386" y="0"/>
                    </a:cubicBezTo>
                    <a:cubicBezTo>
                      <a:pt x="3303298" y="-57031"/>
                      <a:pt x="3402827" y="24918"/>
                      <a:pt x="3490991" y="0"/>
                    </a:cubicBezTo>
                    <a:cubicBezTo>
                      <a:pt x="3579155" y="-24918"/>
                      <a:pt x="4043462" y="22629"/>
                      <a:pt x="4234973" y="0"/>
                    </a:cubicBezTo>
                    <a:cubicBezTo>
                      <a:pt x="4426484" y="-22629"/>
                      <a:pt x="4484791" y="20536"/>
                      <a:pt x="4549735" y="0"/>
                    </a:cubicBezTo>
                    <a:cubicBezTo>
                      <a:pt x="4614679" y="-20536"/>
                      <a:pt x="5131066" y="17312"/>
                      <a:pt x="5293716" y="0"/>
                    </a:cubicBezTo>
                    <a:cubicBezTo>
                      <a:pt x="5456366" y="-17312"/>
                      <a:pt x="5784842" y="77010"/>
                      <a:pt x="6037698" y="0"/>
                    </a:cubicBezTo>
                    <a:cubicBezTo>
                      <a:pt x="6290554" y="-77010"/>
                      <a:pt x="6477717" y="13999"/>
                      <a:pt x="6609992" y="0"/>
                    </a:cubicBezTo>
                    <a:cubicBezTo>
                      <a:pt x="6742267" y="-13999"/>
                      <a:pt x="7073275" y="74285"/>
                      <a:pt x="7268130" y="0"/>
                    </a:cubicBezTo>
                    <a:cubicBezTo>
                      <a:pt x="7462985" y="-74285"/>
                      <a:pt x="7709308" y="10344"/>
                      <a:pt x="7926267" y="0"/>
                    </a:cubicBezTo>
                    <a:cubicBezTo>
                      <a:pt x="8143226" y="-10344"/>
                      <a:pt x="8398936" y="7680"/>
                      <a:pt x="8584405" y="0"/>
                    </a:cubicBezTo>
                    <a:cubicBezTo>
                      <a:pt x="8592071" y="194603"/>
                      <a:pt x="8576222" y="345101"/>
                      <a:pt x="8584405" y="467210"/>
                    </a:cubicBezTo>
                    <a:cubicBezTo>
                      <a:pt x="8592588" y="589319"/>
                      <a:pt x="8553753" y="806842"/>
                      <a:pt x="8584405" y="914107"/>
                    </a:cubicBezTo>
                    <a:cubicBezTo>
                      <a:pt x="8615057" y="1021372"/>
                      <a:pt x="8567394" y="1245796"/>
                      <a:pt x="8584405" y="1442257"/>
                    </a:cubicBezTo>
                    <a:cubicBezTo>
                      <a:pt x="8601416" y="1638718"/>
                      <a:pt x="8547495" y="1798694"/>
                      <a:pt x="8584405" y="2031348"/>
                    </a:cubicBezTo>
                    <a:cubicBezTo>
                      <a:pt x="8375501" y="2031750"/>
                      <a:pt x="8163124" y="1962800"/>
                      <a:pt x="8012111" y="2031348"/>
                    </a:cubicBezTo>
                    <a:cubicBezTo>
                      <a:pt x="7861098" y="2099896"/>
                      <a:pt x="7756955" y="1987974"/>
                      <a:pt x="7525662" y="2031348"/>
                    </a:cubicBezTo>
                    <a:cubicBezTo>
                      <a:pt x="7294369" y="2074722"/>
                      <a:pt x="7281347" y="2020862"/>
                      <a:pt x="7039212" y="2031348"/>
                    </a:cubicBezTo>
                    <a:cubicBezTo>
                      <a:pt x="6797077" y="2041834"/>
                      <a:pt x="6691493" y="2022673"/>
                      <a:pt x="6466918" y="2031348"/>
                    </a:cubicBezTo>
                    <a:cubicBezTo>
                      <a:pt x="6242343" y="2040023"/>
                      <a:pt x="5952711" y="2023716"/>
                      <a:pt x="5722937" y="2031348"/>
                    </a:cubicBezTo>
                    <a:cubicBezTo>
                      <a:pt x="5493163" y="2038980"/>
                      <a:pt x="5299233" y="2018987"/>
                      <a:pt x="5150643" y="2031348"/>
                    </a:cubicBezTo>
                    <a:cubicBezTo>
                      <a:pt x="5002053" y="2043709"/>
                      <a:pt x="4938006" y="2025767"/>
                      <a:pt x="4750037" y="2031348"/>
                    </a:cubicBezTo>
                    <a:cubicBezTo>
                      <a:pt x="4562068" y="2036929"/>
                      <a:pt x="4235594" y="1997819"/>
                      <a:pt x="4091900" y="2031348"/>
                    </a:cubicBezTo>
                    <a:cubicBezTo>
                      <a:pt x="3948206" y="2064877"/>
                      <a:pt x="3786138" y="2019675"/>
                      <a:pt x="3605450" y="2031348"/>
                    </a:cubicBezTo>
                    <a:cubicBezTo>
                      <a:pt x="3424762" y="2043021"/>
                      <a:pt x="3244391" y="2012230"/>
                      <a:pt x="3119000" y="2031348"/>
                    </a:cubicBezTo>
                    <a:cubicBezTo>
                      <a:pt x="2993609" y="2050466"/>
                      <a:pt x="2815671" y="2017096"/>
                      <a:pt x="2718395" y="2031348"/>
                    </a:cubicBezTo>
                    <a:cubicBezTo>
                      <a:pt x="2621119" y="2045600"/>
                      <a:pt x="2416058" y="1992162"/>
                      <a:pt x="2317789" y="2031348"/>
                    </a:cubicBezTo>
                    <a:cubicBezTo>
                      <a:pt x="2219520" y="2070534"/>
                      <a:pt x="2010909" y="2013127"/>
                      <a:pt x="1831340" y="2031348"/>
                    </a:cubicBezTo>
                    <a:cubicBezTo>
                      <a:pt x="1651771" y="2049569"/>
                      <a:pt x="1517309" y="1991181"/>
                      <a:pt x="1344890" y="2031348"/>
                    </a:cubicBezTo>
                    <a:cubicBezTo>
                      <a:pt x="1172471" y="2071515"/>
                      <a:pt x="793432" y="1968881"/>
                      <a:pt x="600908" y="2031348"/>
                    </a:cubicBezTo>
                    <a:cubicBezTo>
                      <a:pt x="408384" y="2093815"/>
                      <a:pt x="153416" y="1973409"/>
                      <a:pt x="0" y="2031348"/>
                    </a:cubicBezTo>
                    <a:cubicBezTo>
                      <a:pt x="-7222" y="1815654"/>
                      <a:pt x="15783" y="1692982"/>
                      <a:pt x="0" y="1543824"/>
                    </a:cubicBezTo>
                    <a:cubicBezTo>
                      <a:pt x="-15783" y="1394666"/>
                      <a:pt x="37785" y="1186517"/>
                      <a:pt x="0" y="1076614"/>
                    </a:cubicBezTo>
                    <a:cubicBezTo>
                      <a:pt x="-37785" y="966711"/>
                      <a:pt x="25310" y="807685"/>
                      <a:pt x="0" y="629718"/>
                    </a:cubicBezTo>
                    <a:cubicBezTo>
                      <a:pt x="-25310" y="451751"/>
                      <a:pt x="16730" y="221945"/>
                      <a:pt x="0" y="0"/>
                    </a:cubicBezTo>
                    <a:close/>
                  </a:path>
                  <a:path w="8584405" h="2031348" stroke="0" extrusionOk="0">
                    <a:moveTo>
                      <a:pt x="0" y="0"/>
                    </a:moveTo>
                    <a:cubicBezTo>
                      <a:pt x="203490" y="-61162"/>
                      <a:pt x="582311" y="63106"/>
                      <a:pt x="743982" y="0"/>
                    </a:cubicBezTo>
                    <a:cubicBezTo>
                      <a:pt x="905653" y="-63106"/>
                      <a:pt x="1099838" y="62742"/>
                      <a:pt x="1316275" y="0"/>
                    </a:cubicBezTo>
                    <a:cubicBezTo>
                      <a:pt x="1532712" y="-62742"/>
                      <a:pt x="1612474" y="44533"/>
                      <a:pt x="1802725" y="0"/>
                    </a:cubicBezTo>
                    <a:cubicBezTo>
                      <a:pt x="1992976" y="-44533"/>
                      <a:pt x="2200854" y="53591"/>
                      <a:pt x="2375019" y="0"/>
                    </a:cubicBezTo>
                    <a:cubicBezTo>
                      <a:pt x="2549184" y="-53591"/>
                      <a:pt x="2710734" y="36501"/>
                      <a:pt x="2861468" y="0"/>
                    </a:cubicBezTo>
                    <a:cubicBezTo>
                      <a:pt x="3012202" y="-36501"/>
                      <a:pt x="3050981" y="29224"/>
                      <a:pt x="3176230" y="0"/>
                    </a:cubicBezTo>
                    <a:cubicBezTo>
                      <a:pt x="3301479" y="-29224"/>
                      <a:pt x="3591578" y="1589"/>
                      <a:pt x="3920212" y="0"/>
                    </a:cubicBezTo>
                    <a:cubicBezTo>
                      <a:pt x="4248846" y="-1589"/>
                      <a:pt x="4157885" y="22757"/>
                      <a:pt x="4320817" y="0"/>
                    </a:cubicBezTo>
                    <a:cubicBezTo>
                      <a:pt x="4483750" y="-22757"/>
                      <a:pt x="4608438" y="46499"/>
                      <a:pt x="4721423" y="0"/>
                    </a:cubicBezTo>
                    <a:cubicBezTo>
                      <a:pt x="4834408" y="-46499"/>
                      <a:pt x="5121679" y="70004"/>
                      <a:pt x="5379560" y="0"/>
                    </a:cubicBezTo>
                    <a:cubicBezTo>
                      <a:pt x="5637441" y="-70004"/>
                      <a:pt x="5626034" y="2358"/>
                      <a:pt x="5694322" y="0"/>
                    </a:cubicBezTo>
                    <a:cubicBezTo>
                      <a:pt x="5762610" y="-2358"/>
                      <a:pt x="5903061" y="27075"/>
                      <a:pt x="6009083" y="0"/>
                    </a:cubicBezTo>
                    <a:cubicBezTo>
                      <a:pt x="6115105" y="-27075"/>
                      <a:pt x="6285189" y="14580"/>
                      <a:pt x="6409689" y="0"/>
                    </a:cubicBezTo>
                    <a:cubicBezTo>
                      <a:pt x="6534189" y="-14580"/>
                      <a:pt x="6703467" y="47358"/>
                      <a:pt x="6981983" y="0"/>
                    </a:cubicBezTo>
                    <a:cubicBezTo>
                      <a:pt x="7260499" y="-47358"/>
                      <a:pt x="7214216" y="35788"/>
                      <a:pt x="7296744" y="0"/>
                    </a:cubicBezTo>
                    <a:cubicBezTo>
                      <a:pt x="7379272" y="-35788"/>
                      <a:pt x="7646379" y="52737"/>
                      <a:pt x="7954882" y="0"/>
                    </a:cubicBezTo>
                    <a:cubicBezTo>
                      <a:pt x="8263385" y="-52737"/>
                      <a:pt x="8360310" y="10849"/>
                      <a:pt x="8584405" y="0"/>
                    </a:cubicBezTo>
                    <a:cubicBezTo>
                      <a:pt x="8639381" y="163573"/>
                      <a:pt x="8535058" y="390961"/>
                      <a:pt x="8584405" y="507837"/>
                    </a:cubicBezTo>
                    <a:cubicBezTo>
                      <a:pt x="8633752" y="624713"/>
                      <a:pt x="8561761" y="767868"/>
                      <a:pt x="8584405" y="995361"/>
                    </a:cubicBezTo>
                    <a:cubicBezTo>
                      <a:pt x="8607049" y="1222854"/>
                      <a:pt x="8540239" y="1293981"/>
                      <a:pt x="8584405" y="1462571"/>
                    </a:cubicBezTo>
                    <a:cubicBezTo>
                      <a:pt x="8628571" y="1631161"/>
                      <a:pt x="8523146" y="1824615"/>
                      <a:pt x="8584405" y="2031348"/>
                    </a:cubicBezTo>
                    <a:cubicBezTo>
                      <a:pt x="8309754" y="2090392"/>
                      <a:pt x="8237805" y="1991609"/>
                      <a:pt x="8012111" y="2031348"/>
                    </a:cubicBezTo>
                    <a:cubicBezTo>
                      <a:pt x="7786417" y="2071087"/>
                      <a:pt x="7541123" y="2013513"/>
                      <a:pt x="7268130" y="2031348"/>
                    </a:cubicBezTo>
                    <a:cubicBezTo>
                      <a:pt x="6995137" y="2049183"/>
                      <a:pt x="7037549" y="2018643"/>
                      <a:pt x="6953368" y="2031348"/>
                    </a:cubicBezTo>
                    <a:cubicBezTo>
                      <a:pt x="6869187" y="2044053"/>
                      <a:pt x="6538476" y="2008936"/>
                      <a:pt x="6209386" y="2031348"/>
                    </a:cubicBezTo>
                    <a:cubicBezTo>
                      <a:pt x="5880296" y="2053760"/>
                      <a:pt x="5851828" y="2003092"/>
                      <a:pt x="5551249" y="2031348"/>
                    </a:cubicBezTo>
                    <a:cubicBezTo>
                      <a:pt x="5250670" y="2059604"/>
                      <a:pt x="5215550" y="2015178"/>
                      <a:pt x="5064799" y="2031348"/>
                    </a:cubicBezTo>
                    <a:cubicBezTo>
                      <a:pt x="4914048" y="2047518"/>
                      <a:pt x="4750399" y="2003541"/>
                      <a:pt x="4664193" y="2031348"/>
                    </a:cubicBezTo>
                    <a:cubicBezTo>
                      <a:pt x="4577987" y="2059155"/>
                      <a:pt x="4160396" y="2016123"/>
                      <a:pt x="4006056" y="2031348"/>
                    </a:cubicBezTo>
                    <a:cubicBezTo>
                      <a:pt x="3851716" y="2046573"/>
                      <a:pt x="3620754" y="1969214"/>
                      <a:pt x="3433762" y="2031348"/>
                    </a:cubicBezTo>
                    <a:cubicBezTo>
                      <a:pt x="3246770" y="2093482"/>
                      <a:pt x="2977186" y="1970399"/>
                      <a:pt x="2775624" y="2031348"/>
                    </a:cubicBezTo>
                    <a:cubicBezTo>
                      <a:pt x="2574062" y="2092297"/>
                      <a:pt x="2543069" y="2024244"/>
                      <a:pt x="2460863" y="2031348"/>
                    </a:cubicBezTo>
                    <a:cubicBezTo>
                      <a:pt x="2378657" y="2038452"/>
                      <a:pt x="2290383" y="2011251"/>
                      <a:pt x="2146101" y="2031348"/>
                    </a:cubicBezTo>
                    <a:cubicBezTo>
                      <a:pt x="2001819" y="2051445"/>
                      <a:pt x="1669256" y="2013414"/>
                      <a:pt x="1487964" y="2031348"/>
                    </a:cubicBezTo>
                    <a:cubicBezTo>
                      <a:pt x="1306672" y="2049282"/>
                      <a:pt x="1155015" y="2015321"/>
                      <a:pt x="1001514" y="2031348"/>
                    </a:cubicBezTo>
                    <a:cubicBezTo>
                      <a:pt x="848013" y="2047375"/>
                      <a:pt x="771703" y="2028975"/>
                      <a:pt x="686752" y="2031348"/>
                    </a:cubicBezTo>
                    <a:cubicBezTo>
                      <a:pt x="601801" y="2033721"/>
                      <a:pt x="142705" y="1959894"/>
                      <a:pt x="0" y="2031348"/>
                    </a:cubicBezTo>
                    <a:cubicBezTo>
                      <a:pt x="-31337" y="1837585"/>
                      <a:pt x="7816" y="1669454"/>
                      <a:pt x="0" y="1564138"/>
                    </a:cubicBezTo>
                    <a:cubicBezTo>
                      <a:pt x="-7816" y="1458822"/>
                      <a:pt x="42181" y="1222589"/>
                      <a:pt x="0" y="1096928"/>
                    </a:cubicBezTo>
                    <a:cubicBezTo>
                      <a:pt x="-42181" y="971267"/>
                      <a:pt x="24913" y="764801"/>
                      <a:pt x="0" y="589091"/>
                    </a:cubicBezTo>
                    <a:cubicBezTo>
                      <a:pt x="-24913" y="413381"/>
                      <a:pt x="28145" y="20164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14:m>
                  <m:oMath xmlns:m="http://schemas.openxmlformats.org/officeDocument/2006/math">
                    <m:sSup>
                      <m:sSupPr>
                        <m:ctrlPr>
                          <a:rPr lang="es-MX" sz="2000" b="1" i="1" smtClean="0">
                            <a:solidFill>
                              <a:srgbClr val="515151"/>
                            </a:solidFill>
                            <a:latin typeface="Cambria Math" panose="02040503050406030204" pitchFamily="18" charset="0"/>
                          </a:rPr>
                        </m:ctrlPr>
                      </m:sSupPr>
                      <m:e>
                        <m:r>
                          <a:rPr lang="es-MX" sz="2000" b="1" i="1">
                            <a:solidFill>
                              <a:srgbClr val="515151"/>
                            </a:solidFill>
                            <a:latin typeface="Cambria Math" panose="02040503050406030204" pitchFamily="18" charset="0"/>
                          </a:rPr>
                          <m:t>𝒙</m:t>
                        </m:r>
                      </m:e>
                      <m:sup>
                        <m:r>
                          <a:rPr lang="es-MX" sz="2000" b="1" i="1">
                            <a:solidFill>
                              <a:srgbClr val="515151"/>
                            </a:solidFill>
                            <a:latin typeface="Cambria Math" panose="02040503050406030204" pitchFamily="18" charset="0"/>
                          </a:rPr>
                          <m:t>𝟏</m:t>
                        </m:r>
                      </m:sup>
                    </m:sSup>
                    <m:r>
                      <a:rPr lang="es-MX" sz="2000" i="1">
                        <a:solidFill>
                          <a:srgbClr val="515151"/>
                        </a:solidFill>
                        <a:latin typeface="Cambria Math" panose="02040503050406030204" pitchFamily="18" charset="0"/>
                      </a:rPr>
                      <m:t>=</m:t>
                    </m:r>
                    <m:d>
                      <m:dPr>
                        <m:begChr m:val="["/>
                        <m:endChr m:val="]"/>
                        <m:ctrlPr>
                          <a:rPr lang="es-MX" sz="2000" i="1">
                            <a:solidFill>
                              <a:srgbClr val="515151"/>
                            </a:solidFill>
                            <a:latin typeface="Cambria Math" panose="02040503050406030204" pitchFamily="18" charset="0"/>
                          </a:rPr>
                        </m:ctrlPr>
                      </m:dPr>
                      <m:e>
                        <m:eqArr>
                          <m:eqArrPr>
                            <m:ctrlPr>
                              <a:rPr lang="es-MX" sz="2000" i="1">
                                <a:solidFill>
                                  <a:srgbClr val="515151"/>
                                </a:solidFill>
                                <a:latin typeface="Cambria Math" panose="02040503050406030204" pitchFamily="18" charset="0"/>
                              </a:rPr>
                            </m:ctrlPr>
                          </m:eqArrPr>
                          <m:e>
                            <m:m>
                              <m:mPr>
                                <m:mcs>
                                  <m:mc>
                                    <m:mcPr>
                                      <m:count m:val="1"/>
                                      <m:mcJc m:val="center"/>
                                    </m:mcPr>
                                  </m:mc>
                                </m:mcs>
                                <m:ctrlPr>
                                  <a:rPr lang="es-MX" sz="2000" i="1">
                                    <a:solidFill>
                                      <a:srgbClr val="515151"/>
                                    </a:solidFill>
                                    <a:latin typeface="Cambria Math" panose="02040503050406030204" pitchFamily="18" charset="0"/>
                                  </a:rPr>
                                </m:ctrlPr>
                              </m:mPr>
                              <m:mr>
                                <m:e>
                                  <m:r>
                                    <m:rPr>
                                      <m:brk m:alnAt="7"/>
                                    </m:rPr>
                                    <a:rPr lang="es-MX" sz="2000" i="1">
                                      <a:solidFill>
                                        <a:srgbClr val="515151"/>
                                      </a:solidFill>
                                      <a:latin typeface="Cambria Math" panose="02040503050406030204" pitchFamily="18" charset="0"/>
                                    </a:rPr>
                                    <m:t>1</m:t>
                                  </m:r>
                                </m:e>
                              </m:mr>
                              <m:mr>
                                <m:e>
                                  <m:r>
                                    <a:rPr lang="es-MX" sz="2000" i="1">
                                      <a:solidFill>
                                        <a:srgbClr val="515151"/>
                                      </a:solidFill>
                                      <a:latin typeface="Cambria Math" panose="02040503050406030204" pitchFamily="18" charset="0"/>
                                    </a:rPr>
                                    <m:t>1</m:t>
                                  </m:r>
                                </m:e>
                              </m:mr>
                              <m:mr>
                                <m:e>
                                  <m:r>
                                    <a:rPr lang="es-MX" sz="2000" i="1">
                                      <a:solidFill>
                                        <a:srgbClr val="515151"/>
                                      </a:solidFill>
                                      <a:latin typeface="Cambria Math" panose="02040503050406030204" pitchFamily="18" charset="0"/>
                                    </a:rPr>
                                    <m:t>1</m:t>
                                  </m:r>
                                </m:e>
                              </m:mr>
                            </m:m>
                          </m:e>
                          <m:e>
                            <m:r>
                              <a:rPr lang="es-MX" sz="2000" i="1">
                                <a:solidFill>
                                  <a:srgbClr val="515151"/>
                                </a:solidFill>
                                <a:latin typeface="Cambria Math" panose="02040503050406030204" pitchFamily="18" charset="0"/>
                              </a:rPr>
                              <m:t>1</m:t>
                            </m:r>
                          </m:e>
                          <m:e>
                            <m:r>
                              <a:rPr lang="es-MX" sz="2000" i="1">
                                <a:solidFill>
                                  <a:srgbClr val="515151"/>
                                </a:solidFill>
                                <a:latin typeface="Cambria Math" panose="02040503050406030204" pitchFamily="18" charset="0"/>
                              </a:rPr>
                              <m:t>1</m:t>
                            </m:r>
                          </m:e>
                        </m:eqArr>
                      </m:e>
                    </m:d>
                  </m:oMath>
                </a14:m>
                <a:r>
                  <a:rPr lang="es-MX" sz="2000" dirty="0">
                    <a:solidFill>
                      <a:srgbClr val="515151"/>
                    </a:solidFill>
                  </a:rPr>
                  <a:t> , </a:t>
                </a:r>
                <a14:m>
                  <m:oMath xmlns:m="http://schemas.openxmlformats.org/officeDocument/2006/math">
                    <m:sSup>
                      <m:sSupPr>
                        <m:ctrlPr>
                          <a:rPr lang="es-MX" sz="2000" b="1" i="1">
                            <a:solidFill>
                              <a:srgbClr val="515151"/>
                            </a:solidFill>
                            <a:latin typeface="Cambria Math" panose="02040503050406030204" pitchFamily="18" charset="0"/>
                          </a:rPr>
                        </m:ctrlPr>
                      </m:sSupPr>
                      <m:e>
                        <m:r>
                          <a:rPr lang="es-MX" sz="2000" b="1" i="1">
                            <a:solidFill>
                              <a:srgbClr val="515151"/>
                            </a:solidFill>
                            <a:latin typeface="Cambria Math" panose="02040503050406030204" pitchFamily="18" charset="0"/>
                          </a:rPr>
                          <m:t>𝑿</m:t>
                        </m:r>
                        <m:r>
                          <a:rPr lang="es-MX" sz="2000" b="1" i="1">
                            <a:solidFill>
                              <a:srgbClr val="515151"/>
                            </a:solidFill>
                            <a:latin typeface="Cambria Math" panose="02040503050406030204" pitchFamily="18" charset="0"/>
                          </a:rPr>
                          <m:t>𝟎</m:t>
                        </m:r>
                        <m:r>
                          <a:rPr lang="es-MX" sz="2000" b="1" i="1">
                            <a:solidFill>
                              <a:srgbClr val="515151"/>
                            </a:solidFill>
                            <a:latin typeface="Cambria Math" panose="02040503050406030204" pitchFamily="18" charset="0"/>
                          </a:rPr>
                          <m:t>𝒔</m:t>
                        </m:r>
                      </m:e>
                      <m:sup>
                        <m:r>
                          <a:rPr lang="es-MX" sz="2000" b="1" i="1">
                            <a:solidFill>
                              <a:srgbClr val="515151"/>
                            </a:solidFill>
                            <a:latin typeface="Cambria Math" panose="02040503050406030204" pitchFamily="18" charset="0"/>
                          </a:rPr>
                          <m:t>𝟏</m:t>
                        </m:r>
                      </m:sup>
                    </m:sSup>
                    <m:r>
                      <a:rPr lang="es-MX" sz="2000" i="1">
                        <a:solidFill>
                          <a:srgbClr val="515151"/>
                        </a:solidFill>
                        <a:latin typeface="Cambria Math" panose="02040503050406030204" pitchFamily="18" charset="0"/>
                      </a:rPr>
                      <m:t>=</m:t>
                    </m:r>
                    <m:r>
                      <a:rPr lang="es-MX" sz="2000" i="1">
                        <a:solidFill>
                          <a:srgbClr val="515151"/>
                        </a:solidFill>
                        <a:latin typeface="Cambria Math" panose="02040503050406030204" pitchFamily="18" charset="0"/>
                        <a:ea typeface="Cambria Math" panose="02040503050406030204" pitchFamily="18" charset="0"/>
                      </a:rPr>
                      <m:t>∅</m:t>
                    </m:r>
                    <m:r>
                      <a:rPr lang="es-MX" sz="2000" b="0" i="1" smtClean="0">
                        <a:solidFill>
                          <a:srgbClr val="515151"/>
                        </a:solidFill>
                        <a:latin typeface="Cambria Math" panose="02040503050406030204" pitchFamily="18" charset="0"/>
                        <a:ea typeface="Cambria Math" panose="02040503050406030204" pitchFamily="18" charset="0"/>
                      </a:rPr>
                      <m:t> </m:t>
                    </m:r>
                  </m:oMath>
                </a14:m>
                <a:r>
                  <a:rPr lang="es-MX" sz="2000" dirty="0">
                    <a:solidFill>
                      <a:schemeClr val="tx1">
                        <a:lumMod val="50000"/>
                      </a:schemeClr>
                    </a:solidFill>
                  </a:rPr>
                  <a:t>,  </a:t>
                </a:r>
                <a14:m>
                  <m:oMath xmlns:m="http://schemas.openxmlformats.org/officeDocument/2006/math">
                    <m:sSup>
                      <m:sSupPr>
                        <m:ctrlPr>
                          <a:rPr lang="es-MX" sz="2000" b="1" i="1">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𝒙</m:t>
                        </m:r>
                      </m:e>
                      <m:sup>
                        <m:r>
                          <a:rPr lang="es-MX" sz="2000" b="1" i="1">
                            <a:solidFill>
                              <a:schemeClr val="accent2">
                                <a:lumMod val="75000"/>
                              </a:schemeClr>
                            </a:solidFill>
                            <a:latin typeface="Cambria Math" panose="02040503050406030204" pitchFamily="18" charset="0"/>
                          </a:rPr>
                          <m:t>𝟐</m:t>
                        </m:r>
                      </m:sup>
                    </m:sSup>
                    <m:r>
                      <a:rPr lang="es-MX" sz="2000" i="1">
                        <a:solidFill>
                          <a:schemeClr val="accent2">
                            <a:lumMod val="75000"/>
                          </a:schemeClr>
                        </a:solidFill>
                        <a:latin typeface="Cambria Math" panose="02040503050406030204" pitchFamily="18" charset="0"/>
                      </a:rPr>
                      <m:t>=</m:t>
                    </m:r>
                    <m:d>
                      <m:dPr>
                        <m:begChr m:val="["/>
                        <m:endChr m:val="]"/>
                        <m:ctrlPr>
                          <a:rPr lang="es-MX" sz="2000" i="1">
                            <a:solidFill>
                              <a:schemeClr val="accent2">
                                <a:lumMod val="75000"/>
                              </a:schemeClr>
                            </a:solidFill>
                            <a:latin typeface="Cambria Math" panose="02040503050406030204" pitchFamily="18" charset="0"/>
                          </a:rPr>
                        </m:ctrlPr>
                      </m:dPr>
                      <m:e>
                        <m:eqArr>
                          <m:eqArrPr>
                            <m:ctrlPr>
                              <a:rPr lang="es-MX" sz="2000" i="1">
                                <a:solidFill>
                                  <a:schemeClr val="accent2">
                                    <a:lumMod val="75000"/>
                                  </a:schemeClr>
                                </a:solidFill>
                                <a:latin typeface="Cambria Math" panose="02040503050406030204" pitchFamily="18" charset="0"/>
                              </a:rPr>
                            </m:ctrlPr>
                          </m:eqArrPr>
                          <m:e>
                            <m:m>
                              <m:mPr>
                                <m:mcs>
                                  <m:mc>
                                    <m:mcPr>
                                      <m:count m:val="1"/>
                                      <m:mcJc m:val="center"/>
                                    </m:mcPr>
                                  </m:mc>
                                </m:mcs>
                                <m:ctrlPr>
                                  <a:rPr lang="es-MX" sz="2000" i="1">
                                    <a:solidFill>
                                      <a:schemeClr val="accent2">
                                        <a:lumMod val="75000"/>
                                      </a:schemeClr>
                                    </a:solidFill>
                                    <a:latin typeface="Cambria Math" panose="02040503050406030204" pitchFamily="18" charset="0"/>
                                  </a:rPr>
                                </m:ctrlPr>
                              </m:mPr>
                              <m:mr>
                                <m:e>
                                  <m:r>
                                    <m:rPr>
                                      <m:brk m:alnAt="7"/>
                                    </m:rPr>
                                    <a:rPr lang="es-MX" sz="2000" i="1">
                                      <a:solidFill>
                                        <a:schemeClr val="accent2">
                                          <a:lumMod val="75000"/>
                                        </a:schemeClr>
                                      </a:solidFill>
                                      <a:latin typeface="Cambria Math" panose="02040503050406030204" pitchFamily="18" charset="0"/>
                                    </a:rPr>
                                    <m:t>0</m:t>
                                  </m:r>
                                </m:e>
                              </m:mr>
                              <m:mr>
                                <m:e>
                                  <m:r>
                                    <a:rPr lang="es-MX" sz="2000" i="1">
                                      <a:solidFill>
                                        <a:schemeClr val="accent2">
                                          <a:lumMod val="75000"/>
                                        </a:schemeClr>
                                      </a:solidFill>
                                      <a:latin typeface="Cambria Math" panose="02040503050406030204" pitchFamily="18" charset="0"/>
                                    </a:rPr>
                                    <m:t>1</m:t>
                                  </m:r>
                                </m:e>
                              </m:mr>
                              <m:mr>
                                <m:e>
                                  <m:r>
                                    <a:rPr lang="es-MX" sz="2000" i="1">
                                      <a:solidFill>
                                        <a:schemeClr val="accent2">
                                          <a:lumMod val="75000"/>
                                        </a:schemeClr>
                                      </a:solidFill>
                                      <a:latin typeface="Cambria Math" panose="02040503050406030204" pitchFamily="18" charset="0"/>
                                    </a:rPr>
                                    <m:t>1</m:t>
                                  </m:r>
                                </m:e>
                              </m:mr>
                            </m:m>
                          </m:e>
                          <m:e>
                            <m:r>
                              <a:rPr lang="es-MX" sz="2000" i="1">
                                <a:solidFill>
                                  <a:schemeClr val="accent2">
                                    <a:lumMod val="75000"/>
                                  </a:schemeClr>
                                </a:solidFill>
                                <a:latin typeface="Cambria Math" panose="02040503050406030204" pitchFamily="18" charset="0"/>
                              </a:rPr>
                              <m:t>0</m:t>
                            </m:r>
                          </m:e>
                          <m:e>
                            <m:r>
                              <a:rPr lang="es-MX" sz="2000" i="1">
                                <a:solidFill>
                                  <a:schemeClr val="accent2">
                                    <a:lumMod val="75000"/>
                                  </a:schemeClr>
                                </a:solidFill>
                                <a:latin typeface="Cambria Math" panose="02040503050406030204" pitchFamily="18" charset="0"/>
                              </a:rPr>
                              <m:t>0</m:t>
                            </m:r>
                          </m:e>
                        </m:eqArr>
                      </m:e>
                    </m:d>
                  </m:oMath>
                </a14:m>
                <a:r>
                  <a:rPr lang="es-MX" sz="2000" dirty="0">
                    <a:solidFill>
                      <a:schemeClr val="tx1">
                        <a:lumMod val="50000"/>
                      </a:schemeClr>
                    </a:solidFill>
                  </a:rPr>
                  <a:t> </a:t>
                </a:r>
                <a14:m>
                  <m:oMath xmlns:m="http://schemas.openxmlformats.org/officeDocument/2006/math">
                    <m:sSup>
                      <m:sSupPr>
                        <m:ctrlPr>
                          <a:rPr lang="es-MX" sz="2000" b="1" i="1">
                            <a:solidFill>
                              <a:schemeClr val="accent2">
                                <a:lumMod val="75000"/>
                              </a:schemeClr>
                            </a:solidFill>
                            <a:latin typeface="Cambria Math" panose="02040503050406030204" pitchFamily="18" charset="0"/>
                          </a:rPr>
                        </m:ctrlPr>
                      </m:sSupPr>
                      <m:e>
                        <m:r>
                          <a:rPr lang="es-MX" sz="2000" b="1" i="1" smtClean="0">
                            <a:solidFill>
                              <a:schemeClr val="accent2">
                                <a:lumMod val="75000"/>
                              </a:schemeClr>
                            </a:solidFill>
                            <a:latin typeface="Cambria Math" panose="02040503050406030204" pitchFamily="18" charset="0"/>
                          </a:rPr>
                          <m:t>,  </m:t>
                        </m:r>
                        <m:r>
                          <a:rPr lang="es-MX" sz="2000" b="1" i="1">
                            <a:solidFill>
                              <a:schemeClr val="accent2">
                                <a:lumMod val="75000"/>
                              </a:schemeClr>
                            </a:solidFill>
                            <a:latin typeface="Cambria Math" panose="02040503050406030204" pitchFamily="18" charset="0"/>
                          </a:rPr>
                          <m:t>𝒙</m:t>
                        </m:r>
                        <m:r>
                          <a:rPr lang="es-MX" sz="2000" b="1" i="1" smtClean="0">
                            <a:solidFill>
                              <a:schemeClr val="accent2">
                                <a:lumMod val="75000"/>
                              </a:schemeClr>
                            </a:solidFill>
                            <a:latin typeface="Cambria Math" panose="02040503050406030204" pitchFamily="18" charset="0"/>
                          </a:rPr>
                          <m:t>𝑶𝑺</m:t>
                        </m:r>
                      </m:e>
                      <m:sup>
                        <m:r>
                          <a:rPr lang="es-MX" sz="2000" b="1" i="1">
                            <a:solidFill>
                              <a:schemeClr val="accent2">
                                <a:lumMod val="75000"/>
                              </a:schemeClr>
                            </a:solidFill>
                            <a:latin typeface="Cambria Math" panose="02040503050406030204" pitchFamily="18" charset="0"/>
                          </a:rPr>
                          <m:t>𝟐</m:t>
                        </m:r>
                      </m:sup>
                    </m:sSup>
                    <m:r>
                      <a:rPr lang="es-MX" sz="2000" b="1" i="1">
                        <a:solidFill>
                          <a:schemeClr val="accent2">
                            <a:lumMod val="75000"/>
                          </a:schemeClr>
                        </a:solidFill>
                        <a:latin typeface="Cambria Math" panose="02040503050406030204" pitchFamily="18" charset="0"/>
                      </a:rPr>
                      <m:t>={</m:t>
                    </m:r>
                    <m:r>
                      <a:rPr lang="es-MX" sz="2000" b="1" i="1">
                        <a:solidFill>
                          <a:schemeClr val="accent2">
                            <a:lumMod val="75000"/>
                          </a:schemeClr>
                        </a:solidFill>
                        <a:latin typeface="Cambria Math" panose="02040503050406030204" pitchFamily="18" charset="0"/>
                      </a:rPr>
                      <m:t>𝟏</m:t>
                    </m:r>
                    <m:r>
                      <a:rPr lang="es-MX" sz="2000" b="1" i="1">
                        <a:solidFill>
                          <a:schemeClr val="accent2">
                            <a:lumMod val="75000"/>
                          </a:schemeClr>
                        </a:solidFill>
                        <a:latin typeface="Cambria Math" panose="02040503050406030204" pitchFamily="18" charset="0"/>
                      </a:rPr>
                      <m:t>,</m:t>
                    </m:r>
                    <m:r>
                      <a:rPr lang="es-MX" sz="2000" b="1" i="1">
                        <a:solidFill>
                          <a:schemeClr val="accent2">
                            <a:lumMod val="75000"/>
                          </a:schemeClr>
                        </a:solidFill>
                        <a:latin typeface="Cambria Math" panose="02040503050406030204" pitchFamily="18" charset="0"/>
                      </a:rPr>
                      <m:t>𝟒</m:t>
                    </m:r>
                    <m:r>
                      <a:rPr lang="es-MX" sz="2000" b="1" i="1">
                        <a:solidFill>
                          <a:schemeClr val="accent2">
                            <a:lumMod val="75000"/>
                          </a:schemeClr>
                        </a:solidFill>
                        <a:latin typeface="Cambria Math" panose="02040503050406030204" pitchFamily="18" charset="0"/>
                      </a:rPr>
                      <m:t>,</m:t>
                    </m:r>
                    <m:r>
                      <a:rPr lang="es-MX" sz="2000" b="1" i="1">
                        <a:solidFill>
                          <a:schemeClr val="accent2">
                            <a:lumMod val="75000"/>
                          </a:schemeClr>
                        </a:solidFill>
                        <a:latin typeface="Cambria Math" panose="02040503050406030204" pitchFamily="18" charset="0"/>
                      </a:rPr>
                      <m:t>𝟓</m:t>
                    </m:r>
                    <m:r>
                      <a:rPr lang="es-MX" sz="2000" b="1" i="1">
                        <a:solidFill>
                          <a:schemeClr val="accent2">
                            <a:lumMod val="75000"/>
                          </a:schemeClr>
                        </a:solidFill>
                        <a:latin typeface="Cambria Math" panose="02040503050406030204" pitchFamily="18" charset="0"/>
                      </a:rPr>
                      <m:t>}</m:t>
                    </m:r>
                  </m:oMath>
                </a14:m>
                <a:r>
                  <a:rPr lang="es-MX" sz="2000" dirty="0">
                    <a:solidFill>
                      <a:schemeClr val="tx1">
                        <a:lumMod val="50000"/>
                      </a:schemeClr>
                    </a:solidFill>
                  </a:rPr>
                  <a:t>, </a:t>
                </a:r>
                <a14:m>
                  <m:oMath xmlns:m="http://schemas.openxmlformats.org/officeDocument/2006/math">
                    <m:sSup>
                      <m:sSupPr>
                        <m:ctrlPr>
                          <a:rPr lang="es-MX" sz="2000" b="1" i="1">
                            <a:solidFill>
                              <a:srgbClr val="002060"/>
                            </a:solidFill>
                            <a:latin typeface="Cambria Math" panose="02040503050406030204" pitchFamily="18" charset="0"/>
                          </a:rPr>
                        </m:ctrlPr>
                      </m:sSupPr>
                      <m:e>
                        <m:r>
                          <a:rPr lang="es-MX" sz="2000" b="1" i="1">
                            <a:solidFill>
                              <a:srgbClr val="002060"/>
                            </a:solidFill>
                            <a:latin typeface="Cambria Math" panose="02040503050406030204" pitchFamily="18" charset="0"/>
                          </a:rPr>
                          <m:t>𝒙</m:t>
                        </m:r>
                      </m:e>
                      <m:sup>
                        <m:r>
                          <a:rPr lang="es-MX" sz="2000" b="1" i="1">
                            <a:solidFill>
                              <a:srgbClr val="002060"/>
                            </a:solidFill>
                            <a:latin typeface="Cambria Math" panose="02040503050406030204" pitchFamily="18" charset="0"/>
                          </a:rPr>
                          <m:t>𝟑</m:t>
                        </m:r>
                      </m:sup>
                    </m:sSup>
                    <m:r>
                      <a:rPr lang="es-MX" sz="2000" i="1">
                        <a:solidFill>
                          <a:srgbClr val="002060"/>
                        </a:solidFill>
                        <a:latin typeface="Cambria Math" panose="02040503050406030204" pitchFamily="18" charset="0"/>
                      </a:rPr>
                      <m:t>=</m:t>
                    </m:r>
                    <m:d>
                      <m:dPr>
                        <m:begChr m:val="["/>
                        <m:endChr m:val="]"/>
                        <m:ctrlPr>
                          <a:rPr lang="es-MX" sz="2000" i="1">
                            <a:solidFill>
                              <a:srgbClr val="002060"/>
                            </a:solidFill>
                            <a:latin typeface="Cambria Math" panose="02040503050406030204" pitchFamily="18" charset="0"/>
                          </a:rPr>
                        </m:ctrlPr>
                      </m:dPr>
                      <m:e>
                        <m:eqArr>
                          <m:eqArrPr>
                            <m:ctrlPr>
                              <a:rPr lang="es-MX" sz="2000" i="1">
                                <a:solidFill>
                                  <a:srgbClr val="002060"/>
                                </a:solidFill>
                                <a:latin typeface="Cambria Math" panose="02040503050406030204" pitchFamily="18" charset="0"/>
                              </a:rPr>
                            </m:ctrlPr>
                          </m:eqArrPr>
                          <m:e>
                            <m:m>
                              <m:mPr>
                                <m:mcs>
                                  <m:mc>
                                    <m:mcPr>
                                      <m:count m:val="1"/>
                                      <m:mcJc m:val="center"/>
                                    </m:mcPr>
                                  </m:mc>
                                </m:mcs>
                                <m:ctrlPr>
                                  <a:rPr lang="es-MX" sz="2000" i="1">
                                    <a:solidFill>
                                      <a:srgbClr val="002060"/>
                                    </a:solidFill>
                                    <a:latin typeface="Cambria Math" panose="02040503050406030204" pitchFamily="18" charset="0"/>
                                  </a:rPr>
                                </m:ctrlPr>
                              </m:mPr>
                              <m:mr>
                                <m:e>
                                  <m:r>
                                    <m:rPr>
                                      <m:brk m:alnAt="7"/>
                                    </m:rPr>
                                    <a:rPr lang="es-MX" sz="2000" i="1">
                                      <a:solidFill>
                                        <a:srgbClr val="002060"/>
                                      </a:solidFill>
                                      <a:latin typeface="Cambria Math" panose="02040503050406030204" pitchFamily="18" charset="0"/>
                                    </a:rPr>
                                    <m:t>0</m:t>
                                  </m:r>
                                </m:e>
                              </m:mr>
                              <m:mr>
                                <m:e>
                                  <m:r>
                                    <a:rPr lang="es-MX" sz="2000" i="1">
                                      <a:solidFill>
                                        <a:srgbClr val="002060"/>
                                      </a:solidFill>
                                      <a:latin typeface="Cambria Math" panose="02040503050406030204" pitchFamily="18" charset="0"/>
                                    </a:rPr>
                                    <m:t>0</m:t>
                                  </m:r>
                                </m:e>
                              </m:mr>
                              <m:mr>
                                <m:e>
                                  <m:r>
                                    <a:rPr lang="es-MX" sz="2000" i="1">
                                      <a:solidFill>
                                        <a:srgbClr val="002060"/>
                                      </a:solidFill>
                                      <a:latin typeface="Cambria Math" panose="02040503050406030204" pitchFamily="18" charset="0"/>
                                    </a:rPr>
                                    <m:t>1</m:t>
                                  </m:r>
                                </m:e>
                              </m:mr>
                            </m:m>
                          </m:e>
                          <m:e>
                            <m:r>
                              <a:rPr lang="es-MX" sz="2000" i="1">
                                <a:solidFill>
                                  <a:srgbClr val="002060"/>
                                </a:solidFill>
                                <a:latin typeface="Cambria Math" panose="02040503050406030204" pitchFamily="18" charset="0"/>
                              </a:rPr>
                              <m:t>0</m:t>
                            </m:r>
                          </m:e>
                          <m:e>
                            <m:r>
                              <a:rPr lang="es-MX" sz="2000" i="1">
                                <a:solidFill>
                                  <a:srgbClr val="002060"/>
                                </a:solidFill>
                                <a:latin typeface="Cambria Math" panose="02040503050406030204" pitchFamily="18" charset="0"/>
                              </a:rPr>
                              <m:t>1</m:t>
                            </m:r>
                          </m:e>
                        </m:eqArr>
                      </m:e>
                    </m:d>
                  </m:oMath>
                </a14:m>
                <a:r>
                  <a:rPr lang="es-MX" sz="2000" b="1" dirty="0">
                    <a:solidFill>
                      <a:srgbClr val="002060"/>
                    </a:solidFill>
                  </a:rPr>
                  <a:t> </a:t>
                </a:r>
                <a14:m>
                  <m:oMath xmlns:m="http://schemas.openxmlformats.org/officeDocument/2006/math">
                    <m:sSup>
                      <m:sSupPr>
                        <m:ctrlPr>
                          <a:rPr lang="es-MX" sz="2000" b="1" i="1">
                            <a:solidFill>
                              <a:srgbClr val="002060"/>
                            </a:solidFill>
                            <a:latin typeface="Cambria Math" panose="02040503050406030204" pitchFamily="18" charset="0"/>
                          </a:rPr>
                        </m:ctrlPr>
                      </m:sSupPr>
                      <m:e>
                        <m:r>
                          <a:rPr lang="es-MX" sz="2000" b="1" i="1">
                            <a:solidFill>
                              <a:srgbClr val="002060"/>
                            </a:solidFill>
                            <a:latin typeface="Cambria Math" panose="02040503050406030204" pitchFamily="18" charset="0"/>
                          </a:rPr>
                          <m:t>, </m:t>
                        </m:r>
                        <m:r>
                          <a:rPr lang="es-MX" sz="2000" b="1" i="1">
                            <a:solidFill>
                              <a:srgbClr val="002060"/>
                            </a:solidFill>
                            <a:latin typeface="Cambria Math" panose="02040503050406030204" pitchFamily="18" charset="0"/>
                          </a:rPr>
                          <m:t>𝒙</m:t>
                        </m:r>
                        <m:r>
                          <a:rPr lang="es-MX" sz="2000" b="1" i="1">
                            <a:solidFill>
                              <a:srgbClr val="002060"/>
                            </a:solidFill>
                            <a:latin typeface="Cambria Math" panose="02040503050406030204" pitchFamily="18" charset="0"/>
                          </a:rPr>
                          <m:t>𝟎</m:t>
                        </m:r>
                        <m:r>
                          <a:rPr lang="es-MX" sz="2000" b="1" i="1">
                            <a:solidFill>
                              <a:srgbClr val="002060"/>
                            </a:solidFill>
                            <a:latin typeface="Cambria Math" panose="02040503050406030204" pitchFamily="18" charset="0"/>
                          </a:rPr>
                          <m:t>𝒔</m:t>
                        </m:r>
                      </m:e>
                      <m:sup>
                        <m:r>
                          <a:rPr lang="es-MX" sz="2000" b="1" i="1">
                            <a:solidFill>
                              <a:srgbClr val="002060"/>
                            </a:solidFill>
                            <a:latin typeface="Cambria Math" panose="02040503050406030204" pitchFamily="18" charset="0"/>
                          </a:rPr>
                          <m:t>𝟑</m:t>
                        </m:r>
                      </m:sup>
                    </m:sSup>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𝟐</m:t>
                    </m:r>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𝟒</m:t>
                    </m:r>
                    <m:r>
                      <a:rPr lang="es-MX" sz="2000" b="1" i="1">
                        <a:solidFill>
                          <a:srgbClr val="002060"/>
                        </a:solidFill>
                        <a:latin typeface="Cambria Math" panose="02040503050406030204" pitchFamily="18" charset="0"/>
                      </a:rPr>
                      <m:t>}</m:t>
                    </m:r>
                  </m:oMath>
                </a14:m>
                <a:endParaRPr lang="es-ES" sz="2000"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79797" y="1899166"/>
                <a:ext cx="8584405" cy="2031348"/>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8584405"/>
                          <a:gd name="connsiteY0" fmla="*/ 0 h 2031348"/>
                          <a:gd name="connsiteX1" fmla="*/ 743982 w 8584405"/>
                          <a:gd name="connsiteY1" fmla="*/ 0 h 2031348"/>
                          <a:gd name="connsiteX2" fmla="*/ 1316275 w 8584405"/>
                          <a:gd name="connsiteY2" fmla="*/ 0 h 2031348"/>
                          <a:gd name="connsiteX3" fmla="*/ 1802725 w 8584405"/>
                          <a:gd name="connsiteY3" fmla="*/ 0 h 2031348"/>
                          <a:gd name="connsiteX4" fmla="*/ 2375019 w 8584405"/>
                          <a:gd name="connsiteY4" fmla="*/ 0 h 2031348"/>
                          <a:gd name="connsiteX5" fmla="*/ 2861468 w 8584405"/>
                          <a:gd name="connsiteY5" fmla="*/ 0 h 2031348"/>
                          <a:gd name="connsiteX6" fmla="*/ 3176230 w 8584405"/>
                          <a:gd name="connsiteY6" fmla="*/ 0 h 2031348"/>
                          <a:gd name="connsiteX7" fmla="*/ 3920212 w 8584405"/>
                          <a:gd name="connsiteY7" fmla="*/ 0 h 2031348"/>
                          <a:gd name="connsiteX8" fmla="*/ 4320817 w 8584405"/>
                          <a:gd name="connsiteY8" fmla="*/ 0 h 2031348"/>
                          <a:gd name="connsiteX9" fmla="*/ 4721423 w 8584405"/>
                          <a:gd name="connsiteY9" fmla="*/ 0 h 2031348"/>
                          <a:gd name="connsiteX10" fmla="*/ 5379560 w 8584405"/>
                          <a:gd name="connsiteY10" fmla="*/ 0 h 2031348"/>
                          <a:gd name="connsiteX11" fmla="*/ 5694322 w 8584405"/>
                          <a:gd name="connsiteY11" fmla="*/ 0 h 2031348"/>
                          <a:gd name="connsiteX12" fmla="*/ 6009083 w 8584405"/>
                          <a:gd name="connsiteY12" fmla="*/ 0 h 2031348"/>
                          <a:gd name="connsiteX13" fmla="*/ 6409689 w 8584405"/>
                          <a:gd name="connsiteY13" fmla="*/ 0 h 2031348"/>
                          <a:gd name="connsiteX14" fmla="*/ 6981983 w 8584405"/>
                          <a:gd name="connsiteY14" fmla="*/ 0 h 2031348"/>
                          <a:gd name="connsiteX15" fmla="*/ 7296744 w 8584405"/>
                          <a:gd name="connsiteY15" fmla="*/ 0 h 2031348"/>
                          <a:gd name="connsiteX16" fmla="*/ 7954882 w 8584405"/>
                          <a:gd name="connsiteY16" fmla="*/ 0 h 2031348"/>
                          <a:gd name="connsiteX17" fmla="*/ 8584405 w 8584405"/>
                          <a:gd name="connsiteY17" fmla="*/ 0 h 2031348"/>
                          <a:gd name="connsiteX18" fmla="*/ 8584405 w 8584405"/>
                          <a:gd name="connsiteY18" fmla="*/ 507837 h 2031348"/>
                          <a:gd name="connsiteX19" fmla="*/ 8584405 w 8584405"/>
                          <a:gd name="connsiteY19" fmla="*/ 995361 h 2031348"/>
                          <a:gd name="connsiteX20" fmla="*/ 8584405 w 8584405"/>
                          <a:gd name="connsiteY20" fmla="*/ 1462571 h 2031348"/>
                          <a:gd name="connsiteX21" fmla="*/ 8584405 w 8584405"/>
                          <a:gd name="connsiteY21" fmla="*/ 2031348 h 2031348"/>
                          <a:gd name="connsiteX22" fmla="*/ 8012111 w 8584405"/>
                          <a:gd name="connsiteY22" fmla="*/ 2031348 h 2031348"/>
                          <a:gd name="connsiteX23" fmla="*/ 7268130 w 8584405"/>
                          <a:gd name="connsiteY23" fmla="*/ 2031348 h 2031348"/>
                          <a:gd name="connsiteX24" fmla="*/ 6953368 w 8584405"/>
                          <a:gd name="connsiteY24" fmla="*/ 2031348 h 2031348"/>
                          <a:gd name="connsiteX25" fmla="*/ 6209386 w 8584405"/>
                          <a:gd name="connsiteY25" fmla="*/ 2031348 h 2031348"/>
                          <a:gd name="connsiteX26" fmla="*/ 5551249 w 8584405"/>
                          <a:gd name="connsiteY26" fmla="*/ 2031348 h 2031348"/>
                          <a:gd name="connsiteX27" fmla="*/ 5064799 w 8584405"/>
                          <a:gd name="connsiteY27" fmla="*/ 2031348 h 2031348"/>
                          <a:gd name="connsiteX28" fmla="*/ 4664193 w 8584405"/>
                          <a:gd name="connsiteY28" fmla="*/ 2031348 h 2031348"/>
                          <a:gd name="connsiteX29" fmla="*/ 4006056 w 8584405"/>
                          <a:gd name="connsiteY29" fmla="*/ 2031348 h 2031348"/>
                          <a:gd name="connsiteX30" fmla="*/ 3433762 w 8584405"/>
                          <a:gd name="connsiteY30" fmla="*/ 2031348 h 2031348"/>
                          <a:gd name="connsiteX31" fmla="*/ 2775624 w 8584405"/>
                          <a:gd name="connsiteY31" fmla="*/ 2031348 h 2031348"/>
                          <a:gd name="connsiteX32" fmla="*/ 2460863 w 8584405"/>
                          <a:gd name="connsiteY32" fmla="*/ 2031348 h 2031348"/>
                          <a:gd name="connsiteX33" fmla="*/ 2146101 w 8584405"/>
                          <a:gd name="connsiteY33" fmla="*/ 2031348 h 2031348"/>
                          <a:gd name="connsiteX34" fmla="*/ 1487964 w 8584405"/>
                          <a:gd name="connsiteY34" fmla="*/ 2031348 h 2031348"/>
                          <a:gd name="connsiteX35" fmla="*/ 1001514 w 8584405"/>
                          <a:gd name="connsiteY35" fmla="*/ 2031348 h 2031348"/>
                          <a:gd name="connsiteX36" fmla="*/ 686752 w 8584405"/>
                          <a:gd name="connsiteY36" fmla="*/ 2031348 h 2031348"/>
                          <a:gd name="connsiteX37" fmla="*/ 0 w 8584405"/>
                          <a:gd name="connsiteY37" fmla="*/ 2031348 h 2031348"/>
                          <a:gd name="connsiteX38" fmla="*/ 0 w 8584405"/>
                          <a:gd name="connsiteY38" fmla="*/ 1564138 h 2031348"/>
                          <a:gd name="connsiteX39" fmla="*/ 0 w 8584405"/>
                          <a:gd name="connsiteY39" fmla="*/ 1096928 h 2031348"/>
                          <a:gd name="connsiteX40" fmla="*/ 0 w 8584405"/>
                          <a:gd name="connsiteY40" fmla="*/ 589091 h 2031348"/>
                          <a:gd name="connsiteX41" fmla="*/ 0 w 8584405"/>
                          <a:gd name="connsiteY41" fmla="*/ 0 h 203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584405" h="2031348" extrusionOk="0">
                            <a:moveTo>
                              <a:pt x="0" y="0"/>
                            </a:moveTo>
                            <a:cubicBezTo>
                              <a:pt x="203490" y="-61162"/>
                              <a:pt x="582311" y="63106"/>
                              <a:pt x="743982" y="0"/>
                            </a:cubicBezTo>
                            <a:cubicBezTo>
                              <a:pt x="905653" y="-63106"/>
                              <a:pt x="1099838" y="62742"/>
                              <a:pt x="1316275" y="0"/>
                            </a:cubicBezTo>
                            <a:cubicBezTo>
                              <a:pt x="1532712" y="-62742"/>
                              <a:pt x="1612474" y="44533"/>
                              <a:pt x="1802725" y="0"/>
                            </a:cubicBezTo>
                            <a:cubicBezTo>
                              <a:pt x="1992976" y="-44533"/>
                              <a:pt x="2200854" y="53591"/>
                              <a:pt x="2375019" y="0"/>
                            </a:cubicBezTo>
                            <a:cubicBezTo>
                              <a:pt x="2549184" y="-53591"/>
                              <a:pt x="2710734" y="36501"/>
                              <a:pt x="2861468" y="0"/>
                            </a:cubicBezTo>
                            <a:cubicBezTo>
                              <a:pt x="3012202" y="-36501"/>
                              <a:pt x="3050981" y="29224"/>
                              <a:pt x="3176230" y="0"/>
                            </a:cubicBezTo>
                            <a:cubicBezTo>
                              <a:pt x="3301479" y="-29224"/>
                              <a:pt x="3591578" y="1589"/>
                              <a:pt x="3920212" y="0"/>
                            </a:cubicBezTo>
                            <a:cubicBezTo>
                              <a:pt x="4248846" y="-1589"/>
                              <a:pt x="4157885" y="22757"/>
                              <a:pt x="4320817" y="0"/>
                            </a:cubicBezTo>
                            <a:cubicBezTo>
                              <a:pt x="4483750" y="-22757"/>
                              <a:pt x="4608438" y="46499"/>
                              <a:pt x="4721423" y="0"/>
                            </a:cubicBezTo>
                            <a:cubicBezTo>
                              <a:pt x="4834408" y="-46499"/>
                              <a:pt x="5121679" y="70004"/>
                              <a:pt x="5379560" y="0"/>
                            </a:cubicBezTo>
                            <a:cubicBezTo>
                              <a:pt x="5637441" y="-70004"/>
                              <a:pt x="5626034" y="2358"/>
                              <a:pt x="5694322" y="0"/>
                            </a:cubicBezTo>
                            <a:cubicBezTo>
                              <a:pt x="5762610" y="-2358"/>
                              <a:pt x="5903061" y="27075"/>
                              <a:pt x="6009083" y="0"/>
                            </a:cubicBezTo>
                            <a:cubicBezTo>
                              <a:pt x="6115105" y="-27075"/>
                              <a:pt x="6285189" y="14580"/>
                              <a:pt x="6409689" y="0"/>
                            </a:cubicBezTo>
                            <a:cubicBezTo>
                              <a:pt x="6534189" y="-14580"/>
                              <a:pt x="6703467" y="47358"/>
                              <a:pt x="6981983" y="0"/>
                            </a:cubicBezTo>
                            <a:cubicBezTo>
                              <a:pt x="7260499" y="-47358"/>
                              <a:pt x="7214216" y="35788"/>
                              <a:pt x="7296744" y="0"/>
                            </a:cubicBezTo>
                            <a:cubicBezTo>
                              <a:pt x="7379272" y="-35788"/>
                              <a:pt x="7646379" y="52737"/>
                              <a:pt x="7954882" y="0"/>
                            </a:cubicBezTo>
                            <a:cubicBezTo>
                              <a:pt x="8263385" y="-52737"/>
                              <a:pt x="8360310" y="10849"/>
                              <a:pt x="8584405" y="0"/>
                            </a:cubicBezTo>
                            <a:cubicBezTo>
                              <a:pt x="8639381" y="163573"/>
                              <a:pt x="8535058" y="390961"/>
                              <a:pt x="8584405" y="507837"/>
                            </a:cubicBezTo>
                            <a:cubicBezTo>
                              <a:pt x="8633752" y="624713"/>
                              <a:pt x="8561761" y="767868"/>
                              <a:pt x="8584405" y="995361"/>
                            </a:cubicBezTo>
                            <a:cubicBezTo>
                              <a:pt x="8607049" y="1222854"/>
                              <a:pt x="8540239" y="1293981"/>
                              <a:pt x="8584405" y="1462571"/>
                            </a:cubicBezTo>
                            <a:cubicBezTo>
                              <a:pt x="8628571" y="1631161"/>
                              <a:pt x="8523146" y="1824615"/>
                              <a:pt x="8584405" y="2031348"/>
                            </a:cubicBezTo>
                            <a:cubicBezTo>
                              <a:pt x="8309754" y="2090392"/>
                              <a:pt x="8237805" y="1991609"/>
                              <a:pt x="8012111" y="2031348"/>
                            </a:cubicBezTo>
                            <a:cubicBezTo>
                              <a:pt x="7786417" y="2071087"/>
                              <a:pt x="7541123" y="2013513"/>
                              <a:pt x="7268130" y="2031348"/>
                            </a:cubicBezTo>
                            <a:cubicBezTo>
                              <a:pt x="6995137" y="2049183"/>
                              <a:pt x="7037549" y="2018643"/>
                              <a:pt x="6953368" y="2031348"/>
                            </a:cubicBezTo>
                            <a:cubicBezTo>
                              <a:pt x="6869187" y="2044053"/>
                              <a:pt x="6538476" y="2008936"/>
                              <a:pt x="6209386" y="2031348"/>
                            </a:cubicBezTo>
                            <a:cubicBezTo>
                              <a:pt x="5880296" y="2053760"/>
                              <a:pt x="5851828" y="2003092"/>
                              <a:pt x="5551249" y="2031348"/>
                            </a:cubicBezTo>
                            <a:cubicBezTo>
                              <a:pt x="5250670" y="2059604"/>
                              <a:pt x="5215550" y="2015178"/>
                              <a:pt x="5064799" y="2031348"/>
                            </a:cubicBezTo>
                            <a:cubicBezTo>
                              <a:pt x="4914048" y="2047518"/>
                              <a:pt x="4750399" y="2003541"/>
                              <a:pt x="4664193" y="2031348"/>
                            </a:cubicBezTo>
                            <a:cubicBezTo>
                              <a:pt x="4577987" y="2059155"/>
                              <a:pt x="4160396" y="2016123"/>
                              <a:pt x="4006056" y="2031348"/>
                            </a:cubicBezTo>
                            <a:cubicBezTo>
                              <a:pt x="3851716" y="2046573"/>
                              <a:pt x="3620754" y="1969214"/>
                              <a:pt x="3433762" y="2031348"/>
                            </a:cubicBezTo>
                            <a:cubicBezTo>
                              <a:pt x="3246770" y="2093482"/>
                              <a:pt x="2977186" y="1970399"/>
                              <a:pt x="2775624" y="2031348"/>
                            </a:cubicBezTo>
                            <a:cubicBezTo>
                              <a:pt x="2574062" y="2092297"/>
                              <a:pt x="2543069" y="2024244"/>
                              <a:pt x="2460863" y="2031348"/>
                            </a:cubicBezTo>
                            <a:cubicBezTo>
                              <a:pt x="2378657" y="2038452"/>
                              <a:pt x="2290383" y="2011251"/>
                              <a:pt x="2146101" y="2031348"/>
                            </a:cubicBezTo>
                            <a:cubicBezTo>
                              <a:pt x="2001819" y="2051445"/>
                              <a:pt x="1669256" y="2013414"/>
                              <a:pt x="1487964" y="2031348"/>
                            </a:cubicBezTo>
                            <a:cubicBezTo>
                              <a:pt x="1306672" y="2049282"/>
                              <a:pt x="1155015" y="2015321"/>
                              <a:pt x="1001514" y="2031348"/>
                            </a:cubicBezTo>
                            <a:cubicBezTo>
                              <a:pt x="848013" y="2047375"/>
                              <a:pt x="771703" y="2028975"/>
                              <a:pt x="686752" y="2031348"/>
                            </a:cubicBezTo>
                            <a:cubicBezTo>
                              <a:pt x="601801" y="2033721"/>
                              <a:pt x="142705" y="1959894"/>
                              <a:pt x="0" y="2031348"/>
                            </a:cubicBezTo>
                            <a:cubicBezTo>
                              <a:pt x="-31337" y="1837585"/>
                              <a:pt x="7816" y="1669454"/>
                              <a:pt x="0" y="1564138"/>
                            </a:cubicBezTo>
                            <a:cubicBezTo>
                              <a:pt x="-7816" y="1458822"/>
                              <a:pt x="42181" y="1222589"/>
                              <a:pt x="0" y="1096928"/>
                            </a:cubicBezTo>
                            <a:cubicBezTo>
                              <a:pt x="-42181" y="971267"/>
                              <a:pt x="24913" y="764801"/>
                              <a:pt x="0" y="589091"/>
                            </a:cubicBezTo>
                            <a:cubicBezTo>
                              <a:pt x="-24913" y="413381"/>
                              <a:pt x="28145" y="201642"/>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060594" y="662624"/>
                <a:ext cx="6136305" cy="323165"/>
              </a:xfrm>
              <a:prstGeom prst="rect">
                <a:avLst/>
              </a:prstGeom>
              <a:noFill/>
            </p:spPr>
            <p:txBody>
              <a:bodyPr wrap="square">
                <a:spAutoFit/>
              </a:bodyPr>
              <a:lstStyle/>
              <a:p>
                <a:pPr marL="139700" indent="0">
                  <a:buNone/>
                </a:pPr>
                <a:r>
                  <a:rPr lang="es-MX" sz="1500" b="1" u="sng" dirty="0">
                    <a:solidFill>
                      <a:schemeClr val="bg1"/>
                    </a:solidFill>
                    <a:latin typeface="Roboto "/>
                  </a:rPr>
                  <a:t>Paso 2</a:t>
                </a:r>
                <a:r>
                  <a:rPr lang="es-MX" sz="1500" b="1" dirty="0">
                    <a:solidFill>
                      <a:schemeClr val="bg1"/>
                    </a:solidFill>
                    <a:latin typeface="Roboto "/>
                  </a:rPr>
                  <a:t>: </a:t>
                </a:r>
                <a:r>
                  <a:rPr lang="es-MX" sz="1500" dirty="0">
                    <a:solidFill>
                      <a:schemeClr val="bg1"/>
                    </a:solidFill>
                    <a:latin typeface="Roboto "/>
                  </a:rPr>
                  <a:t>Obtenemos los conjuntos</a:t>
                </a:r>
                <a:r>
                  <a:rPr lang="es-MX" sz="1500" b="1" dirty="0">
                    <a:solidFill>
                      <a:schemeClr val="bg2">
                        <a:lumMod val="50000"/>
                      </a:schemeClr>
                    </a:solidFill>
                  </a:rPr>
                  <a:t> </a:t>
                </a:r>
                <a14:m>
                  <m:oMath xmlns:m="http://schemas.openxmlformats.org/officeDocument/2006/math">
                    <m:r>
                      <a:rPr lang="es-MX" sz="1500" b="1" i="1" smtClean="0">
                        <a:solidFill>
                          <a:schemeClr val="bg2">
                            <a:lumMod val="50000"/>
                          </a:schemeClr>
                        </a:solidFill>
                        <a:latin typeface="Cambria Math" panose="02040503050406030204" pitchFamily="18" charset="0"/>
                      </a:rPr>
                      <m:t>𝑿</m:t>
                    </m:r>
                    <m:r>
                      <a:rPr lang="es-MX" sz="1500" b="1" i="1" smtClean="0">
                        <a:solidFill>
                          <a:schemeClr val="bg2">
                            <a:lumMod val="50000"/>
                          </a:schemeClr>
                        </a:solidFill>
                        <a:latin typeface="Cambria Math" panose="02040503050406030204" pitchFamily="18" charset="0"/>
                      </a:rPr>
                      <m:t>𝟎</m:t>
                    </m:r>
                    <m:r>
                      <a:rPr lang="es-MX" sz="1500" b="1" i="1" smtClean="0">
                        <a:solidFill>
                          <a:schemeClr val="bg2">
                            <a:lumMod val="50000"/>
                          </a:schemeClr>
                        </a:solidFill>
                        <a:latin typeface="Cambria Math" panose="02040503050406030204" pitchFamily="18" charset="0"/>
                      </a:rPr>
                      <m:t>𝒔</m:t>
                    </m:r>
                  </m:oMath>
                </a14:m>
                <a:r>
                  <a:rPr lang="es-MX" sz="1500" dirty="0">
                    <a:solidFill>
                      <a:schemeClr val="bg1"/>
                    </a:solidFill>
                    <a:latin typeface="Roboto "/>
                  </a:rPr>
                  <a:t> de los patrones de entrada</a:t>
                </a:r>
                <a:endParaRPr lang="es-MX" sz="1500" b="1" dirty="0">
                  <a:solidFill>
                    <a:schemeClr val="bg1"/>
                  </a:solidFill>
                  <a:latin typeface="Roboto "/>
                </a:endParaRP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060594" y="662624"/>
                <a:ext cx="6136305" cy="323165"/>
              </a:xfrm>
              <a:prstGeom prst="rect">
                <a:avLst/>
              </a:prstGeom>
              <a:blipFill>
                <a:blip r:embed="rId4"/>
                <a:stretch>
                  <a:fillRect t="-5660" b="-18868"/>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40625" y="760393"/>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
        <p:nvSpPr>
          <p:cNvPr id="2" name="CuadroTexto 1">
            <a:extLst>
              <a:ext uri="{FF2B5EF4-FFF2-40B4-BE49-F238E27FC236}">
                <a16:creationId xmlns:a16="http://schemas.microsoft.com/office/drawing/2014/main" id="{028892C5-A1CD-46F8-90AF-707D7F72AE59}"/>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p:sp>
        <p:nvSpPr>
          <p:cNvPr id="7" name="CuadroTexto 6">
            <a:extLst>
              <a:ext uri="{FF2B5EF4-FFF2-40B4-BE49-F238E27FC236}">
                <a16:creationId xmlns:a16="http://schemas.microsoft.com/office/drawing/2014/main" id="{06F5E19C-FCEE-4BF8-9573-A04BD424ACED}"/>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Tree>
    <p:extLst>
      <p:ext uri="{BB962C8B-B14F-4D97-AF65-F5344CB8AC3E}">
        <p14:creationId xmlns:p14="http://schemas.microsoft.com/office/powerpoint/2010/main" val="1773897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2"/>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OBJETIVOS</a:t>
            </a:r>
            <a:endParaRPr dirty="0"/>
          </a:p>
        </p:txBody>
      </p:sp>
      <p:sp>
        <p:nvSpPr>
          <p:cNvPr id="536" name="Google Shape;536;p32"/>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 especificará el objetivo del trabajo.</a:t>
            </a:r>
            <a:endParaRPr dirty="0"/>
          </a:p>
        </p:txBody>
      </p:sp>
      <p:sp>
        <p:nvSpPr>
          <p:cNvPr id="537" name="Google Shape;537;p32"/>
          <p:cNvSpPr txBox="1">
            <a:spLocks noGrp="1"/>
          </p:cNvSpPr>
          <p:nvPr>
            <p:ph type="title" idx="2"/>
          </p:nvPr>
        </p:nvSpPr>
        <p:spPr>
          <a:xfrm>
            <a:off x="2443175" y="3084075"/>
            <a:ext cx="23361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MARCO TEÓRICO</a:t>
            </a:r>
            <a:endParaRPr/>
          </a:p>
        </p:txBody>
      </p:sp>
      <p:sp>
        <p:nvSpPr>
          <p:cNvPr id="538" name="Google Shape;538;p32"/>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 sustenta la realización del proyecto.</a:t>
            </a:r>
            <a:endParaRPr/>
          </a:p>
        </p:txBody>
      </p:sp>
      <p:sp>
        <p:nvSpPr>
          <p:cNvPr id="539" name="Google Shape;539;p32"/>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DESARROLLO</a:t>
            </a:r>
            <a:endParaRPr/>
          </a:p>
        </p:txBody>
      </p:sp>
      <p:sp>
        <p:nvSpPr>
          <p:cNvPr id="540" name="Google Shape;540;p32"/>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Describe el proceso, ruido y pruebas.</a:t>
            </a:r>
            <a:endParaRPr/>
          </a:p>
        </p:txBody>
      </p:sp>
      <p:sp>
        <p:nvSpPr>
          <p:cNvPr id="541" name="Google Shape;541;p32"/>
          <p:cNvSpPr txBox="1">
            <a:spLocks noGrp="1"/>
          </p:cNvSpPr>
          <p:nvPr>
            <p:ph type="title" idx="6"/>
          </p:nvPr>
        </p:nvSpPr>
        <p:spPr>
          <a:xfrm>
            <a:off x="6608412" y="3293811"/>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DEMOSTRACIÓN Y CONCLUSIONES</a:t>
            </a:r>
            <a:endParaRPr sz="1600" dirty="0"/>
          </a:p>
        </p:txBody>
      </p:sp>
      <p:sp>
        <p:nvSpPr>
          <p:cNvPr id="542" name="Google Shape;542;p32"/>
          <p:cNvSpPr txBox="1">
            <a:spLocks noGrp="1"/>
          </p:cNvSpPr>
          <p:nvPr>
            <p:ph type="subTitle" idx="7"/>
          </p:nvPr>
        </p:nvSpPr>
        <p:spPr>
          <a:xfrm>
            <a:off x="6925813" y="3676693"/>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Muestra del programa.</a:t>
            </a:r>
            <a:endParaRPr dirty="0"/>
          </a:p>
        </p:txBody>
      </p:sp>
      <p:sp>
        <p:nvSpPr>
          <p:cNvPr id="543" name="Google Shape;543;p32"/>
          <p:cNvSpPr txBox="1">
            <a:spLocks noGrp="1"/>
          </p:cNvSpPr>
          <p:nvPr>
            <p:ph type="title" idx="8"/>
          </p:nvPr>
        </p:nvSpPr>
        <p:spPr>
          <a:xfrm>
            <a:off x="590119"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4" name="Google Shape;544;p32"/>
          <p:cNvSpPr txBox="1">
            <a:spLocks noGrp="1"/>
          </p:cNvSpPr>
          <p:nvPr>
            <p:ph type="title" idx="9"/>
          </p:nvPr>
        </p:nvSpPr>
        <p:spPr>
          <a:xfrm>
            <a:off x="2651461"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2"/>
          <p:cNvSpPr txBox="1">
            <a:spLocks noGrp="1"/>
          </p:cNvSpPr>
          <p:nvPr>
            <p:ph type="title" idx="13"/>
          </p:nvPr>
        </p:nvSpPr>
        <p:spPr>
          <a:xfrm>
            <a:off x="4712863"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6" name="Google Shape;546;p32"/>
          <p:cNvSpPr txBox="1">
            <a:spLocks noGrp="1"/>
          </p:cNvSpPr>
          <p:nvPr>
            <p:ph type="title" idx="14"/>
          </p:nvPr>
        </p:nvSpPr>
        <p:spPr>
          <a:xfrm>
            <a:off x="6773557"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7" name="Google Shape;54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TABLA DE</a:t>
            </a:r>
            <a:r>
              <a:rPr lang="en"/>
              <a:t> CONTENIDOS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0" smtClean="0">
                        <a:solidFill>
                          <a:schemeClr val="bg2">
                            <a:lumMod val="50000"/>
                          </a:schemeClr>
                        </a:solidFill>
                        <a:latin typeface="Cambria Math" panose="02040503050406030204" pitchFamily="18" charset="0"/>
                      </a:rPr>
                      <m:t>𝐘</m:t>
                    </m:r>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es operado sobre una memoria asociativa Max </a:t>
                </a:r>
                <a:r>
                  <a:rPr lang="es-MX" sz="1500" b="1" dirty="0">
                    <a:solidFill>
                      <a:schemeClr val="bg1"/>
                    </a:solidFill>
                    <a:latin typeface="Roboto "/>
                  </a:rPr>
                  <a:t>M.</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6D26C6E-4467-4D9D-9CE5-E655733AEA71}"/>
                  </a:ext>
                </a:extLst>
              </p:cNvPr>
              <p:cNvSpPr txBox="1"/>
              <p:nvPr/>
            </p:nvSpPr>
            <p:spPr>
              <a:xfrm>
                <a:off x="415561" y="1477327"/>
                <a:ext cx="5713186" cy="1347100"/>
              </a:xfrm>
              <a:prstGeom prst="rect">
                <a:avLst/>
              </a:prstGeom>
              <a:noFill/>
            </p:spPr>
            <p:txBody>
              <a:bodyPr wrap="square">
                <a:spAutoFit/>
              </a:bodyPr>
              <a:lstStyle/>
              <a:p>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oMath>
                </a14:m>
                <a:r>
                  <a:rPr lang="es-MX" sz="2000" dirty="0"/>
                  <a:t> = </a:t>
                </a:r>
                <a:r>
                  <a:rPr lang="es-MX" sz="2000" b="1" dirty="0"/>
                  <a:t>0 </a:t>
                </a:r>
                <a:r>
                  <a:rPr lang="es-MX" sz="2000" dirty="0"/>
                  <a:t>si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𝑬𝑴𝑶𝒔</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2000" b="1" i="1">
                        <a:solidFill>
                          <a:schemeClr val="accent2">
                            <a:lumMod val="75000"/>
                          </a:schemeClr>
                        </a:solidFill>
                        <a:latin typeface="Cambria Math" panose="02040503050406030204" pitchFamily="18" charset="0"/>
                        <a:ea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𝟏</m:t>
                    </m:r>
                  </m:oMath>
                </a14:m>
                <a:endParaRPr lang="es-MX" sz="2000" b="1" dirty="0">
                  <a:solidFill>
                    <a:schemeClr val="bg2">
                      <a:lumMod val="50000"/>
                    </a:schemeClr>
                  </a:solidFill>
                </a:endParaRPr>
              </a:p>
              <a:p>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oMath>
                </a14:m>
                <a:r>
                  <a:rPr lang="es-MX" sz="2000" dirty="0"/>
                  <a:t> = </a:t>
                </a:r>
                <a:r>
                  <a:rPr lang="es-MX" sz="2000" b="1" dirty="0"/>
                  <a:t>1 </a:t>
                </a:r>
                <a:r>
                  <a:rPr lang="es-MX" sz="2000" dirty="0"/>
                  <a:t>si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𝑬𝑴𝑶𝒔</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2000" b="1" i="1">
                        <a:solidFill>
                          <a:schemeClr val="accent2">
                            <a:lumMod val="75000"/>
                          </a:schemeClr>
                        </a:solidFill>
                        <a:latin typeface="Cambria Math" panose="02040503050406030204" pitchFamily="18" charset="0"/>
                        <a:ea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b="1" dirty="0"/>
                  <a:t> </a:t>
                </a:r>
                <a:r>
                  <a:rPr lang="es-MX" sz="2000" dirty="0"/>
                  <a:t>y </a:t>
                </a:r>
                <a14:m>
                  <m:oMath xmlns:m="http://schemas.openxmlformats.org/officeDocument/2006/math">
                    <m:sSup>
                      <m:sSupPr>
                        <m:ctrlPr>
                          <a:rPr lang="es-MX" sz="2000" b="1" i="1" smtClean="0">
                            <a:solidFill>
                              <a:schemeClr val="accent2">
                                <a:lumMod val="75000"/>
                              </a:schemeClr>
                            </a:solidFill>
                            <a:latin typeface="Cambria Math" panose="02040503050406030204" pitchFamily="18" charset="0"/>
                          </a:rPr>
                        </m:ctrlPr>
                      </m:sSupPr>
                      <m:e>
                        <m:r>
                          <a:rPr lang="es-MX" sz="2000" b="1" i="1" smtClean="0">
                            <a:solidFill>
                              <a:schemeClr val="accent2">
                                <a:lumMod val="75000"/>
                              </a:schemeClr>
                            </a:solidFill>
                            <a:latin typeface="Cambria Math" panose="02040503050406030204" pitchFamily="18" charset="0"/>
                          </a:rPr>
                          <m:t>𝑴</m:t>
                        </m:r>
                        <m:r>
                          <a:rPr lang="es-MX" sz="2000" b="1" i="1" smtClean="0">
                            <a:solidFill>
                              <a:schemeClr val="accent2">
                                <a:lumMod val="75000"/>
                              </a:schemeClr>
                            </a:solidFill>
                            <a:latin typeface="Cambria Math" panose="02040503050406030204" pitchFamily="18" charset="0"/>
                          </a:rPr>
                          <m:t>𝟏</m:t>
                        </m:r>
                        <m:r>
                          <a:rPr lang="es-MX" sz="2000" b="1" i="1">
                            <a:solidFill>
                              <a:schemeClr val="accent2">
                                <a:lumMod val="75000"/>
                              </a:schemeClr>
                            </a:solidFill>
                            <a:latin typeface="Cambria Math" panose="02040503050406030204" pitchFamily="18" charset="0"/>
                          </a:rPr>
                          <m:t>𝒔</m:t>
                        </m:r>
                      </m:e>
                      <m:sup>
                        <m:r>
                          <a:rPr lang="es-MX" sz="2000" b="1" i="1" smtClean="0">
                            <a:solidFill>
                              <a:schemeClr val="accent2">
                                <a:lumMod val="75000"/>
                              </a:schemeClr>
                            </a:solidFill>
                            <a:latin typeface="Cambria Math" panose="02040503050406030204" pitchFamily="18" charset="0"/>
                          </a:rPr>
                          <m:t>𝒊</m:t>
                        </m:r>
                      </m:sup>
                    </m:sSup>
                    <m:r>
                      <a:rPr lang="es-MX" sz="2000" b="1" i="1" smtClean="0">
                        <a:solidFill>
                          <a:schemeClr val="tx1">
                            <a:lumMod val="50000"/>
                          </a:schemeClr>
                        </a:solidFill>
                        <a:latin typeface="Cambria Math" panose="02040503050406030204" pitchFamily="18" charset="0"/>
                      </a:rPr>
                      <m:t>=</m:t>
                    </m:r>
                    <m:r>
                      <a:rPr lang="es-MX" sz="2000" b="1" i="1">
                        <a:solidFill>
                          <a:schemeClr val="tx1">
                            <a:lumMod val="50000"/>
                          </a:schemeClr>
                        </a:solidFill>
                        <a:latin typeface="Cambria Math" panose="02040503050406030204" pitchFamily="18" charset="0"/>
                        <a:ea typeface="Cambria Math" panose="02040503050406030204" pitchFamily="18" charset="0"/>
                      </a:rPr>
                      <m:t>∅</m:t>
                    </m:r>
                  </m:oMath>
                </a14:m>
                <a:endParaRPr lang="es-MX" sz="2000" b="1" dirty="0">
                  <a:solidFill>
                    <a:schemeClr val="tx1">
                      <a:lumMod val="50000"/>
                    </a:schemeClr>
                  </a:solidFill>
                  <a:ea typeface="Cambria Math" panose="02040503050406030204" pitchFamily="18" charset="0"/>
                </a:endParaRPr>
              </a:p>
              <a:p>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oMath>
                </a14:m>
                <a:r>
                  <a:rPr lang="es-MX" sz="2000" dirty="0"/>
                  <a:t> = </a:t>
                </a:r>
                <a:r>
                  <a:rPr lang="es-MX" sz="2000" b="1" dirty="0"/>
                  <a:t>0 </a:t>
                </a:r>
                <a:r>
                  <a:rPr lang="es-MX" sz="2000" dirty="0"/>
                  <a:t>si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𝑬𝑴𝑶𝒔</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2000" b="1" i="1">
                        <a:solidFill>
                          <a:schemeClr val="accent2">
                            <a:lumMod val="75000"/>
                          </a:schemeClr>
                        </a:solidFill>
                        <a:latin typeface="Cambria Math" panose="02040503050406030204" pitchFamily="18" charset="0"/>
                        <a:ea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r>
                      <m:rPr>
                        <m:nor/>
                      </m:rPr>
                      <a:rPr lang="es-MX" sz="2000" b="0" i="0" smtClean="0">
                        <a:solidFill>
                          <a:schemeClr val="bg2">
                            <a:lumMod val="50000"/>
                          </a:schemeClr>
                        </a:solidFill>
                        <a:latin typeface="Cambria Math" panose="02040503050406030204" pitchFamily="18" charset="0"/>
                      </a:rPr>
                      <m:t> </m:t>
                    </m:r>
                    <m:r>
                      <m:rPr>
                        <m:nor/>
                      </m:rPr>
                      <a:rPr lang="es-MX" sz="2000" dirty="0"/>
                      <m:t>y</m:t>
                    </m:r>
                    <m:r>
                      <m:rPr>
                        <m:nor/>
                      </m:rPr>
                      <a:rPr lang="es-MX" sz="2000" dirty="0"/>
                      <m:t> </m:t>
                    </m:r>
                    <m:sSup>
                      <m:sSupPr>
                        <m:ctrlPr>
                          <a:rPr lang="es-MX" sz="2000" b="1" i="1">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𝑴</m:t>
                        </m:r>
                        <m:r>
                          <a:rPr lang="es-MX" sz="2000" b="1" i="1">
                            <a:solidFill>
                              <a:schemeClr val="accent2">
                                <a:lumMod val="75000"/>
                              </a:schemeClr>
                            </a:solidFill>
                            <a:latin typeface="Cambria Math" panose="02040503050406030204" pitchFamily="18" charset="0"/>
                          </a:rPr>
                          <m:t>𝟏</m:t>
                        </m:r>
                        <m:r>
                          <a:rPr lang="es-MX" sz="2000" b="1" i="1">
                            <a:solidFill>
                              <a:schemeClr val="accent2">
                                <a:lumMod val="75000"/>
                              </a:schemeClr>
                            </a:solidFill>
                            <a:latin typeface="Cambria Math" panose="02040503050406030204" pitchFamily="18" charset="0"/>
                          </a:rPr>
                          <m:t>𝒔</m:t>
                        </m:r>
                      </m:e>
                      <m:sup>
                        <m:r>
                          <a:rPr lang="es-MX" sz="2000" b="1" i="1">
                            <a:solidFill>
                              <a:schemeClr val="accent2">
                                <a:lumMod val="75000"/>
                              </a:schemeClr>
                            </a:solidFill>
                            <a:latin typeface="Cambria Math" panose="02040503050406030204" pitchFamily="18" charset="0"/>
                          </a:rPr>
                          <m:t>𝒊</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r>
                      <a:rPr lang="es-MX" sz="2000" b="1" i="1" smtClean="0">
                        <a:solidFill>
                          <a:schemeClr val="accent2">
                            <a:lumMod val="75000"/>
                          </a:schemeClr>
                        </a:solidFill>
                        <a:latin typeface="Cambria Math" panose="02040503050406030204" pitchFamily="18" charset="0"/>
                      </a:rPr>
                      <m:t>𝑿𝑶𝒔</m:t>
                    </m:r>
                    <m:r>
                      <a:rPr lang="es-MX" sz="2000" b="1" i="1" smtClean="0">
                        <a:solidFill>
                          <a:schemeClr val="tx1">
                            <a:lumMod val="50000"/>
                          </a:schemeClr>
                        </a:solidFill>
                        <a:latin typeface="Cambria Math" panose="02040503050406030204" pitchFamily="18" charset="0"/>
                        <a:ea typeface="Cambria Math" panose="02040503050406030204" pitchFamily="18" charset="0"/>
                      </a:rPr>
                      <m:t>≠</m:t>
                    </m:r>
                    <m:r>
                      <a:rPr lang="es-MX" sz="2000" b="1" i="1">
                        <a:solidFill>
                          <a:schemeClr val="tx1">
                            <a:lumMod val="50000"/>
                          </a:schemeClr>
                        </a:solidFill>
                        <a:latin typeface="Cambria Math" panose="02040503050406030204" pitchFamily="18" charset="0"/>
                        <a:ea typeface="Cambria Math" panose="02040503050406030204" pitchFamily="18" charset="0"/>
                      </a:rPr>
                      <m:t>∅</m:t>
                    </m:r>
                  </m:oMath>
                </a14:m>
                <a:endParaRPr lang="es-MX" sz="2000" b="1" dirty="0">
                  <a:solidFill>
                    <a:srgbClr val="515151"/>
                  </a:solidFill>
                  <a:ea typeface="Cambria Math" panose="02040503050406030204" pitchFamily="18" charset="0"/>
                </a:endParaRPr>
              </a:p>
              <a:p>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oMath>
                </a14:m>
                <a:r>
                  <a:rPr lang="es-MX" sz="2000" dirty="0"/>
                  <a:t> = </a:t>
                </a:r>
                <a:r>
                  <a:rPr lang="es-MX" sz="2000" b="1" dirty="0"/>
                  <a:t>1 </a:t>
                </a:r>
                <a:r>
                  <a:rPr lang="es-MX" sz="2000" dirty="0"/>
                  <a:t>si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smtClean="0">
                            <a:solidFill>
                              <a:schemeClr val="accent2">
                                <a:lumMod val="75000"/>
                              </a:schemeClr>
                            </a:solidFill>
                            <a:latin typeface="Cambria Math" panose="02040503050406030204" pitchFamily="18" charset="0"/>
                            <a:ea typeface="Cambria Math" panose="02040503050406030204" pitchFamily="18" charset="0"/>
                          </a:rPr>
                          <m:t>𝑬𝑴𝑶𝒔</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𝒊</m:t>
                        </m:r>
                      </m:sub>
                    </m:sSub>
                    <m:r>
                      <a:rPr lang="es-MX" sz="2000" b="1" i="1">
                        <a:solidFill>
                          <a:schemeClr val="accent2">
                            <a:lumMod val="75000"/>
                          </a:schemeClr>
                        </a:solidFill>
                        <a:latin typeface="Cambria Math" panose="02040503050406030204" pitchFamily="18" charset="0"/>
                        <a:ea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r>
                      <m:rPr>
                        <m:nor/>
                      </m:rPr>
                      <a:rPr lang="es-MX" sz="2000" dirty="0"/>
                      <m:t>y</m:t>
                    </m:r>
                    <m:r>
                      <m:rPr>
                        <m:nor/>
                      </m:rPr>
                      <a:rPr lang="es-MX" sz="2000" dirty="0"/>
                      <m:t> </m:t>
                    </m:r>
                    <m:sSup>
                      <m:sSupPr>
                        <m:ctrlPr>
                          <a:rPr lang="es-MX" sz="2000" b="1" i="1">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𝑴</m:t>
                        </m:r>
                        <m:r>
                          <a:rPr lang="es-MX" sz="2000" b="1" i="1">
                            <a:solidFill>
                              <a:schemeClr val="accent2">
                                <a:lumMod val="75000"/>
                              </a:schemeClr>
                            </a:solidFill>
                            <a:latin typeface="Cambria Math" panose="02040503050406030204" pitchFamily="18" charset="0"/>
                          </a:rPr>
                          <m:t>𝟏</m:t>
                        </m:r>
                        <m:r>
                          <a:rPr lang="es-MX" sz="2000" b="1" i="1">
                            <a:solidFill>
                              <a:schemeClr val="accent2">
                                <a:lumMod val="75000"/>
                              </a:schemeClr>
                            </a:solidFill>
                            <a:latin typeface="Cambria Math" panose="02040503050406030204" pitchFamily="18" charset="0"/>
                          </a:rPr>
                          <m:t>𝒔</m:t>
                        </m:r>
                      </m:e>
                      <m:sup>
                        <m:r>
                          <a:rPr lang="es-MX" sz="2000" b="1" i="1">
                            <a:solidFill>
                              <a:schemeClr val="accent2">
                                <a:lumMod val="75000"/>
                              </a:schemeClr>
                            </a:solidFill>
                            <a:latin typeface="Cambria Math" panose="02040503050406030204" pitchFamily="18" charset="0"/>
                          </a:rPr>
                          <m:t>𝒊</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r>
                      <a:rPr lang="es-MX" sz="2000" b="1" i="1">
                        <a:solidFill>
                          <a:schemeClr val="accent2">
                            <a:lumMod val="75000"/>
                          </a:schemeClr>
                        </a:solidFill>
                        <a:latin typeface="Cambria Math" panose="02040503050406030204" pitchFamily="18" charset="0"/>
                      </a:rPr>
                      <m:t>𝑿𝑶𝒔</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𝟏</m:t>
                    </m:r>
                  </m:oMath>
                </a14:m>
                <a:endParaRPr lang="es-MX" sz="2000" b="1" dirty="0"/>
              </a:p>
            </p:txBody>
          </p:sp>
        </mc:Choice>
        <mc:Fallback xmlns="">
          <p:sp>
            <p:nvSpPr>
              <p:cNvPr id="10" name="CuadroTexto 9">
                <a:extLst>
                  <a:ext uri="{FF2B5EF4-FFF2-40B4-BE49-F238E27FC236}">
                    <a16:creationId xmlns:a16="http://schemas.microsoft.com/office/drawing/2014/main" id="{E6D26C6E-4467-4D9D-9CE5-E655733AEA71}"/>
                  </a:ext>
                </a:extLst>
              </p:cNvPr>
              <p:cNvSpPr txBox="1">
                <a:spLocks noRot="1" noChangeAspect="1" noMove="1" noResize="1" noEditPoints="1" noAdjustHandles="1" noChangeArrowheads="1" noChangeShapeType="1" noTextEdit="1"/>
              </p:cNvSpPr>
              <p:nvPr/>
            </p:nvSpPr>
            <p:spPr>
              <a:xfrm>
                <a:off x="415561" y="1477327"/>
                <a:ext cx="5713186" cy="1347100"/>
              </a:xfrm>
              <a:prstGeom prst="rect">
                <a:avLst/>
              </a:prstGeom>
              <a:blipFill>
                <a:blip r:embed="rId4"/>
                <a:stretch>
                  <a:fillRect t="-1810" b="-724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2511BD5E-2E89-45E9-820A-D468D7A34435}"/>
                  </a:ext>
                </a:extLst>
              </p:cNvPr>
              <p:cNvSpPr txBox="1"/>
              <p:nvPr/>
            </p:nvSpPr>
            <p:spPr>
              <a:xfrm>
                <a:off x="169502" y="3008585"/>
                <a:ext cx="8804996" cy="1964127"/>
              </a:xfrm>
              <a:prstGeom prst="rect">
                <a:avLst/>
              </a:prstGeom>
              <a:noFill/>
            </p:spPr>
            <p:txBody>
              <a:bodyPr wrap="square">
                <a:spAutoFit/>
              </a:bodyPr>
              <a:lstStyle/>
              <a:p>
                <a:pPr marL="285750" indent="-285750">
                  <a:buFont typeface="Wingdings" panose="05000000000000000000" pitchFamily="2" charset="2"/>
                  <a:buChar char="q"/>
                </a:pPr>
                <a:r>
                  <a:rPr lang="es-MX" sz="1700" dirty="0"/>
                  <a:t>Para i=1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𝟎</m:t>
                    </m:r>
                  </m:oMath>
                </a14:m>
                <a:r>
                  <a:rPr lang="es-MX" sz="1700" dirty="0"/>
                  <a:t> y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𝟏</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a:solidFill>
                          <a:schemeClr val="bg2">
                            <a:lumMod val="50000"/>
                          </a:schemeClr>
                        </a:solidFill>
                        <a:latin typeface="Cambria Math" panose="02040503050406030204" pitchFamily="18" charset="0"/>
                        <a:ea typeface="Cambria Math" panose="02040503050406030204" pitchFamily="18" charset="0"/>
                      </a:rPr>
                      <m:t>∩</m:t>
                    </m:r>
                  </m:oMath>
                </a14:m>
                <a:r>
                  <a:rPr lang="es-MX" sz="1700" dirty="0"/>
                  <a:t>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𝑿</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𝟑</m:t>
                    </m:r>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𝟓</m:t>
                    </m:r>
                    <m:r>
                      <a:rPr lang="es-MX" sz="1700" b="1" i="1" smtClean="0">
                        <a:solidFill>
                          <a:schemeClr val="bg2">
                            <a:lumMod val="50000"/>
                          </a:schemeClr>
                        </a:solidFill>
                        <a:latin typeface="Cambria Math" panose="02040503050406030204" pitchFamily="18" charset="0"/>
                      </a:rPr>
                      <m:t>}</m:t>
                    </m:r>
                  </m:oMath>
                </a14:m>
                <a:r>
                  <a:rPr lang="es-MX" sz="1700" b="1" dirty="0">
                    <a:solidFill>
                      <a:schemeClr val="bg2">
                        <a:lumMod val="50000"/>
                      </a:schemeClr>
                    </a:solidFill>
                    <a:ea typeface="Cambria Math" panose="02040503050406030204" pitchFamily="18" charset="0"/>
                  </a:rPr>
                  <a:t> </a:t>
                </a:r>
                <a14:m>
                  <m:oMath xmlns:m="http://schemas.openxmlformats.org/officeDocument/2006/math">
                    <m:r>
                      <a:rPr lang="es-MX" sz="1700" b="1" i="1">
                        <a:solidFill>
                          <a:schemeClr val="bg2">
                            <a:lumMod val="50000"/>
                          </a:schemeClr>
                        </a:solidFill>
                        <a:latin typeface="Cambria Math" panose="02040503050406030204" pitchFamily="18" charset="0"/>
                        <a:ea typeface="Cambria Math" panose="02040503050406030204" pitchFamily="18" charset="0"/>
                      </a:rPr>
                      <m:t>∩</m:t>
                    </m:r>
                    <m:r>
                      <a:rPr lang="es-MX" sz="1700" i="1">
                        <a:solidFill>
                          <a:srgbClr val="515151"/>
                        </a:solidFill>
                        <a:latin typeface="Cambria Math" panose="02040503050406030204" pitchFamily="18" charset="0"/>
                        <a:ea typeface="Cambria Math" panose="02040503050406030204" pitchFamily="18" charset="0"/>
                      </a:rPr>
                      <m:t>∅</m:t>
                    </m:r>
                  </m:oMath>
                </a14:m>
                <a:r>
                  <a:rPr lang="es-MX" sz="1700" dirty="0"/>
                  <a:t> =</a:t>
                </a:r>
                <a:r>
                  <a:rPr lang="es-MX" sz="1700" dirty="0">
                    <a:solidFill>
                      <a:srgbClr val="515151"/>
                    </a:solidFill>
                    <a:ea typeface="Cambria Math" panose="02040503050406030204" pitchFamily="18" charset="0"/>
                  </a:rPr>
                  <a:t> </a:t>
                </a:r>
                <a14:m>
                  <m:oMath xmlns:m="http://schemas.openxmlformats.org/officeDocument/2006/math">
                    <m:r>
                      <a:rPr lang="es-MX" sz="1700" i="1">
                        <a:solidFill>
                          <a:srgbClr val="515151"/>
                        </a:solidFill>
                        <a:latin typeface="Cambria Math" panose="02040503050406030204" pitchFamily="18" charset="0"/>
                        <a:ea typeface="Cambria Math" panose="02040503050406030204" pitchFamily="18" charset="0"/>
                      </a:rPr>
                      <m:t>∅</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entonces </a:t>
                </a:r>
                <a14:m>
                  <m:oMath xmlns:m="http://schemas.openxmlformats.org/officeDocument/2006/math">
                    <m:sSub>
                      <m:sSubPr>
                        <m:ctrlPr>
                          <a:rPr lang="es-MX" sz="1700" b="1" i="1">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a:solidFill>
                              <a:schemeClr val="accent2">
                                <a:lumMod val="75000"/>
                              </a:schemeClr>
                            </a:solidFill>
                            <a:latin typeface="Cambria Math" panose="02040503050406030204" pitchFamily="18" charset="0"/>
                            <a:ea typeface="Cambria Math" panose="02040503050406030204" pitchFamily="18" charset="0"/>
                          </a:rPr>
                          <m:t>𝟏</m:t>
                        </m:r>
                      </m:sub>
                    </m:sSub>
                  </m:oMath>
                </a14:m>
                <a:r>
                  <a:rPr lang="es-MX" sz="1700" dirty="0"/>
                  <a:t> = 1</a:t>
                </a:r>
              </a:p>
              <a:p>
                <a:pPr marL="285750" indent="-285750">
                  <a:buFont typeface="Wingdings" panose="05000000000000000000" pitchFamily="2" charset="2"/>
                  <a:buChar char="q"/>
                </a:pPr>
                <a:r>
                  <a:rPr lang="es-MX" sz="1700" dirty="0"/>
                  <a:t>Para i=2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𝟐</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𝟏</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por tanto, </a:t>
                </a:r>
                <a14:m>
                  <m:oMath xmlns:m="http://schemas.openxmlformats.org/officeDocument/2006/math">
                    <m:sSub>
                      <m:sSubPr>
                        <m:ctrlPr>
                          <a:rPr lang="es-MX" sz="17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smtClean="0">
                            <a:solidFill>
                              <a:schemeClr val="accent2">
                                <a:lumMod val="75000"/>
                              </a:schemeClr>
                            </a:solidFill>
                            <a:latin typeface="Cambria Math" panose="02040503050406030204" pitchFamily="18" charset="0"/>
                            <a:ea typeface="Cambria Math" panose="02040503050406030204" pitchFamily="18" charset="0"/>
                          </a:rPr>
                          <m:t>𝟐</m:t>
                        </m:r>
                      </m:sub>
                    </m:sSub>
                  </m:oMath>
                </a14:m>
                <a:r>
                  <a:rPr lang="es-MX" sz="1700" dirty="0"/>
                  <a:t> = 0</a:t>
                </a:r>
              </a:p>
              <a:p>
                <a:pPr marL="285750" indent="-285750">
                  <a:buFont typeface="Wingdings" panose="05000000000000000000" pitchFamily="2" charset="2"/>
                  <a:buChar char="q"/>
                </a:pPr>
                <a:r>
                  <a:rPr lang="es-MX" sz="1700" dirty="0"/>
                  <a:t>Para i=3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𝟑</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𝟎</m:t>
                    </m:r>
                  </m:oMath>
                </a14:m>
                <a:r>
                  <a:rPr lang="es-MX" sz="1700" dirty="0"/>
                  <a:t> y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𝟏</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𝟑</m:t>
                        </m:r>
                      </m:sup>
                    </m:sSup>
                    <m:r>
                      <a:rPr lang="es-MX" sz="1700" b="1" i="1">
                        <a:solidFill>
                          <a:schemeClr val="bg2">
                            <a:lumMod val="50000"/>
                          </a:schemeClr>
                        </a:solidFill>
                        <a:latin typeface="Cambria Math" panose="02040503050406030204" pitchFamily="18" charset="0"/>
                        <a:ea typeface="Cambria Math" panose="02040503050406030204" pitchFamily="18" charset="0"/>
                      </a:rPr>
                      <m:t>∩</m:t>
                    </m:r>
                  </m:oMath>
                </a14:m>
                <a:r>
                  <a:rPr lang="es-MX" sz="1700" dirty="0"/>
                  <a:t>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𝑿</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𝟑</m:t>
                    </m:r>
                    <m:r>
                      <a:rPr lang="es-MX" sz="1700" b="1" i="1" smtClean="0">
                        <a:solidFill>
                          <a:schemeClr val="bg2">
                            <a:lumMod val="50000"/>
                          </a:schemeClr>
                        </a:solidFill>
                        <a:latin typeface="Cambria Math" panose="02040503050406030204" pitchFamily="18" charset="0"/>
                      </a:rPr>
                      <m:t>}</m:t>
                    </m:r>
                  </m:oMath>
                </a14:m>
                <a:r>
                  <a:rPr lang="es-MX" sz="1700" b="1" dirty="0">
                    <a:solidFill>
                      <a:schemeClr val="bg2">
                        <a:lumMod val="50000"/>
                      </a:schemeClr>
                    </a:solidFill>
                    <a:ea typeface="Cambria Math" panose="02040503050406030204" pitchFamily="18" charset="0"/>
                  </a:rPr>
                  <a:t> </a:t>
                </a:r>
                <a14:m>
                  <m:oMath xmlns:m="http://schemas.openxmlformats.org/officeDocument/2006/math">
                    <m:r>
                      <a:rPr lang="es-MX" sz="1700" b="1" i="1">
                        <a:solidFill>
                          <a:schemeClr val="bg2">
                            <a:lumMod val="50000"/>
                          </a:schemeClr>
                        </a:solidFill>
                        <a:latin typeface="Cambria Math" panose="02040503050406030204" pitchFamily="18" charset="0"/>
                        <a:ea typeface="Cambria Math" panose="02040503050406030204" pitchFamily="18" charset="0"/>
                      </a:rPr>
                      <m:t>∩</m:t>
                    </m:r>
                    <m:r>
                      <a:rPr lang="es-MX" sz="1700" i="1">
                        <a:solidFill>
                          <a:srgbClr val="515151"/>
                        </a:solidFill>
                        <a:latin typeface="Cambria Math" panose="02040503050406030204" pitchFamily="18" charset="0"/>
                        <a:ea typeface="Cambria Math" panose="02040503050406030204" pitchFamily="18" charset="0"/>
                      </a:rPr>
                      <m:t>∅</m:t>
                    </m:r>
                  </m:oMath>
                </a14:m>
                <a:r>
                  <a:rPr lang="es-MX" sz="1700" dirty="0"/>
                  <a:t> =</a:t>
                </a:r>
                <a:r>
                  <a:rPr lang="es-MX" sz="1700" dirty="0">
                    <a:solidFill>
                      <a:srgbClr val="515151"/>
                    </a:solidFill>
                    <a:ea typeface="Cambria Math" panose="02040503050406030204" pitchFamily="18" charset="0"/>
                  </a:rPr>
                  <a:t> </a:t>
                </a:r>
                <a14:m>
                  <m:oMath xmlns:m="http://schemas.openxmlformats.org/officeDocument/2006/math">
                    <m:r>
                      <a:rPr lang="es-MX" sz="1700" i="1">
                        <a:solidFill>
                          <a:srgbClr val="515151"/>
                        </a:solidFill>
                        <a:latin typeface="Cambria Math" panose="02040503050406030204" pitchFamily="18" charset="0"/>
                        <a:ea typeface="Cambria Math" panose="02040503050406030204" pitchFamily="18" charset="0"/>
                      </a:rPr>
                      <m:t>∅</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entonces </a:t>
                </a:r>
                <a14:m>
                  <m:oMath xmlns:m="http://schemas.openxmlformats.org/officeDocument/2006/math">
                    <m:sSub>
                      <m:sSubPr>
                        <m:ctrlPr>
                          <a:rPr lang="es-MX" sz="17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smtClean="0">
                            <a:solidFill>
                              <a:schemeClr val="accent2">
                                <a:lumMod val="75000"/>
                              </a:schemeClr>
                            </a:solidFill>
                            <a:latin typeface="Cambria Math" panose="02040503050406030204" pitchFamily="18" charset="0"/>
                            <a:ea typeface="Cambria Math" panose="02040503050406030204" pitchFamily="18" charset="0"/>
                          </a:rPr>
                          <m:t>𝟑</m:t>
                        </m:r>
                      </m:sub>
                    </m:sSub>
                  </m:oMath>
                </a14:m>
                <a:r>
                  <a:rPr lang="es-MX" sz="1700" dirty="0"/>
                  <a:t> = 1</a:t>
                </a:r>
              </a:p>
              <a:p>
                <a:pPr marL="285750" indent="-285750">
                  <a:buFont typeface="Wingdings" panose="05000000000000000000" pitchFamily="2" charset="2"/>
                  <a:buChar char="q"/>
                </a:pPr>
                <a:r>
                  <a:rPr lang="es-MX" sz="1700" dirty="0"/>
                  <a:t>Para i=4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𝟒</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𝟎</m:t>
                    </m:r>
                  </m:oMath>
                </a14:m>
                <a:r>
                  <a:rPr lang="es-MX" sz="1700" dirty="0"/>
                  <a:t> y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𝟏</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𝟒</m:t>
                        </m:r>
                      </m:sup>
                    </m:sSup>
                    <m:r>
                      <a:rPr lang="es-MX" sz="1700" b="1" i="1">
                        <a:solidFill>
                          <a:schemeClr val="bg2">
                            <a:lumMod val="50000"/>
                          </a:schemeClr>
                        </a:solidFill>
                        <a:latin typeface="Cambria Math" panose="02040503050406030204" pitchFamily="18" charset="0"/>
                        <a:ea typeface="Cambria Math" panose="02040503050406030204" pitchFamily="18" charset="0"/>
                      </a:rPr>
                      <m:t>∩</m:t>
                    </m:r>
                  </m:oMath>
                </a14:m>
                <a:r>
                  <a:rPr lang="es-MX" sz="1700" dirty="0"/>
                  <a:t>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𝑿</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𝟐</m:t>
                    </m:r>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𝟑</m:t>
                    </m:r>
                    <m:r>
                      <a:rPr lang="es-MX" sz="1700" b="1" i="1" smtClean="0">
                        <a:solidFill>
                          <a:schemeClr val="bg2">
                            <a:lumMod val="50000"/>
                          </a:schemeClr>
                        </a:solidFill>
                        <a:latin typeface="Cambria Math" panose="02040503050406030204" pitchFamily="18" charset="0"/>
                      </a:rPr>
                      <m:t>}</m:t>
                    </m:r>
                  </m:oMath>
                </a14:m>
                <a:r>
                  <a:rPr lang="es-MX" sz="1700" b="1" dirty="0">
                    <a:solidFill>
                      <a:schemeClr val="bg2">
                        <a:lumMod val="50000"/>
                      </a:schemeClr>
                    </a:solidFill>
                    <a:ea typeface="Cambria Math" panose="02040503050406030204" pitchFamily="18" charset="0"/>
                  </a:rPr>
                  <a:t> </a:t>
                </a:r>
                <a14:m>
                  <m:oMath xmlns:m="http://schemas.openxmlformats.org/officeDocument/2006/math">
                    <m:r>
                      <a:rPr lang="es-MX" sz="1700" b="1" i="1">
                        <a:solidFill>
                          <a:schemeClr val="bg2">
                            <a:lumMod val="50000"/>
                          </a:schemeClr>
                        </a:solidFill>
                        <a:latin typeface="Cambria Math" panose="02040503050406030204" pitchFamily="18" charset="0"/>
                        <a:ea typeface="Cambria Math" panose="02040503050406030204" pitchFamily="18" charset="0"/>
                      </a:rPr>
                      <m:t>∩</m:t>
                    </m:r>
                    <m:r>
                      <a:rPr lang="es-MX" sz="1700" i="1">
                        <a:solidFill>
                          <a:srgbClr val="515151"/>
                        </a:solidFill>
                        <a:latin typeface="Cambria Math" panose="02040503050406030204" pitchFamily="18" charset="0"/>
                        <a:ea typeface="Cambria Math" panose="02040503050406030204" pitchFamily="18" charset="0"/>
                      </a:rPr>
                      <m:t>∅</m:t>
                    </m:r>
                  </m:oMath>
                </a14:m>
                <a:r>
                  <a:rPr lang="es-MX" sz="1700" dirty="0"/>
                  <a:t> =</a:t>
                </a:r>
                <a:r>
                  <a:rPr lang="es-MX" sz="1700" dirty="0">
                    <a:solidFill>
                      <a:srgbClr val="515151"/>
                    </a:solidFill>
                    <a:ea typeface="Cambria Math" panose="02040503050406030204" pitchFamily="18" charset="0"/>
                  </a:rPr>
                  <a:t> </a:t>
                </a:r>
                <a14:m>
                  <m:oMath xmlns:m="http://schemas.openxmlformats.org/officeDocument/2006/math">
                    <m:r>
                      <a:rPr lang="es-MX" sz="1700" i="1">
                        <a:solidFill>
                          <a:srgbClr val="515151"/>
                        </a:solidFill>
                        <a:latin typeface="Cambria Math" panose="02040503050406030204" pitchFamily="18" charset="0"/>
                        <a:ea typeface="Cambria Math" panose="02040503050406030204" pitchFamily="18" charset="0"/>
                      </a:rPr>
                      <m:t>∅</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entonces </a:t>
                </a:r>
                <a14:m>
                  <m:oMath xmlns:m="http://schemas.openxmlformats.org/officeDocument/2006/math">
                    <m:sSub>
                      <m:sSubPr>
                        <m:ctrlPr>
                          <a:rPr lang="es-MX" sz="17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smtClean="0">
                            <a:solidFill>
                              <a:schemeClr val="accent2">
                                <a:lumMod val="75000"/>
                              </a:schemeClr>
                            </a:solidFill>
                            <a:latin typeface="Cambria Math" panose="02040503050406030204" pitchFamily="18" charset="0"/>
                            <a:ea typeface="Cambria Math" panose="02040503050406030204" pitchFamily="18" charset="0"/>
                          </a:rPr>
                          <m:t>𝟒</m:t>
                        </m:r>
                      </m:sub>
                    </m:sSub>
                  </m:oMath>
                </a14:m>
                <a:r>
                  <a:rPr lang="es-MX" sz="1700" dirty="0"/>
                  <a:t> = 1</a:t>
                </a:r>
              </a:p>
              <a:p>
                <a:pPr marL="285750" indent="-285750">
                  <a:buFont typeface="Wingdings" panose="05000000000000000000" pitchFamily="2" charset="2"/>
                  <a:buChar char="q"/>
                </a:pPr>
                <a:r>
                  <a:rPr lang="es-MX" sz="1700" dirty="0"/>
                  <a:t>Para i=5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𝟓</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𝟎</m:t>
                    </m:r>
                  </m:oMath>
                </a14:m>
                <a:r>
                  <a:rPr lang="es-MX" sz="1700" dirty="0"/>
                  <a:t> y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𝟏</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𝟓</m:t>
                        </m:r>
                      </m:sup>
                    </m:sSup>
                    <m:r>
                      <a:rPr lang="es-MX" sz="1700" b="1" i="1">
                        <a:solidFill>
                          <a:schemeClr val="bg2">
                            <a:lumMod val="50000"/>
                          </a:schemeClr>
                        </a:solidFill>
                        <a:latin typeface="Cambria Math" panose="02040503050406030204" pitchFamily="18" charset="0"/>
                        <a:ea typeface="Cambria Math" panose="02040503050406030204" pitchFamily="18" charset="0"/>
                      </a:rPr>
                      <m:t>∩</m:t>
                    </m:r>
                  </m:oMath>
                </a14:m>
                <a:r>
                  <a:rPr lang="es-MX" sz="1700" dirty="0"/>
                  <a:t>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𝑿</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𝟐</m:t>
                    </m:r>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𝟑</m:t>
                    </m:r>
                    <m:r>
                      <a:rPr lang="es-MX" sz="1700" b="1" i="1" smtClean="0">
                        <a:solidFill>
                          <a:schemeClr val="bg2">
                            <a:lumMod val="50000"/>
                          </a:schemeClr>
                        </a:solidFill>
                        <a:latin typeface="Cambria Math" panose="02040503050406030204" pitchFamily="18" charset="0"/>
                      </a:rPr>
                      <m:t>}</m:t>
                    </m:r>
                  </m:oMath>
                </a14:m>
                <a:r>
                  <a:rPr lang="es-MX" sz="1700" b="1" dirty="0">
                    <a:solidFill>
                      <a:schemeClr val="bg2">
                        <a:lumMod val="50000"/>
                      </a:schemeClr>
                    </a:solidFill>
                    <a:ea typeface="Cambria Math" panose="02040503050406030204" pitchFamily="18" charset="0"/>
                  </a:rPr>
                  <a:t> </a:t>
                </a:r>
                <a14:m>
                  <m:oMath xmlns:m="http://schemas.openxmlformats.org/officeDocument/2006/math">
                    <m:r>
                      <a:rPr lang="es-MX" sz="1700" b="1" i="1">
                        <a:solidFill>
                          <a:schemeClr val="bg2">
                            <a:lumMod val="50000"/>
                          </a:schemeClr>
                        </a:solidFill>
                        <a:latin typeface="Cambria Math" panose="02040503050406030204" pitchFamily="18" charset="0"/>
                        <a:ea typeface="Cambria Math" panose="02040503050406030204" pitchFamily="18" charset="0"/>
                      </a:rPr>
                      <m:t>∩</m:t>
                    </m:r>
                    <m:r>
                      <a:rPr lang="es-MX" sz="1700" i="1">
                        <a:solidFill>
                          <a:srgbClr val="515151"/>
                        </a:solidFill>
                        <a:latin typeface="Cambria Math" panose="02040503050406030204" pitchFamily="18" charset="0"/>
                        <a:ea typeface="Cambria Math" panose="02040503050406030204" pitchFamily="18" charset="0"/>
                      </a:rPr>
                      <m:t>∅</m:t>
                    </m:r>
                  </m:oMath>
                </a14:m>
                <a:r>
                  <a:rPr lang="es-MX" sz="1700" dirty="0"/>
                  <a:t> =</a:t>
                </a:r>
                <a:r>
                  <a:rPr lang="es-MX" sz="1700" dirty="0">
                    <a:solidFill>
                      <a:srgbClr val="515151"/>
                    </a:solidFill>
                    <a:ea typeface="Cambria Math" panose="02040503050406030204" pitchFamily="18" charset="0"/>
                  </a:rPr>
                  <a:t> </a:t>
                </a:r>
                <a14:m>
                  <m:oMath xmlns:m="http://schemas.openxmlformats.org/officeDocument/2006/math">
                    <m:r>
                      <a:rPr lang="es-MX" sz="1700" i="1">
                        <a:solidFill>
                          <a:srgbClr val="515151"/>
                        </a:solidFill>
                        <a:latin typeface="Cambria Math" panose="02040503050406030204" pitchFamily="18" charset="0"/>
                        <a:ea typeface="Cambria Math" panose="02040503050406030204" pitchFamily="18" charset="0"/>
                      </a:rPr>
                      <m:t>∅</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entonces </a:t>
                </a:r>
                <a14:m>
                  <m:oMath xmlns:m="http://schemas.openxmlformats.org/officeDocument/2006/math">
                    <m:sSub>
                      <m:sSubPr>
                        <m:ctrlPr>
                          <a:rPr lang="es-MX" sz="17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smtClean="0">
                            <a:solidFill>
                              <a:schemeClr val="accent2">
                                <a:lumMod val="75000"/>
                              </a:schemeClr>
                            </a:solidFill>
                            <a:latin typeface="Cambria Math" panose="02040503050406030204" pitchFamily="18" charset="0"/>
                            <a:ea typeface="Cambria Math" panose="02040503050406030204" pitchFamily="18" charset="0"/>
                          </a:rPr>
                          <m:t>𝟓</m:t>
                        </m:r>
                      </m:sub>
                    </m:sSub>
                  </m:oMath>
                </a14:m>
                <a:r>
                  <a:rPr lang="es-MX" sz="1700" dirty="0"/>
                  <a:t> = 1</a:t>
                </a:r>
              </a:p>
              <a:p>
                <a:pPr marL="285750" indent="-285750">
                  <a:buFont typeface="Wingdings" panose="05000000000000000000" pitchFamily="2" charset="2"/>
                  <a:buChar char="q"/>
                </a:pPr>
                <a:r>
                  <a:rPr lang="es-MX" sz="1700" dirty="0"/>
                  <a:t>Para i=6 tenemos que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𝑬</m:t>
                        </m:r>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𝟔</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𝟎</m:t>
                    </m:r>
                  </m:oMath>
                </a14:m>
                <a:r>
                  <a:rPr lang="es-MX" sz="1700" dirty="0"/>
                  <a:t> y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a:solidFill>
                              <a:schemeClr val="bg2">
                                <a:lumMod val="50000"/>
                              </a:schemeClr>
                            </a:solidFill>
                            <a:latin typeface="Cambria Math" panose="02040503050406030204" pitchFamily="18" charset="0"/>
                          </a:rPr>
                          <m:t>𝑴</m:t>
                        </m:r>
                        <m:r>
                          <a:rPr lang="es-MX" sz="1700" b="1" i="1" smtClean="0">
                            <a:solidFill>
                              <a:schemeClr val="bg2">
                                <a:lumMod val="50000"/>
                              </a:schemeClr>
                            </a:solidFill>
                            <a:latin typeface="Cambria Math" panose="02040503050406030204" pitchFamily="18" charset="0"/>
                          </a:rPr>
                          <m:t>𝟏</m:t>
                        </m:r>
                        <m:r>
                          <a:rPr lang="es-MX" sz="1700" b="1" i="1">
                            <a:solidFill>
                              <a:schemeClr val="bg2">
                                <a:lumMod val="50000"/>
                              </a:schemeClr>
                            </a:solidFill>
                            <a:latin typeface="Cambria Math" panose="02040503050406030204" pitchFamily="18" charset="0"/>
                          </a:rPr>
                          <m:t>𝒔</m:t>
                        </m:r>
                      </m:e>
                      <m:sup>
                        <m:r>
                          <a:rPr lang="es-MX" sz="1700" b="1" i="1" smtClean="0">
                            <a:solidFill>
                              <a:schemeClr val="bg2">
                                <a:lumMod val="50000"/>
                              </a:schemeClr>
                            </a:solidFill>
                            <a:latin typeface="Cambria Math" panose="02040503050406030204" pitchFamily="18" charset="0"/>
                          </a:rPr>
                          <m:t>𝟔</m:t>
                        </m:r>
                      </m:sup>
                    </m:sSup>
                    <m:r>
                      <a:rPr lang="es-MX" sz="1700" b="1" i="1">
                        <a:solidFill>
                          <a:schemeClr val="bg2">
                            <a:lumMod val="50000"/>
                          </a:schemeClr>
                        </a:solidFill>
                        <a:latin typeface="Cambria Math" panose="02040503050406030204" pitchFamily="18" charset="0"/>
                        <a:ea typeface="Cambria Math" panose="02040503050406030204" pitchFamily="18" charset="0"/>
                      </a:rPr>
                      <m:t>∩</m:t>
                    </m:r>
                  </m:oMath>
                </a14:m>
                <a:r>
                  <a:rPr lang="es-MX" sz="1700" dirty="0"/>
                  <a:t> </a:t>
                </a:r>
                <a14:m>
                  <m:oMath xmlns:m="http://schemas.openxmlformats.org/officeDocument/2006/math">
                    <m:sSup>
                      <m:sSupPr>
                        <m:ctrlPr>
                          <a:rPr lang="es-MX" sz="1700" b="1" i="1">
                            <a:solidFill>
                              <a:schemeClr val="bg2">
                                <a:lumMod val="50000"/>
                              </a:schemeClr>
                            </a:solidFill>
                            <a:latin typeface="Cambria Math" panose="02040503050406030204" pitchFamily="18" charset="0"/>
                          </a:rPr>
                        </m:ctrlPr>
                      </m:sSupPr>
                      <m:e>
                        <m:r>
                          <a:rPr lang="es-MX" sz="1700" b="1" i="1" smtClean="0">
                            <a:solidFill>
                              <a:schemeClr val="bg2">
                                <a:lumMod val="50000"/>
                              </a:schemeClr>
                            </a:solidFill>
                            <a:latin typeface="Cambria Math" panose="02040503050406030204" pitchFamily="18" charset="0"/>
                          </a:rPr>
                          <m:t>𝑿</m:t>
                        </m:r>
                        <m:r>
                          <a:rPr lang="es-MX" sz="1700" b="1" i="1" smtClean="0">
                            <a:solidFill>
                              <a:schemeClr val="bg2">
                                <a:lumMod val="50000"/>
                              </a:schemeClr>
                            </a:solidFill>
                            <a:latin typeface="Cambria Math" panose="02040503050406030204" pitchFamily="18" charset="0"/>
                          </a:rPr>
                          <m:t>𝟎</m:t>
                        </m:r>
                        <m:r>
                          <a:rPr lang="es-MX" sz="1700" b="1" i="1">
                            <a:solidFill>
                              <a:schemeClr val="bg2">
                                <a:lumMod val="50000"/>
                              </a:schemeClr>
                            </a:solidFill>
                            <a:latin typeface="Cambria Math" panose="02040503050406030204" pitchFamily="18" charset="0"/>
                          </a:rPr>
                          <m:t>𝒔</m:t>
                        </m:r>
                      </m:e>
                      <m:sup>
                        <m:r>
                          <a:rPr lang="es-MX" sz="1700" b="1" i="1">
                            <a:solidFill>
                              <a:schemeClr val="bg2">
                                <a:lumMod val="50000"/>
                              </a:schemeClr>
                            </a:solidFill>
                            <a:latin typeface="Cambria Math" panose="02040503050406030204" pitchFamily="18" charset="0"/>
                          </a:rPr>
                          <m:t>𝟏</m:t>
                        </m:r>
                      </m:sup>
                    </m:sSup>
                    <m:r>
                      <a:rPr lang="es-MX" sz="1700" b="1" i="1" smtClean="0">
                        <a:solidFill>
                          <a:schemeClr val="bg2">
                            <a:lumMod val="50000"/>
                          </a:schemeClr>
                        </a:solidFill>
                        <a:latin typeface="Cambria Math" panose="02040503050406030204" pitchFamily="18" charset="0"/>
                      </a:rPr>
                      <m:t>={</m:t>
                    </m:r>
                    <m:r>
                      <a:rPr lang="es-MX" sz="1700" b="1" i="1" smtClean="0">
                        <a:solidFill>
                          <a:schemeClr val="bg2">
                            <a:lumMod val="50000"/>
                          </a:schemeClr>
                        </a:solidFill>
                        <a:latin typeface="Cambria Math" panose="02040503050406030204" pitchFamily="18" charset="0"/>
                      </a:rPr>
                      <m:t>𝟑</m:t>
                    </m:r>
                    <m:r>
                      <a:rPr lang="es-MX" sz="1700" b="1" i="1" smtClean="0">
                        <a:solidFill>
                          <a:schemeClr val="bg2">
                            <a:lumMod val="50000"/>
                          </a:schemeClr>
                        </a:solidFill>
                        <a:latin typeface="Cambria Math" panose="02040503050406030204" pitchFamily="18" charset="0"/>
                      </a:rPr>
                      <m:t>}</m:t>
                    </m:r>
                  </m:oMath>
                </a14:m>
                <a:r>
                  <a:rPr lang="es-MX" sz="1700" b="1" dirty="0">
                    <a:solidFill>
                      <a:schemeClr val="bg2">
                        <a:lumMod val="50000"/>
                      </a:schemeClr>
                    </a:solidFill>
                    <a:ea typeface="Cambria Math" panose="02040503050406030204" pitchFamily="18" charset="0"/>
                  </a:rPr>
                  <a:t> </a:t>
                </a:r>
                <a14:m>
                  <m:oMath xmlns:m="http://schemas.openxmlformats.org/officeDocument/2006/math">
                    <m:r>
                      <a:rPr lang="es-MX" sz="1700" b="1" i="1">
                        <a:solidFill>
                          <a:schemeClr val="bg2">
                            <a:lumMod val="50000"/>
                          </a:schemeClr>
                        </a:solidFill>
                        <a:latin typeface="Cambria Math" panose="02040503050406030204" pitchFamily="18" charset="0"/>
                        <a:ea typeface="Cambria Math" panose="02040503050406030204" pitchFamily="18" charset="0"/>
                      </a:rPr>
                      <m:t>∩</m:t>
                    </m:r>
                    <m:r>
                      <a:rPr lang="es-MX" sz="1700" i="1">
                        <a:solidFill>
                          <a:srgbClr val="515151"/>
                        </a:solidFill>
                        <a:latin typeface="Cambria Math" panose="02040503050406030204" pitchFamily="18" charset="0"/>
                        <a:ea typeface="Cambria Math" panose="02040503050406030204" pitchFamily="18" charset="0"/>
                      </a:rPr>
                      <m:t>∅</m:t>
                    </m:r>
                  </m:oMath>
                </a14:m>
                <a:r>
                  <a:rPr lang="es-MX" sz="1700" dirty="0"/>
                  <a:t> =</a:t>
                </a:r>
                <a:r>
                  <a:rPr lang="es-MX" sz="1700" dirty="0">
                    <a:solidFill>
                      <a:srgbClr val="515151"/>
                    </a:solidFill>
                    <a:ea typeface="Cambria Math" panose="02040503050406030204" pitchFamily="18" charset="0"/>
                  </a:rPr>
                  <a:t> </a:t>
                </a:r>
                <a14:m>
                  <m:oMath xmlns:m="http://schemas.openxmlformats.org/officeDocument/2006/math">
                    <m:r>
                      <a:rPr lang="es-MX" sz="1700" i="1">
                        <a:solidFill>
                          <a:srgbClr val="515151"/>
                        </a:solidFill>
                        <a:latin typeface="Cambria Math" panose="02040503050406030204" pitchFamily="18" charset="0"/>
                        <a:ea typeface="Cambria Math" panose="02040503050406030204" pitchFamily="18" charset="0"/>
                      </a:rPr>
                      <m:t>∅</m:t>
                    </m:r>
                    <m:r>
                      <a:rPr lang="es-MX" sz="1700" b="0" i="0" smtClean="0">
                        <a:solidFill>
                          <a:srgbClr val="515151"/>
                        </a:solidFill>
                        <a:latin typeface="Cambria Math" panose="02040503050406030204" pitchFamily="18" charset="0"/>
                        <a:ea typeface="Cambria Math" panose="02040503050406030204" pitchFamily="18" charset="0"/>
                      </a:rPr>
                      <m:t>, </m:t>
                    </m:r>
                  </m:oMath>
                </a14:m>
                <a:r>
                  <a:rPr lang="es-MX" sz="1700" dirty="0"/>
                  <a:t>entonces </a:t>
                </a:r>
                <a14:m>
                  <m:oMath xmlns:m="http://schemas.openxmlformats.org/officeDocument/2006/math">
                    <m:sSub>
                      <m:sSubPr>
                        <m:ctrlPr>
                          <a:rPr lang="es-MX" sz="1700" b="1" i="1">
                            <a:solidFill>
                              <a:schemeClr val="accent2">
                                <a:lumMod val="75000"/>
                              </a:schemeClr>
                            </a:solidFill>
                            <a:latin typeface="Cambria Math" panose="02040503050406030204" pitchFamily="18" charset="0"/>
                            <a:ea typeface="Cambria Math" panose="02040503050406030204" pitchFamily="18" charset="0"/>
                          </a:rPr>
                        </m:ctrlPr>
                      </m:sSubPr>
                      <m:e>
                        <m:r>
                          <a:rPr lang="es-MX" sz="17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1700" b="1" i="1" smtClean="0">
                            <a:solidFill>
                              <a:schemeClr val="accent2">
                                <a:lumMod val="75000"/>
                              </a:schemeClr>
                            </a:solidFill>
                            <a:latin typeface="Cambria Math" panose="02040503050406030204" pitchFamily="18" charset="0"/>
                            <a:ea typeface="Cambria Math" panose="02040503050406030204" pitchFamily="18" charset="0"/>
                          </a:rPr>
                          <m:t>𝟔</m:t>
                        </m:r>
                      </m:sub>
                    </m:sSub>
                  </m:oMath>
                </a14:m>
                <a:r>
                  <a:rPr lang="es-MX" sz="1700" dirty="0"/>
                  <a:t> = 1</a:t>
                </a:r>
              </a:p>
              <a:p>
                <a:endParaRPr lang="es-MX" sz="1700" dirty="0"/>
              </a:p>
            </p:txBody>
          </p:sp>
        </mc:Choice>
        <mc:Fallback xmlns="">
          <p:sp>
            <p:nvSpPr>
              <p:cNvPr id="18" name="CuadroTexto 17">
                <a:extLst>
                  <a:ext uri="{FF2B5EF4-FFF2-40B4-BE49-F238E27FC236}">
                    <a16:creationId xmlns:a16="http://schemas.microsoft.com/office/drawing/2014/main" id="{2511BD5E-2E89-45E9-820A-D468D7A34435}"/>
                  </a:ext>
                </a:extLst>
              </p:cNvPr>
              <p:cNvSpPr txBox="1">
                <a:spLocks noRot="1" noChangeAspect="1" noMove="1" noResize="1" noEditPoints="1" noAdjustHandles="1" noChangeArrowheads="1" noChangeShapeType="1" noTextEdit="1"/>
              </p:cNvSpPr>
              <p:nvPr/>
            </p:nvSpPr>
            <p:spPr>
              <a:xfrm>
                <a:off x="169502" y="3008585"/>
                <a:ext cx="8804996" cy="1964127"/>
              </a:xfrm>
              <a:prstGeom prst="rect">
                <a:avLst/>
              </a:prstGeom>
              <a:blipFill>
                <a:blip r:embed="rId5"/>
                <a:stretch>
                  <a:fillRect l="-346" t="-932"/>
                </a:stretch>
              </a:blipFill>
            </p:spPr>
            <p:txBody>
              <a:bodyPr/>
              <a:lstStyle/>
              <a:p>
                <a:r>
                  <a:rPr lang="es-MX">
                    <a:noFill/>
                  </a:rPr>
                  <a:t> </a:t>
                </a:r>
              </a:p>
            </p:txBody>
          </p:sp>
        </mc:Fallback>
      </mc:AlternateContent>
    </p:spTree>
    <p:extLst>
      <p:ext uri="{BB962C8B-B14F-4D97-AF65-F5344CB8AC3E}">
        <p14:creationId xmlns:p14="http://schemas.microsoft.com/office/powerpoint/2010/main" val="597906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0" smtClean="0">
                        <a:solidFill>
                          <a:schemeClr val="bg2">
                            <a:lumMod val="50000"/>
                          </a:schemeClr>
                        </a:solidFill>
                        <a:latin typeface="Cambria Math" panose="02040503050406030204" pitchFamily="18" charset="0"/>
                      </a:rPr>
                      <m:t>𝐘</m:t>
                    </m:r>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𝒀𝑴</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𝟏</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m:rPr>
                                          <m:brk m:alnAt="7"/>
                                        </m:rPr>
                                        <a:rPr lang="es-MX" sz="2200" b="0" i="1" smtClean="0">
                                          <a:solidFill>
                                            <a:schemeClr val="accent2">
                                              <a:lumMod val="75000"/>
                                            </a:schemeClr>
                                          </a:solidFill>
                                          <a:latin typeface="Cambria Math" panose="02040503050406030204" pitchFamily="18" charset="0"/>
                                        </a:rPr>
                                        <m:t>1</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i="1">
                                      <a:solidFill>
                                        <a:schemeClr val="accent2">
                                          <a:lumMod val="75000"/>
                                        </a:schemeClr>
                                      </a:solidFill>
                                      <a:latin typeface="Cambria Math" panose="02040503050406030204" pitchFamily="18" charset="0"/>
                                    </a:rPr>
                                    <m:t>1</m:t>
                                  </m:r>
                                </m:e>
                              </m:mr>
                            </m:m>
                          </m:e>
                          <m:e>
                            <m:r>
                              <a:rPr lang="es-MX" sz="2200" b="0" i="1" smtClean="0">
                                <a:solidFill>
                                  <a:schemeClr val="accent2">
                                    <a:lumMod val="75000"/>
                                  </a:schemeClr>
                                </a:solidFill>
                                <a:latin typeface="Cambria Math" panose="02040503050406030204" pitchFamily="18" charset="0"/>
                              </a:rPr>
                              <m:t>1</m:t>
                            </m:r>
                          </m:e>
                          <m:e>
                            <m:r>
                              <a:rPr lang="es-MX" sz="2200" b="0" i="1" smtClean="0">
                                <a:solidFill>
                                  <a:schemeClr val="accent2">
                                    <a:lumMod val="75000"/>
                                  </a:schemeClr>
                                </a:solidFill>
                                <a:latin typeface="Cambria Math" panose="02040503050406030204" pitchFamily="18" charset="0"/>
                              </a:rPr>
                              <m:t>1</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𝟏</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m:rPr>
                                          <m:brk m:alnAt="7"/>
                                        </m:rPr>
                                        <a:rPr lang="es-MX" sz="2200" b="0" i="1" smtClean="0">
                                          <a:solidFill>
                                            <a:srgbClr val="002060"/>
                                          </a:solidFill>
                                          <a:latin typeface="Cambria Math" panose="02040503050406030204" pitchFamily="18" charset="0"/>
                                        </a:rPr>
                                        <m:t>1</m:t>
                                      </m:r>
                                    </m:e>
                                    <m:e>
                                      <m:r>
                                        <m:rPr>
                                          <m:brk m:alnAt="7"/>
                                        </m:rPr>
                                        <a:rPr lang="es-MX" sz="220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1" i="1" smtClean="0">
                                      <a:solidFill>
                                        <a:srgbClr val="002060"/>
                                      </a:solidFill>
                                      <a:latin typeface="Cambria Math" panose="02040503050406030204" pitchFamily="18" charset="0"/>
                                    </a:rPr>
                                    <m:t>𝟎</m:t>
                                  </m:r>
                                </m:e>
                              </m:mr>
                            </m:m>
                          </m:e>
                          <m:e>
                            <m:r>
                              <a:rPr lang="es-MX" sz="2200" b="0" i="1" smtClean="0">
                                <a:solidFill>
                                  <a:srgbClr val="002060"/>
                                </a:solidFill>
                                <a:latin typeface="Cambria Math" panose="02040503050406030204" pitchFamily="18" charset="0"/>
                              </a:rPr>
                              <m:t>1</m:t>
                            </m:r>
                          </m:e>
                          <m:e>
                            <m:r>
                              <a:rPr lang="es-MX" sz="2200" b="1" i="1" smtClean="0">
                                <a:solidFill>
                                  <a:srgbClr val="002060"/>
                                </a:solidFill>
                                <a:latin typeface="Cambria Math" panose="02040503050406030204" pitchFamily="18" charset="0"/>
                              </a:rPr>
                              <m:t>𝟎</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612925 w 3283529"/>
                          <a:gd name="connsiteY1" fmla="*/ 0 h 2655371"/>
                          <a:gd name="connsiteX2" fmla="*/ 1160180 w 3283529"/>
                          <a:gd name="connsiteY2" fmla="*/ 0 h 2655371"/>
                          <a:gd name="connsiteX3" fmla="*/ 1674600 w 3283529"/>
                          <a:gd name="connsiteY3" fmla="*/ 0 h 2655371"/>
                          <a:gd name="connsiteX4" fmla="*/ 2221855 w 3283529"/>
                          <a:gd name="connsiteY4" fmla="*/ 0 h 2655371"/>
                          <a:gd name="connsiteX5" fmla="*/ 2736274 w 3283529"/>
                          <a:gd name="connsiteY5" fmla="*/ 0 h 2655371"/>
                          <a:gd name="connsiteX6" fmla="*/ 3283529 w 3283529"/>
                          <a:gd name="connsiteY6" fmla="*/ 0 h 2655371"/>
                          <a:gd name="connsiteX7" fmla="*/ 3283529 w 3283529"/>
                          <a:gd name="connsiteY7" fmla="*/ 584182 h 2655371"/>
                          <a:gd name="connsiteX8" fmla="*/ 3283529 w 3283529"/>
                          <a:gd name="connsiteY8" fmla="*/ 1062148 h 2655371"/>
                          <a:gd name="connsiteX9" fmla="*/ 3283529 w 3283529"/>
                          <a:gd name="connsiteY9" fmla="*/ 1566669 h 2655371"/>
                          <a:gd name="connsiteX10" fmla="*/ 3283529 w 3283529"/>
                          <a:gd name="connsiteY10" fmla="*/ 2044636 h 2655371"/>
                          <a:gd name="connsiteX11" fmla="*/ 3283529 w 3283529"/>
                          <a:gd name="connsiteY11" fmla="*/ 2655371 h 2655371"/>
                          <a:gd name="connsiteX12" fmla="*/ 2670604 w 3283529"/>
                          <a:gd name="connsiteY12" fmla="*/ 2655371 h 2655371"/>
                          <a:gd name="connsiteX13" fmla="*/ 2123349 w 3283529"/>
                          <a:gd name="connsiteY13" fmla="*/ 2655371 h 2655371"/>
                          <a:gd name="connsiteX14" fmla="*/ 1641765 w 3283529"/>
                          <a:gd name="connsiteY14" fmla="*/ 2655371 h 2655371"/>
                          <a:gd name="connsiteX15" fmla="*/ 1094510 w 3283529"/>
                          <a:gd name="connsiteY15" fmla="*/ 2655371 h 2655371"/>
                          <a:gd name="connsiteX16" fmla="*/ 580090 w 3283529"/>
                          <a:gd name="connsiteY16" fmla="*/ 2655371 h 2655371"/>
                          <a:gd name="connsiteX17" fmla="*/ 0 w 3283529"/>
                          <a:gd name="connsiteY17" fmla="*/ 2655371 h 2655371"/>
                          <a:gd name="connsiteX18" fmla="*/ 0 w 3283529"/>
                          <a:gd name="connsiteY18" fmla="*/ 2124297 h 2655371"/>
                          <a:gd name="connsiteX19" fmla="*/ 0 w 3283529"/>
                          <a:gd name="connsiteY19" fmla="*/ 1593223 h 2655371"/>
                          <a:gd name="connsiteX20" fmla="*/ 0 w 3283529"/>
                          <a:gd name="connsiteY20" fmla="*/ 1062148 h 2655371"/>
                          <a:gd name="connsiteX21" fmla="*/ 0 w 3283529"/>
                          <a:gd name="connsiteY21" fmla="*/ 584182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890180"/>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𝒀</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a:solidFill>
                              <a:schemeClr val="accent2">
                                <a:lumMod val="75000"/>
                              </a:schemeClr>
                            </a:solidFill>
                            <a:latin typeface="Cambria Math" panose="02040503050406030204" pitchFamily="18" charset="0"/>
                          </a:rPr>
                          <m:t>𝟏</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890180"/>
              </a:xfrm>
              <a:prstGeom prst="rect">
                <a:avLst/>
              </a:prstGeom>
              <a:blipFill>
                <a:blip r:embed="rId5"/>
                <a:stretch>
                  <a:fillRect l="-859" t="-685"/>
                </a:stretch>
              </a:blipFill>
            </p:spPr>
            <p:txBody>
              <a:bodyPr/>
              <a:lstStyle/>
              <a:p>
                <a:r>
                  <a:rPr lang="es-MX">
                    <a:noFill/>
                  </a:rPr>
                  <a:t> </a:t>
                </a:r>
              </a:p>
            </p:txBody>
          </p:sp>
        </mc:Fallback>
      </mc:AlternateContent>
    </p:spTree>
    <p:extLst>
      <p:ext uri="{BB962C8B-B14F-4D97-AF65-F5344CB8AC3E}">
        <p14:creationId xmlns:p14="http://schemas.microsoft.com/office/powerpoint/2010/main" val="344301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784830"/>
              </a:xfrm>
              <a:prstGeom prst="rect">
                <a:avLst/>
              </a:prstGeom>
              <a:noFill/>
            </p:spPr>
            <p:txBody>
              <a:bodyPr wrap="square">
                <a:spAutoFit/>
              </a:bodyPr>
              <a:lstStyle/>
              <a:p>
                <a:pPr marL="139700"/>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a:solidFill>
                          <a:schemeClr val="bg2">
                            <a:lumMod val="50000"/>
                          </a:schemeClr>
                        </a:solidFill>
                        <a:latin typeface="Cambria Math" panose="02040503050406030204" pitchFamily="18" charset="0"/>
                      </a:rPr>
                      <m:t>𝐘</m:t>
                    </m:r>
                    <m:r>
                      <a:rPr lang="es-MX" sz="1500" b="1" i="1">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a:p>
                <a:pPr marL="139700" indent="0">
                  <a:buNone/>
                </a:pPr>
                <a:r>
                  <a:rPr lang="es-MX" sz="1500" b="1" dirty="0">
                    <a:solidFill>
                      <a:schemeClr val="bg1"/>
                    </a:solidFill>
                    <a:latin typeface="Roboto "/>
                  </a:rPr>
                  <a:t>.</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784830"/>
              </a:xfrm>
              <a:prstGeom prst="rect">
                <a:avLst/>
              </a:prstGeom>
              <a:blipFill>
                <a:blip r:embed="rId3"/>
                <a:stretch>
                  <a:fillRect t="-1550" b="-6977"/>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6D26C6E-4467-4D9D-9CE5-E655733AEA71}"/>
                  </a:ext>
                </a:extLst>
              </p:cNvPr>
              <p:cNvSpPr txBox="1"/>
              <p:nvPr/>
            </p:nvSpPr>
            <p:spPr>
              <a:xfrm>
                <a:off x="256901" y="1477327"/>
                <a:ext cx="5713186" cy="407099"/>
              </a:xfrm>
              <a:prstGeom prst="rect">
                <a:avLst/>
              </a:prstGeom>
              <a:noFill/>
            </p:spPr>
            <p:txBody>
              <a:bodyPr wrap="square">
                <a:spAutoFit/>
              </a:bodyPr>
              <a:lstStyle/>
              <a:p>
                <a:r>
                  <a:rPr lang="es-MX" sz="2000" dirty="0"/>
                  <a:t>Ahora recuperaremos el patrón asociado a </a:t>
                </a:r>
                <a14:m>
                  <m:oMath xmlns:m="http://schemas.openxmlformats.org/officeDocument/2006/math">
                    <m:sSup>
                      <m:sSupPr>
                        <m:ctrlPr>
                          <a:rPr lang="es-MX" sz="2000" b="1" i="1" smtClean="0">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 </m:t>
                        </m:r>
                        <m:r>
                          <a:rPr lang="es-MX" sz="2000" b="1" i="1">
                            <a:solidFill>
                              <a:schemeClr val="accent2">
                                <a:lumMod val="75000"/>
                              </a:schemeClr>
                            </a:solidFill>
                            <a:latin typeface="Cambria Math" panose="02040503050406030204" pitchFamily="18" charset="0"/>
                          </a:rPr>
                          <m:t>𝑿</m:t>
                        </m:r>
                      </m:e>
                      <m:sup>
                        <m:r>
                          <a:rPr lang="es-MX" sz="2000" b="1" i="1">
                            <a:solidFill>
                              <a:schemeClr val="accent2">
                                <a:lumMod val="75000"/>
                              </a:schemeClr>
                            </a:solidFill>
                            <a:latin typeface="Cambria Math" panose="02040503050406030204" pitchFamily="18" charset="0"/>
                          </a:rPr>
                          <m:t>𝟐</m:t>
                        </m:r>
                      </m:sup>
                    </m:sSup>
                  </m:oMath>
                </a14:m>
                <a:endParaRPr lang="es-MX" sz="2000" dirty="0">
                  <a:latin typeface="Century Gothic" panose="020B0502020202020204" pitchFamily="34" charset="0"/>
                </a:endParaRPr>
              </a:p>
            </p:txBody>
          </p:sp>
        </mc:Choice>
        <mc:Fallback xmlns="">
          <p:sp>
            <p:nvSpPr>
              <p:cNvPr id="10" name="CuadroTexto 9">
                <a:extLst>
                  <a:ext uri="{FF2B5EF4-FFF2-40B4-BE49-F238E27FC236}">
                    <a16:creationId xmlns:a16="http://schemas.microsoft.com/office/drawing/2014/main" id="{E6D26C6E-4467-4D9D-9CE5-E655733AEA71}"/>
                  </a:ext>
                </a:extLst>
              </p:cNvPr>
              <p:cNvSpPr txBox="1">
                <a:spLocks noRot="1" noChangeAspect="1" noMove="1" noResize="1" noEditPoints="1" noAdjustHandles="1" noChangeArrowheads="1" noChangeShapeType="1" noTextEdit="1"/>
              </p:cNvSpPr>
              <p:nvPr/>
            </p:nvSpPr>
            <p:spPr>
              <a:xfrm>
                <a:off x="256901" y="1477327"/>
                <a:ext cx="5713186" cy="407099"/>
              </a:xfrm>
              <a:prstGeom prst="rect">
                <a:avLst/>
              </a:prstGeom>
              <a:blipFill>
                <a:blip r:embed="rId4"/>
                <a:stretch>
                  <a:fillRect l="-1067" t="-4478" b="-2686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2511BD5E-2E89-45E9-820A-D468D7A34435}"/>
                  </a:ext>
                </a:extLst>
              </p:cNvPr>
              <p:cNvSpPr txBox="1"/>
              <p:nvPr/>
            </p:nvSpPr>
            <p:spPr>
              <a:xfrm>
                <a:off x="256901" y="2222980"/>
                <a:ext cx="8710454" cy="2790957"/>
              </a:xfrm>
              <a:prstGeom prst="rect">
                <a:avLst/>
              </a:prstGeom>
              <a:noFill/>
            </p:spPr>
            <p:txBody>
              <a:bodyPr wrap="square">
                <a:spAutoFit/>
              </a:bodyPr>
              <a:lstStyle/>
              <a:p>
                <a:pPr marL="342900" indent="-342900">
                  <a:buFont typeface="Wingdings" panose="05000000000000000000" pitchFamily="2" charset="2"/>
                  <a:buChar char="q"/>
                </a:pPr>
                <a:r>
                  <a:rPr lang="es-MX" sz="2000" dirty="0"/>
                  <a:t>Para i=1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𝟏</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a:solidFill>
                              <a:schemeClr val="bg2">
                                <a:lumMod val="50000"/>
                              </a:schemeClr>
                            </a:solidFill>
                            <a:latin typeface="Cambria Math" panose="02040503050406030204" pitchFamily="18" charset="0"/>
                          </a:rPr>
                          <m:t>𝟏</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oMath>
                </a14:m>
                <a:endParaRPr lang="es-MX" sz="2000" b="1" i="1" dirty="0">
                  <a:solidFill>
                    <a:schemeClr val="bg2">
                      <a:lumMod val="50000"/>
                    </a:schemeClr>
                  </a:solidFill>
                  <a:latin typeface="Cambria Math" panose="02040503050406030204" pitchFamily="18" charset="0"/>
                </a:endParaRPr>
              </a:p>
              <a:p>
                <a14:m>
                  <m:oMath xmlns:m="http://schemas.openxmlformats.org/officeDocument/2006/math">
                    <m:r>
                      <a:rPr lang="es-MX" sz="2000" b="1" i="1"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𝟓</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smtClean="0">
                            <a:solidFill>
                              <a:schemeClr val="bg2">
                                <a:lumMod val="50000"/>
                              </a:schemeClr>
                            </a:solidFill>
                            <a:latin typeface="Cambria Math" panose="02040503050406030204" pitchFamily="18" charset="0"/>
                          </a:rPr>
                        </m:ctrlPr>
                      </m:dPr>
                      <m:e>
                        <m:r>
                          <a:rPr lang="es-MX" sz="2000" b="1" i="1" smtClean="0">
                            <a:solidFill>
                              <a:schemeClr val="bg2">
                                <a:lumMod val="50000"/>
                              </a:schemeClr>
                            </a:solidFill>
                            <a:latin typeface="Cambria Math" panose="02040503050406030204" pitchFamily="18" charset="0"/>
                          </a:rPr>
                          <m:t>𝟏</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𝟒</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𝟓</m:t>
                        </m:r>
                      </m:e>
                    </m:d>
                    <m:r>
                      <a:rPr lang="es-MX" sz="2000" b="1" i="1" smtClean="0">
                        <a:solidFill>
                          <a:schemeClr val="bg2">
                            <a:lumMod val="50000"/>
                          </a:schemeClr>
                        </a:solidFill>
                        <a:latin typeface="Cambria Math" panose="02040503050406030204" pitchFamily="18" charset="0"/>
                      </a:rPr>
                      <m:t> </m:t>
                    </m:r>
                  </m:oMath>
                </a14:m>
                <a:r>
                  <a:rPr lang="es-MX" sz="2000" dirty="0"/>
                  <a:t>=</a:t>
                </a:r>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a:solidFill>
                              <a:schemeClr val="accent2">
                                <a:lumMod val="75000"/>
                              </a:schemeClr>
                            </a:solidFill>
                            <a:latin typeface="Cambria Math" panose="02040503050406030204" pitchFamily="18" charset="0"/>
                            <a:ea typeface="Cambria Math" panose="02040503050406030204" pitchFamily="18" charset="0"/>
                          </a:rPr>
                          <m:t>𝟏</m:t>
                        </m:r>
                      </m:sub>
                    </m:sSub>
                  </m:oMath>
                </a14:m>
                <a:r>
                  <a:rPr lang="es-MX" sz="2000" dirty="0"/>
                  <a:t> = 1.</a:t>
                </a:r>
              </a:p>
              <a:p>
                <a:endParaRPr lang="es-MX" sz="2000" dirty="0"/>
              </a:p>
              <a:p>
                <a:pPr marL="342900" indent="-342900">
                  <a:buFont typeface="Wingdings" panose="05000000000000000000" pitchFamily="2" charset="2"/>
                  <a:buChar char="q"/>
                </a:pPr>
                <a:r>
                  <a:rPr lang="es-MX" sz="2000" dirty="0"/>
                  <a:t>Para i=2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𝟏</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por tanto,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𝟐</m:t>
                        </m:r>
                      </m:sub>
                    </m:sSub>
                  </m:oMath>
                </a14:m>
                <a:r>
                  <a:rPr lang="es-MX" sz="2000" dirty="0"/>
                  <a:t> = 0.</a:t>
                </a:r>
              </a:p>
              <a:p>
                <a:endParaRPr lang="es-MX" sz="2000" dirty="0"/>
              </a:p>
              <a:p>
                <a:pPr marL="342900" indent="-342900">
                  <a:buFont typeface="Wingdings" panose="05000000000000000000" pitchFamily="2" charset="2"/>
                  <a:buChar char="q"/>
                </a:pPr>
                <a:r>
                  <a:rPr lang="es-MX" sz="2000" dirty="0"/>
                  <a:t>Para i=3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oMath>
                </a14:m>
                <a:endParaRPr lang="es-MX" sz="2000" b="1" i="1" dirty="0">
                  <a:solidFill>
                    <a:schemeClr val="bg2">
                      <a:lumMod val="50000"/>
                    </a:schemeClr>
                  </a:solidFill>
                  <a:latin typeface="Cambria Math" panose="02040503050406030204" pitchFamily="18" charset="0"/>
                </a:endParaRPr>
              </a:p>
              <a:p>
                <a14:m>
                  <m:oMath xmlns:m="http://schemas.openxmlformats.org/officeDocument/2006/math">
                    <m:r>
                      <a:rPr lang="es-MX" sz="2000" b="1" i="1"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𝟓</m:t>
                        </m:r>
                      </m:e>
                    </m:d>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𝟑</m:t>
                        </m:r>
                      </m:sub>
                    </m:sSub>
                  </m:oMath>
                </a14:m>
                <a:r>
                  <a:rPr lang="es-MX" sz="2000" dirty="0"/>
                  <a:t> = 1.</a:t>
                </a:r>
              </a:p>
              <a:p>
                <a:endParaRPr lang="es-MX" sz="1700" dirty="0"/>
              </a:p>
              <a:p>
                <a:endParaRPr lang="es-MX" sz="1700" dirty="0"/>
              </a:p>
            </p:txBody>
          </p:sp>
        </mc:Choice>
        <mc:Fallback xmlns="">
          <p:sp>
            <p:nvSpPr>
              <p:cNvPr id="18" name="CuadroTexto 17">
                <a:extLst>
                  <a:ext uri="{FF2B5EF4-FFF2-40B4-BE49-F238E27FC236}">
                    <a16:creationId xmlns:a16="http://schemas.microsoft.com/office/drawing/2014/main" id="{2511BD5E-2E89-45E9-820A-D468D7A34435}"/>
                  </a:ext>
                </a:extLst>
              </p:cNvPr>
              <p:cNvSpPr txBox="1">
                <a:spLocks noRot="1" noChangeAspect="1" noMove="1" noResize="1" noEditPoints="1" noAdjustHandles="1" noChangeArrowheads="1" noChangeShapeType="1" noTextEdit="1"/>
              </p:cNvSpPr>
              <p:nvPr/>
            </p:nvSpPr>
            <p:spPr>
              <a:xfrm>
                <a:off x="256901" y="2222980"/>
                <a:ext cx="8710454" cy="2790957"/>
              </a:xfrm>
              <a:prstGeom prst="rect">
                <a:avLst/>
              </a:prstGeom>
              <a:blipFill>
                <a:blip r:embed="rId5"/>
                <a:stretch>
                  <a:fillRect l="-630" t="-875"/>
                </a:stretch>
              </a:blipFill>
            </p:spPr>
            <p:txBody>
              <a:bodyPr/>
              <a:lstStyle/>
              <a:p>
                <a:r>
                  <a:rPr lang="es-MX">
                    <a:noFill/>
                  </a:rPr>
                  <a:t> </a:t>
                </a:r>
              </a:p>
            </p:txBody>
          </p:sp>
        </mc:Fallback>
      </mc:AlternateContent>
    </p:spTree>
    <p:extLst>
      <p:ext uri="{BB962C8B-B14F-4D97-AF65-F5344CB8AC3E}">
        <p14:creationId xmlns:p14="http://schemas.microsoft.com/office/powerpoint/2010/main" val="817084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784830"/>
              </a:xfrm>
              <a:prstGeom prst="rect">
                <a:avLst/>
              </a:prstGeom>
              <a:noFill/>
            </p:spPr>
            <p:txBody>
              <a:bodyPr wrap="square">
                <a:spAutoFit/>
              </a:bodyPr>
              <a:lstStyle/>
              <a:p>
                <a:pPr marL="139700"/>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a:solidFill>
                          <a:schemeClr val="bg2">
                            <a:lumMod val="50000"/>
                          </a:schemeClr>
                        </a:solidFill>
                        <a:latin typeface="Cambria Math" panose="02040503050406030204" pitchFamily="18" charset="0"/>
                      </a:rPr>
                      <m:t>𝐘</m:t>
                    </m:r>
                    <m:r>
                      <a:rPr lang="es-MX" sz="1500" b="1" i="1">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a:p>
                <a:pPr marL="139700" indent="0">
                  <a:buNone/>
                </a:pPr>
                <a:r>
                  <a:rPr lang="es-MX" sz="1500" b="1" dirty="0">
                    <a:solidFill>
                      <a:schemeClr val="bg1"/>
                    </a:solidFill>
                    <a:latin typeface="Roboto "/>
                  </a:rPr>
                  <a:t>.</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784830"/>
              </a:xfrm>
              <a:prstGeom prst="rect">
                <a:avLst/>
              </a:prstGeom>
              <a:blipFill>
                <a:blip r:embed="rId3"/>
                <a:stretch>
                  <a:fillRect t="-1550" b="-6977"/>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6D26C6E-4467-4D9D-9CE5-E655733AEA71}"/>
                  </a:ext>
                </a:extLst>
              </p:cNvPr>
              <p:cNvSpPr txBox="1"/>
              <p:nvPr/>
            </p:nvSpPr>
            <p:spPr>
              <a:xfrm>
                <a:off x="256901" y="1477327"/>
                <a:ext cx="5713186" cy="407099"/>
              </a:xfrm>
              <a:prstGeom prst="rect">
                <a:avLst/>
              </a:prstGeom>
              <a:noFill/>
            </p:spPr>
            <p:txBody>
              <a:bodyPr wrap="square">
                <a:spAutoFit/>
              </a:bodyPr>
              <a:lstStyle/>
              <a:p>
                <a:r>
                  <a:rPr lang="es-MX" sz="2000" dirty="0"/>
                  <a:t>Ahora recuperaremos el patrón asociado a </a:t>
                </a:r>
                <a14:m>
                  <m:oMath xmlns:m="http://schemas.openxmlformats.org/officeDocument/2006/math">
                    <m:sSup>
                      <m:sSupPr>
                        <m:ctrlPr>
                          <a:rPr lang="es-MX" sz="2000" b="1" i="1" smtClean="0">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 </m:t>
                        </m:r>
                        <m:r>
                          <a:rPr lang="es-MX" sz="2000" b="1" i="1">
                            <a:solidFill>
                              <a:schemeClr val="accent2">
                                <a:lumMod val="75000"/>
                              </a:schemeClr>
                            </a:solidFill>
                            <a:latin typeface="Cambria Math" panose="02040503050406030204" pitchFamily="18" charset="0"/>
                          </a:rPr>
                          <m:t>𝑿</m:t>
                        </m:r>
                      </m:e>
                      <m:sup>
                        <m:r>
                          <a:rPr lang="es-MX" sz="2000" b="1" i="1">
                            <a:solidFill>
                              <a:schemeClr val="accent2">
                                <a:lumMod val="75000"/>
                              </a:schemeClr>
                            </a:solidFill>
                            <a:latin typeface="Cambria Math" panose="02040503050406030204" pitchFamily="18" charset="0"/>
                          </a:rPr>
                          <m:t>𝟐</m:t>
                        </m:r>
                      </m:sup>
                    </m:sSup>
                  </m:oMath>
                </a14:m>
                <a:endParaRPr lang="es-MX" sz="2000" dirty="0">
                  <a:latin typeface="Century Gothic" panose="020B0502020202020204" pitchFamily="34" charset="0"/>
                </a:endParaRPr>
              </a:p>
            </p:txBody>
          </p:sp>
        </mc:Choice>
        <mc:Fallback xmlns="">
          <p:sp>
            <p:nvSpPr>
              <p:cNvPr id="10" name="CuadroTexto 9">
                <a:extLst>
                  <a:ext uri="{FF2B5EF4-FFF2-40B4-BE49-F238E27FC236}">
                    <a16:creationId xmlns:a16="http://schemas.microsoft.com/office/drawing/2014/main" id="{E6D26C6E-4467-4D9D-9CE5-E655733AEA71}"/>
                  </a:ext>
                </a:extLst>
              </p:cNvPr>
              <p:cNvSpPr txBox="1">
                <a:spLocks noRot="1" noChangeAspect="1" noMove="1" noResize="1" noEditPoints="1" noAdjustHandles="1" noChangeArrowheads="1" noChangeShapeType="1" noTextEdit="1"/>
              </p:cNvSpPr>
              <p:nvPr/>
            </p:nvSpPr>
            <p:spPr>
              <a:xfrm>
                <a:off x="256901" y="1477327"/>
                <a:ext cx="5713186" cy="407099"/>
              </a:xfrm>
              <a:prstGeom prst="rect">
                <a:avLst/>
              </a:prstGeom>
              <a:blipFill>
                <a:blip r:embed="rId4"/>
                <a:stretch>
                  <a:fillRect l="-1067" t="-4478" b="-2686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2511BD5E-2E89-45E9-820A-D468D7A34435}"/>
                  </a:ext>
                </a:extLst>
              </p:cNvPr>
              <p:cNvSpPr txBox="1"/>
              <p:nvPr/>
            </p:nvSpPr>
            <p:spPr>
              <a:xfrm>
                <a:off x="527064" y="2104577"/>
                <a:ext cx="8710454" cy="2842060"/>
              </a:xfrm>
              <a:prstGeom prst="rect">
                <a:avLst/>
              </a:prstGeom>
              <a:noFill/>
            </p:spPr>
            <p:txBody>
              <a:bodyPr wrap="square">
                <a:spAutoFit/>
              </a:bodyPr>
              <a:lstStyle/>
              <a:p>
                <a:pPr marL="342900" indent="-342900">
                  <a:buFont typeface="Wingdings" panose="05000000000000000000" pitchFamily="2" charset="2"/>
                  <a:buChar char="q"/>
                </a:pPr>
                <a:r>
                  <a:rPr lang="es-MX" sz="2000" dirty="0"/>
                  <a:t>Para i=4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𝟒</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𝟒</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𝟐</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𝟓</m:t>
                    </m:r>
                    <m:r>
                      <a:rPr lang="es-MX" sz="2000" b="1" i="1">
                        <a:solidFill>
                          <a:schemeClr val="bg2">
                            <a:lumMod val="50000"/>
                          </a:schemeClr>
                        </a:solidFill>
                        <a:latin typeface="Cambria Math" panose="02040503050406030204" pitchFamily="18" charset="0"/>
                      </a:rPr>
                      <m:t>}</m:t>
                    </m:r>
                    <m:r>
                      <m:rPr>
                        <m:nor/>
                      </m:rPr>
                      <a:rPr lang="es-MX" sz="2000" b="0" i="0" smtClean="0">
                        <a:solidFill>
                          <a:schemeClr val="bg2">
                            <a:lumMod val="50000"/>
                          </a:schemeClr>
                        </a:solidFill>
                        <a:latin typeface="Cambria Math" panose="02040503050406030204" pitchFamily="18" charset="0"/>
                      </a:rPr>
                      <m:t> </m:t>
                    </m:r>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𝟒</m:t>
                        </m:r>
                      </m:sub>
                    </m:sSub>
                  </m:oMath>
                </a14:m>
                <a:r>
                  <a:rPr lang="es-MX" sz="2000" dirty="0"/>
                  <a:t> = 1.</a:t>
                </a:r>
              </a:p>
              <a:p>
                <a:pPr marL="342900" indent="-342900">
                  <a:buFont typeface="Arial" panose="020B0604020202020204" pitchFamily="34" charset="0"/>
                  <a:buChar char="•"/>
                </a:pPr>
                <a:endParaRPr lang="es-MX" sz="2000" dirty="0"/>
              </a:p>
              <a:p>
                <a:pPr marL="342900" indent="-342900">
                  <a:buFont typeface="Wingdings" panose="05000000000000000000" pitchFamily="2" charset="2"/>
                  <a:buChar char="q"/>
                </a:pPr>
                <a:r>
                  <a:rPr lang="es-MX" sz="2000" dirty="0"/>
                  <a:t>Para i=5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𝟓</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𝟓</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0"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𝟐</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𝟓</m:t>
                        </m:r>
                      </m:e>
                    </m:d>
                    <m:r>
                      <m:rPr>
                        <m:nor/>
                      </m:rPr>
                      <a:rPr lang="es-MX" sz="2000" dirty="0"/>
                      <m:t>=</m:t>
                    </m:r>
                    <m:r>
                      <m:rPr>
                        <m:nor/>
                      </m:rPr>
                      <a:rPr lang="es-MX" sz="2000" b="0" i="0" dirty="0" smtClean="0"/>
                      <m:t> </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𝟓</m:t>
                        </m:r>
                      </m:sub>
                    </m:sSub>
                  </m:oMath>
                </a14:m>
                <a:r>
                  <a:rPr lang="es-MX" sz="2000" dirty="0"/>
                  <a:t> = 1.</a:t>
                </a:r>
              </a:p>
              <a:p>
                <a:pPr marL="342900" indent="-342900">
                  <a:buFont typeface="Arial" panose="020B0604020202020204" pitchFamily="34" charset="0"/>
                  <a:buChar char="•"/>
                </a:pPr>
                <a:endParaRPr lang="es-MX" sz="2000" dirty="0"/>
              </a:p>
              <a:p>
                <a:pPr marL="342900" indent="-342900">
                  <a:buFont typeface="Wingdings" panose="05000000000000000000" pitchFamily="2" charset="2"/>
                  <a:buChar char="q"/>
                </a:pPr>
                <a:r>
                  <a:rPr lang="es-MX" sz="2000" dirty="0"/>
                  <a:t>Para i=6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𝟔</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𝟔</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0"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𝟓</m:t>
                    </m:r>
                    <m:r>
                      <a:rPr lang="es-MX" sz="2000" b="1" i="1">
                        <a:solidFill>
                          <a:schemeClr val="bg2">
                            <a:lumMod val="50000"/>
                          </a:schemeClr>
                        </a:solidFill>
                        <a:latin typeface="Cambria Math" panose="02040503050406030204" pitchFamily="18" charset="0"/>
                      </a:rPr>
                      <m:t>}</m:t>
                    </m:r>
                    <m:r>
                      <m:rPr>
                        <m:nor/>
                      </m:rPr>
                      <a:rPr lang="es-MX" sz="2000" b="0" i="0" smtClean="0">
                        <a:solidFill>
                          <a:schemeClr val="bg2">
                            <a:lumMod val="50000"/>
                          </a:schemeClr>
                        </a:solidFill>
                        <a:latin typeface="Cambria Math" panose="02040503050406030204" pitchFamily="18" charset="0"/>
                      </a:rPr>
                      <m:t> </m:t>
                    </m:r>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𝟔</m:t>
                        </m:r>
                      </m:sub>
                    </m:sSub>
                  </m:oMath>
                </a14:m>
                <a:r>
                  <a:rPr lang="es-MX" sz="2000" dirty="0"/>
                  <a:t> = 1.</a:t>
                </a:r>
              </a:p>
              <a:p>
                <a:pPr marL="285750" indent="-285750">
                  <a:buFont typeface="Arial" panose="020B0604020202020204" pitchFamily="34" charset="0"/>
                  <a:buChar char="•"/>
                </a:pPr>
                <a:endParaRPr lang="es-MX" sz="1700" dirty="0"/>
              </a:p>
            </p:txBody>
          </p:sp>
        </mc:Choice>
        <mc:Fallback xmlns="">
          <p:sp>
            <p:nvSpPr>
              <p:cNvPr id="18" name="CuadroTexto 17">
                <a:extLst>
                  <a:ext uri="{FF2B5EF4-FFF2-40B4-BE49-F238E27FC236}">
                    <a16:creationId xmlns:a16="http://schemas.microsoft.com/office/drawing/2014/main" id="{2511BD5E-2E89-45E9-820A-D468D7A34435}"/>
                  </a:ext>
                </a:extLst>
              </p:cNvPr>
              <p:cNvSpPr txBox="1">
                <a:spLocks noRot="1" noChangeAspect="1" noMove="1" noResize="1" noEditPoints="1" noAdjustHandles="1" noChangeArrowheads="1" noChangeShapeType="1" noTextEdit="1"/>
              </p:cNvSpPr>
              <p:nvPr/>
            </p:nvSpPr>
            <p:spPr>
              <a:xfrm>
                <a:off x="527064" y="2104577"/>
                <a:ext cx="8710454" cy="2842060"/>
              </a:xfrm>
              <a:prstGeom prst="rect">
                <a:avLst/>
              </a:prstGeom>
              <a:blipFill>
                <a:blip r:embed="rId5"/>
                <a:stretch>
                  <a:fillRect l="-630" t="-644"/>
                </a:stretch>
              </a:blipFill>
            </p:spPr>
            <p:txBody>
              <a:bodyPr/>
              <a:lstStyle/>
              <a:p>
                <a:r>
                  <a:rPr lang="es-MX">
                    <a:noFill/>
                  </a:rPr>
                  <a:t> </a:t>
                </a:r>
              </a:p>
            </p:txBody>
          </p:sp>
        </mc:Fallback>
      </mc:AlternateContent>
    </p:spTree>
    <p:extLst>
      <p:ext uri="{BB962C8B-B14F-4D97-AF65-F5344CB8AC3E}">
        <p14:creationId xmlns:p14="http://schemas.microsoft.com/office/powerpoint/2010/main" val="229632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0" smtClean="0">
                        <a:solidFill>
                          <a:schemeClr val="bg2">
                            <a:lumMod val="50000"/>
                          </a:schemeClr>
                        </a:solidFill>
                        <a:latin typeface="Cambria Math" panose="02040503050406030204" pitchFamily="18" charset="0"/>
                      </a:rPr>
                      <m:t>𝐘</m:t>
                    </m:r>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𝒀𝑴</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𝟐</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a:rPr lang="es-MX" sz="2200" b="0" i="1" smtClean="0">
                                          <a:solidFill>
                                            <a:schemeClr val="accent2">
                                              <a:lumMod val="75000"/>
                                            </a:schemeClr>
                                          </a:solidFill>
                                          <a:latin typeface="Cambria Math" panose="02040503050406030204" pitchFamily="18" charset="0"/>
                                        </a:rPr>
                                        <m:t>0</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i="1">
                                      <a:solidFill>
                                        <a:schemeClr val="accent2">
                                          <a:lumMod val="75000"/>
                                        </a:schemeClr>
                                      </a:solidFill>
                                      <a:latin typeface="Cambria Math" panose="02040503050406030204" pitchFamily="18" charset="0"/>
                                    </a:rPr>
                                    <m:t>1</m:t>
                                  </m:r>
                                </m:e>
                              </m:mr>
                            </m:m>
                          </m:e>
                          <m:e>
                            <m:r>
                              <a:rPr lang="es-MX" sz="2200" b="0" i="1" smtClean="0">
                                <a:solidFill>
                                  <a:schemeClr val="accent2">
                                    <a:lumMod val="75000"/>
                                  </a:schemeClr>
                                </a:solidFill>
                                <a:latin typeface="Cambria Math" panose="02040503050406030204" pitchFamily="18" charset="0"/>
                              </a:rPr>
                              <m:t>1</m:t>
                            </m:r>
                          </m:e>
                          <m:e>
                            <m:r>
                              <a:rPr lang="es-MX" sz="2200" b="0" i="1" smtClean="0">
                                <a:solidFill>
                                  <a:schemeClr val="accent2">
                                    <a:lumMod val="75000"/>
                                  </a:schemeClr>
                                </a:solidFill>
                                <a:latin typeface="Cambria Math" panose="02040503050406030204" pitchFamily="18" charset="0"/>
                              </a:rPr>
                              <m:t>1</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𝟐</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a:rPr lang="es-MX" sz="2200" b="0" i="1" smtClean="0">
                                          <a:solidFill>
                                            <a:srgbClr val="002060"/>
                                          </a:solidFill>
                                          <a:latin typeface="Cambria Math" panose="02040503050406030204" pitchFamily="18" charset="0"/>
                                        </a:rPr>
                                        <m:t>0</m:t>
                                      </m:r>
                                    </m:e>
                                    <m:e>
                                      <m:r>
                                        <m:rPr>
                                          <m:brk m:alnAt="7"/>
                                        </m:rPr>
                                        <a:rPr lang="es-MX" sz="220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0" i="1" smtClean="0">
                                      <a:solidFill>
                                        <a:srgbClr val="002060"/>
                                      </a:solidFill>
                                      <a:latin typeface="Cambria Math" panose="02040503050406030204" pitchFamily="18" charset="0"/>
                                    </a:rPr>
                                    <m:t>1</m:t>
                                  </m:r>
                                </m:e>
                              </m:mr>
                            </m:m>
                          </m:e>
                          <m:e>
                            <m:r>
                              <a:rPr lang="es-MX" sz="2200" b="0" i="1" smtClean="0">
                                <a:solidFill>
                                  <a:srgbClr val="002060"/>
                                </a:solidFill>
                                <a:latin typeface="Cambria Math" panose="02040503050406030204" pitchFamily="18" charset="0"/>
                              </a:rPr>
                              <m:t>1</m:t>
                            </m:r>
                          </m:e>
                          <m:e>
                            <m:r>
                              <a:rPr lang="es-MX" sz="2200" b="0" i="1" smtClean="0">
                                <a:solidFill>
                                  <a:srgbClr val="002060"/>
                                </a:solidFill>
                                <a:latin typeface="Cambria Math" panose="02040503050406030204" pitchFamily="18" charset="0"/>
                              </a:rPr>
                              <m:t>1</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907621"/>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𝒀</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smtClean="0">
                            <a:solidFill>
                              <a:schemeClr val="accent2">
                                <a:lumMod val="75000"/>
                              </a:schemeClr>
                            </a:solidFill>
                            <a:latin typeface="Cambria Math" panose="02040503050406030204" pitchFamily="18" charset="0"/>
                          </a:rPr>
                          <m:t>𝟐</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907621"/>
              </a:xfrm>
              <a:prstGeom prst="rect">
                <a:avLst/>
              </a:prstGeom>
              <a:blipFill>
                <a:blip r:embed="rId5"/>
                <a:stretch>
                  <a:fillRect l="-859" t="-671"/>
                </a:stretch>
              </a:blipFill>
            </p:spPr>
            <p:txBody>
              <a:bodyPr/>
              <a:lstStyle/>
              <a:p>
                <a:r>
                  <a:rPr lang="es-MX">
                    <a:noFill/>
                  </a:rPr>
                  <a:t> </a:t>
                </a:r>
              </a:p>
            </p:txBody>
          </p:sp>
        </mc:Fallback>
      </mc:AlternateContent>
    </p:spTree>
    <p:extLst>
      <p:ext uri="{BB962C8B-B14F-4D97-AF65-F5344CB8AC3E}">
        <p14:creationId xmlns:p14="http://schemas.microsoft.com/office/powerpoint/2010/main" val="1003311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784830"/>
              </a:xfrm>
              <a:prstGeom prst="rect">
                <a:avLst/>
              </a:prstGeom>
              <a:noFill/>
            </p:spPr>
            <p:txBody>
              <a:bodyPr wrap="square">
                <a:spAutoFit/>
              </a:bodyPr>
              <a:lstStyle/>
              <a:p>
                <a:pPr marL="139700"/>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a:solidFill>
                          <a:schemeClr val="bg2">
                            <a:lumMod val="50000"/>
                          </a:schemeClr>
                        </a:solidFill>
                        <a:latin typeface="Cambria Math" panose="02040503050406030204" pitchFamily="18" charset="0"/>
                      </a:rPr>
                      <m:t>𝐘</m:t>
                    </m:r>
                    <m:r>
                      <a:rPr lang="es-MX" sz="1500" b="1" i="1">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a:p>
                <a:pPr marL="139700" indent="0">
                  <a:buNone/>
                </a:pPr>
                <a:r>
                  <a:rPr lang="es-MX" sz="1500" b="1" dirty="0">
                    <a:solidFill>
                      <a:schemeClr val="bg1"/>
                    </a:solidFill>
                    <a:latin typeface="Roboto "/>
                  </a:rPr>
                  <a:t>.</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784830"/>
              </a:xfrm>
              <a:prstGeom prst="rect">
                <a:avLst/>
              </a:prstGeom>
              <a:blipFill>
                <a:blip r:embed="rId3"/>
                <a:stretch>
                  <a:fillRect t="-1550" b="-6977"/>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6D26C6E-4467-4D9D-9CE5-E655733AEA71}"/>
                  </a:ext>
                </a:extLst>
              </p:cNvPr>
              <p:cNvSpPr txBox="1"/>
              <p:nvPr/>
            </p:nvSpPr>
            <p:spPr>
              <a:xfrm>
                <a:off x="256901" y="1477327"/>
                <a:ext cx="5713186" cy="407099"/>
              </a:xfrm>
              <a:prstGeom prst="rect">
                <a:avLst/>
              </a:prstGeom>
              <a:noFill/>
            </p:spPr>
            <p:txBody>
              <a:bodyPr wrap="square">
                <a:spAutoFit/>
              </a:bodyPr>
              <a:lstStyle/>
              <a:p>
                <a:r>
                  <a:rPr lang="es-MX" sz="2000" dirty="0"/>
                  <a:t>Ahora recuperaremos el patrón asociado a </a:t>
                </a:r>
                <a14:m>
                  <m:oMath xmlns:m="http://schemas.openxmlformats.org/officeDocument/2006/math">
                    <m:sSup>
                      <m:sSupPr>
                        <m:ctrlPr>
                          <a:rPr lang="es-MX" sz="2000" b="1" i="1" smtClean="0">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 </m:t>
                        </m:r>
                        <m:r>
                          <a:rPr lang="es-MX" sz="2000" b="1" i="1">
                            <a:solidFill>
                              <a:schemeClr val="accent2">
                                <a:lumMod val="75000"/>
                              </a:schemeClr>
                            </a:solidFill>
                            <a:latin typeface="Cambria Math" panose="02040503050406030204" pitchFamily="18" charset="0"/>
                          </a:rPr>
                          <m:t>𝑿</m:t>
                        </m:r>
                      </m:e>
                      <m:sup>
                        <m:r>
                          <a:rPr lang="es-MX" sz="2000" b="1" i="1" smtClean="0">
                            <a:solidFill>
                              <a:schemeClr val="accent2">
                                <a:lumMod val="75000"/>
                              </a:schemeClr>
                            </a:solidFill>
                            <a:latin typeface="Cambria Math" panose="02040503050406030204" pitchFamily="18" charset="0"/>
                          </a:rPr>
                          <m:t>𝟑</m:t>
                        </m:r>
                      </m:sup>
                    </m:sSup>
                  </m:oMath>
                </a14:m>
                <a:endParaRPr lang="es-MX" sz="2000" dirty="0">
                  <a:latin typeface="Century Gothic" panose="020B0502020202020204" pitchFamily="34" charset="0"/>
                </a:endParaRPr>
              </a:p>
            </p:txBody>
          </p:sp>
        </mc:Choice>
        <mc:Fallback xmlns="">
          <p:sp>
            <p:nvSpPr>
              <p:cNvPr id="10" name="CuadroTexto 9">
                <a:extLst>
                  <a:ext uri="{FF2B5EF4-FFF2-40B4-BE49-F238E27FC236}">
                    <a16:creationId xmlns:a16="http://schemas.microsoft.com/office/drawing/2014/main" id="{E6D26C6E-4467-4D9D-9CE5-E655733AEA71}"/>
                  </a:ext>
                </a:extLst>
              </p:cNvPr>
              <p:cNvSpPr txBox="1">
                <a:spLocks noRot="1" noChangeAspect="1" noMove="1" noResize="1" noEditPoints="1" noAdjustHandles="1" noChangeArrowheads="1" noChangeShapeType="1" noTextEdit="1"/>
              </p:cNvSpPr>
              <p:nvPr/>
            </p:nvSpPr>
            <p:spPr>
              <a:xfrm>
                <a:off x="256901" y="1477327"/>
                <a:ext cx="5713186" cy="407099"/>
              </a:xfrm>
              <a:prstGeom prst="rect">
                <a:avLst/>
              </a:prstGeom>
              <a:blipFill>
                <a:blip r:embed="rId4"/>
                <a:stretch>
                  <a:fillRect l="-1067" t="-4478" b="-2686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2511BD5E-2E89-45E9-820A-D468D7A34435}"/>
                  </a:ext>
                </a:extLst>
              </p:cNvPr>
              <p:cNvSpPr txBox="1"/>
              <p:nvPr/>
            </p:nvSpPr>
            <p:spPr>
              <a:xfrm>
                <a:off x="256901" y="2222980"/>
                <a:ext cx="8710454" cy="2790957"/>
              </a:xfrm>
              <a:prstGeom prst="rect">
                <a:avLst/>
              </a:prstGeom>
              <a:noFill/>
            </p:spPr>
            <p:txBody>
              <a:bodyPr wrap="square">
                <a:spAutoFit/>
              </a:bodyPr>
              <a:lstStyle/>
              <a:p>
                <a:pPr marL="342900" indent="-342900">
                  <a:buFont typeface="Wingdings" panose="05000000000000000000" pitchFamily="2" charset="2"/>
                  <a:buChar char="q"/>
                </a:pPr>
                <a:r>
                  <a:rPr lang="es-MX" sz="2000" dirty="0"/>
                  <a:t>Para i=1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𝟏</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a:solidFill>
                              <a:schemeClr val="bg2">
                                <a:lumMod val="50000"/>
                              </a:schemeClr>
                            </a:solidFill>
                            <a:latin typeface="Cambria Math" panose="02040503050406030204" pitchFamily="18" charset="0"/>
                          </a:rPr>
                          <m:t>𝟏</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oMath>
                </a14:m>
                <a:endParaRPr lang="es-MX" sz="2000" b="1" i="1" dirty="0">
                  <a:solidFill>
                    <a:schemeClr val="bg2">
                      <a:lumMod val="50000"/>
                    </a:schemeClr>
                  </a:solidFill>
                  <a:latin typeface="Cambria Math" panose="02040503050406030204" pitchFamily="18" charset="0"/>
                </a:endParaRPr>
              </a:p>
              <a:p>
                <a14:m>
                  <m:oMath xmlns:m="http://schemas.openxmlformats.org/officeDocument/2006/math">
                    <m:r>
                      <a:rPr lang="es-MX" sz="2000" b="1" i="1"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𝟓</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smtClean="0">
                            <a:solidFill>
                              <a:schemeClr val="bg2">
                                <a:lumMod val="50000"/>
                              </a:schemeClr>
                            </a:solidFill>
                            <a:latin typeface="Cambria Math" panose="02040503050406030204" pitchFamily="18" charset="0"/>
                          </a:rPr>
                        </m:ctrlPr>
                      </m:dPr>
                      <m:e>
                        <m:r>
                          <a:rPr lang="es-MX" sz="2000" b="1" i="1" smtClean="0">
                            <a:solidFill>
                              <a:schemeClr val="bg2">
                                <a:lumMod val="50000"/>
                              </a:schemeClr>
                            </a:solidFill>
                            <a:latin typeface="Cambria Math" panose="02040503050406030204" pitchFamily="18" charset="0"/>
                          </a:rPr>
                          <m:t>𝟏</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𝟐</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𝟒</m:t>
                        </m:r>
                      </m:e>
                    </m:d>
                    <m:r>
                      <a:rPr lang="es-MX" sz="2000" b="1" i="1" smtClean="0">
                        <a:solidFill>
                          <a:schemeClr val="bg2">
                            <a:lumMod val="50000"/>
                          </a:schemeClr>
                        </a:solidFill>
                        <a:latin typeface="Cambria Math" panose="02040503050406030204" pitchFamily="18" charset="0"/>
                      </a:rPr>
                      <m:t> </m:t>
                    </m:r>
                  </m:oMath>
                </a14:m>
                <a:r>
                  <a:rPr lang="es-MX" sz="2000" dirty="0"/>
                  <a:t>=</a:t>
                </a:r>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a:solidFill>
                              <a:schemeClr val="accent2">
                                <a:lumMod val="75000"/>
                              </a:schemeClr>
                            </a:solidFill>
                            <a:latin typeface="Cambria Math" panose="02040503050406030204" pitchFamily="18" charset="0"/>
                            <a:ea typeface="Cambria Math" panose="02040503050406030204" pitchFamily="18" charset="0"/>
                          </a:rPr>
                          <m:t>𝟏</m:t>
                        </m:r>
                      </m:sub>
                    </m:sSub>
                  </m:oMath>
                </a14:m>
                <a:r>
                  <a:rPr lang="es-MX" sz="2000" dirty="0"/>
                  <a:t> = 1.</a:t>
                </a:r>
              </a:p>
              <a:p>
                <a:endParaRPr lang="es-MX" sz="2000" dirty="0"/>
              </a:p>
              <a:p>
                <a:pPr marL="342900" indent="-342900">
                  <a:buFont typeface="Wingdings" panose="05000000000000000000" pitchFamily="2" charset="2"/>
                  <a:buChar char="q"/>
                </a:pPr>
                <a:r>
                  <a:rPr lang="es-MX" sz="2000" dirty="0"/>
                  <a:t>Para i=2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𝟐</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𝟏</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por tanto,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𝟐</m:t>
                        </m:r>
                      </m:sub>
                    </m:sSub>
                  </m:oMath>
                </a14:m>
                <a:r>
                  <a:rPr lang="es-MX" sz="2000" dirty="0"/>
                  <a:t> = 0.</a:t>
                </a:r>
              </a:p>
              <a:p>
                <a:endParaRPr lang="es-MX" sz="2000" dirty="0"/>
              </a:p>
              <a:p>
                <a:pPr marL="342900" indent="-342900">
                  <a:buFont typeface="Wingdings" panose="05000000000000000000" pitchFamily="2" charset="2"/>
                  <a:buChar char="q"/>
                </a:pPr>
                <a:r>
                  <a:rPr lang="es-MX" sz="2000" dirty="0"/>
                  <a:t>Para i=3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oMath>
                </a14:m>
                <a:endParaRPr lang="es-MX" sz="2000" b="1" i="1" dirty="0">
                  <a:solidFill>
                    <a:schemeClr val="bg2">
                      <a:lumMod val="50000"/>
                    </a:schemeClr>
                  </a:solidFill>
                  <a:latin typeface="Cambria Math" panose="02040503050406030204" pitchFamily="18" charset="0"/>
                </a:endParaRPr>
              </a:p>
              <a:p>
                <a14:m>
                  <m:oMath xmlns:m="http://schemas.openxmlformats.org/officeDocument/2006/math">
                    <m:r>
                      <a:rPr lang="es-MX" sz="2000" b="1" i="1"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𝟐</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e>
                    </m:d>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𝟑</m:t>
                        </m:r>
                      </m:sub>
                    </m:sSub>
                  </m:oMath>
                </a14:m>
                <a:r>
                  <a:rPr lang="es-MX" sz="2000" dirty="0"/>
                  <a:t> = 1.</a:t>
                </a:r>
              </a:p>
              <a:p>
                <a:endParaRPr lang="es-MX" sz="1700" dirty="0"/>
              </a:p>
              <a:p>
                <a:endParaRPr lang="es-MX" sz="1700" dirty="0"/>
              </a:p>
            </p:txBody>
          </p:sp>
        </mc:Choice>
        <mc:Fallback xmlns="">
          <p:sp>
            <p:nvSpPr>
              <p:cNvPr id="18" name="CuadroTexto 17">
                <a:extLst>
                  <a:ext uri="{FF2B5EF4-FFF2-40B4-BE49-F238E27FC236}">
                    <a16:creationId xmlns:a16="http://schemas.microsoft.com/office/drawing/2014/main" id="{2511BD5E-2E89-45E9-820A-D468D7A34435}"/>
                  </a:ext>
                </a:extLst>
              </p:cNvPr>
              <p:cNvSpPr txBox="1">
                <a:spLocks noRot="1" noChangeAspect="1" noMove="1" noResize="1" noEditPoints="1" noAdjustHandles="1" noChangeArrowheads="1" noChangeShapeType="1" noTextEdit="1"/>
              </p:cNvSpPr>
              <p:nvPr/>
            </p:nvSpPr>
            <p:spPr>
              <a:xfrm>
                <a:off x="256901" y="2222980"/>
                <a:ext cx="8710454" cy="2790957"/>
              </a:xfrm>
              <a:prstGeom prst="rect">
                <a:avLst/>
              </a:prstGeom>
              <a:blipFill>
                <a:blip r:embed="rId5"/>
                <a:stretch>
                  <a:fillRect l="-630" t="-875"/>
                </a:stretch>
              </a:blipFill>
            </p:spPr>
            <p:txBody>
              <a:bodyPr/>
              <a:lstStyle/>
              <a:p>
                <a:r>
                  <a:rPr lang="es-MX">
                    <a:noFill/>
                  </a:rPr>
                  <a:t> </a:t>
                </a:r>
              </a:p>
            </p:txBody>
          </p:sp>
        </mc:Fallback>
      </mc:AlternateContent>
    </p:spTree>
    <p:extLst>
      <p:ext uri="{BB962C8B-B14F-4D97-AF65-F5344CB8AC3E}">
        <p14:creationId xmlns:p14="http://schemas.microsoft.com/office/powerpoint/2010/main" val="101812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784830"/>
              </a:xfrm>
              <a:prstGeom prst="rect">
                <a:avLst/>
              </a:prstGeom>
              <a:noFill/>
            </p:spPr>
            <p:txBody>
              <a:bodyPr wrap="square">
                <a:spAutoFit/>
              </a:bodyPr>
              <a:lstStyle/>
              <a:p>
                <a:pPr marL="139700"/>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a:solidFill>
                          <a:schemeClr val="bg2">
                            <a:lumMod val="50000"/>
                          </a:schemeClr>
                        </a:solidFill>
                        <a:latin typeface="Cambria Math" panose="02040503050406030204" pitchFamily="18" charset="0"/>
                      </a:rPr>
                      <m:t>𝐘</m:t>
                    </m:r>
                    <m:r>
                      <a:rPr lang="es-MX" sz="1500" b="1" i="1">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a:p>
                <a:pPr marL="139700" indent="0">
                  <a:buNone/>
                </a:pPr>
                <a:r>
                  <a:rPr lang="es-MX" sz="1500" b="1" dirty="0">
                    <a:solidFill>
                      <a:schemeClr val="bg1"/>
                    </a:solidFill>
                    <a:latin typeface="Roboto "/>
                  </a:rPr>
                  <a:t>.</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784830"/>
              </a:xfrm>
              <a:prstGeom prst="rect">
                <a:avLst/>
              </a:prstGeom>
              <a:blipFill>
                <a:blip r:embed="rId3"/>
                <a:stretch>
                  <a:fillRect t="-1550" b="-6977"/>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E6D26C6E-4467-4D9D-9CE5-E655733AEA71}"/>
                  </a:ext>
                </a:extLst>
              </p:cNvPr>
              <p:cNvSpPr txBox="1"/>
              <p:nvPr/>
            </p:nvSpPr>
            <p:spPr>
              <a:xfrm>
                <a:off x="256901" y="1477327"/>
                <a:ext cx="5713186" cy="407099"/>
              </a:xfrm>
              <a:prstGeom prst="rect">
                <a:avLst/>
              </a:prstGeom>
              <a:noFill/>
            </p:spPr>
            <p:txBody>
              <a:bodyPr wrap="square">
                <a:spAutoFit/>
              </a:bodyPr>
              <a:lstStyle/>
              <a:p>
                <a:r>
                  <a:rPr lang="es-MX" sz="2000" dirty="0"/>
                  <a:t>Ahora recuperaremos el patrón asociado a </a:t>
                </a:r>
                <a14:m>
                  <m:oMath xmlns:m="http://schemas.openxmlformats.org/officeDocument/2006/math">
                    <m:sSup>
                      <m:sSupPr>
                        <m:ctrlPr>
                          <a:rPr lang="es-MX" sz="2000" b="1" i="1" smtClean="0">
                            <a:solidFill>
                              <a:schemeClr val="accent2">
                                <a:lumMod val="75000"/>
                              </a:schemeClr>
                            </a:solidFill>
                            <a:latin typeface="Cambria Math" panose="02040503050406030204" pitchFamily="18" charset="0"/>
                          </a:rPr>
                        </m:ctrlPr>
                      </m:sSupPr>
                      <m:e>
                        <m:r>
                          <a:rPr lang="es-MX" sz="2000" b="1" i="1">
                            <a:solidFill>
                              <a:schemeClr val="accent2">
                                <a:lumMod val="75000"/>
                              </a:schemeClr>
                            </a:solidFill>
                            <a:latin typeface="Cambria Math" panose="02040503050406030204" pitchFamily="18" charset="0"/>
                          </a:rPr>
                          <m:t> </m:t>
                        </m:r>
                        <m:r>
                          <a:rPr lang="es-MX" sz="2000" b="1" i="1">
                            <a:solidFill>
                              <a:schemeClr val="accent2">
                                <a:lumMod val="75000"/>
                              </a:schemeClr>
                            </a:solidFill>
                            <a:latin typeface="Cambria Math" panose="02040503050406030204" pitchFamily="18" charset="0"/>
                          </a:rPr>
                          <m:t>𝑿</m:t>
                        </m:r>
                      </m:e>
                      <m:sup>
                        <m:r>
                          <a:rPr lang="es-MX" sz="2000" b="1" i="1">
                            <a:solidFill>
                              <a:schemeClr val="accent2">
                                <a:lumMod val="75000"/>
                              </a:schemeClr>
                            </a:solidFill>
                            <a:latin typeface="Cambria Math" panose="02040503050406030204" pitchFamily="18" charset="0"/>
                          </a:rPr>
                          <m:t>𝟐</m:t>
                        </m:r>
                      </m:sup>
                    </m:sSup>
                  </m:oMath>
                </a14:m>
                <a:endParaRPr lang="es-MX" sz="2000" dirty="0">
                  <a:latin typeface="Century Gothic" panose="020B0502020202020204" pitchFamily="34" charset="0"/>
                </a:endParaRPr>
              </a:p>
            </p:txBody>
          </p:sp>
        </mc:Choice>
        <mc:Fallback xmlns="">
          <p:sp>
            <p:nvSpPr>
              <p:cNvPr id="10" name="CuadroTexto 9">
                <a:extLst>
                  <a:ext uri="{FF2B5EF4-FFF2-40B4-BE49-F238E27FC236}">
                    <a16:creationId xmlns:a16="http://schemas.microsoft.com/office/drawing/2014/main" id="{E6D26C6E-4467-4D9D-9CE5-E655733AEA71}"/>
                  </a:ext>
                </a:extLst>
              </p:cNvPr>
              <p:cNvSpPr txBox="1">
                <a:spLocks noRot="1" noChangeAspect="1" noMove="1" noResize="1" noEditPoints="1" noAdjustHandles="1" noChangeArrowheads="1" noChangeShapeType="1" noTextEdit="1"/>
              </p:cNvSpPr>
              <p:nvPr/>
            </p:nvSpPr>
            <p:spPr>
              <a:xfrm>
                <a:off x="256901" y="1477327"/>
                <a:ext cx="5713186" cy="407099"/>
              </a:xfrm>
              <a:prstGeom prst="rect">
                <a:avLst/>
              </a:prstGeom>
              <a:blipFill>
                <a:blip r:embed="rId4"/>
                <a:stretch>
                  <a:fillRect l="-1067" t="-4478" b="-2686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2511BD5E-2E89-45E9-820A-D468D7A34435}"/>
                  </a:ext>
                </a:extLst>
              </p:cNvPr>
              <p:cNvSpPr txBox="1"/>
              <p:nvPr/>
            </p:nvSpPr>
            <p:spPr>
              <a:xfrm>
                <a:off x="527064" y="2104577"/>
                <a:ext cx="8710454" cy="2842060"/>
              </a:xfrm>
              <a:prstGeom prst="rect">
                <a:avLst/>
              </a:prstGeom>
              <a:noFill/>
            </p:spPr>
            <p:txBody>
              <a:bodyPr wrap="square">
                <a:spAutoFit/>
              </a:bodyPr>
              <a:lstStyle/>
              <a:p>
                <a:pPr marL="342900" indent="-342900">
                  <a:buFont typeface="Wingdings" panose="05000000000000000000" pitchFamily="2" charset="2"/>
                  <a:buChar char="q"/>
                </a:pPr>
                <a:r>
                  <a:rPr lang="es-MX" sz="2000" dirty="0"/>
                  <a:t>Para i=4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𝟒</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𝟒</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𝟐</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𝟐</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e>
                    </m:d>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𝟒</m:t>
                        </m:r>
                      </m:sub>
                    </m:sSub>
                  </m:oMath>
                </a14:m>
                <a:r>
                  <a:rPr lang="es-MX" sz="2000" dirty="0"/>
                  <a:t> = 1.</a:t>
                </a:r>
              </a:p>
              <a:p>
                <a:pPr marL="342900" indent="-342900">
                  <a:buFont typeface="Arial" panose="020B0604020202020204" pitchFamily="34" charset="0"/>
                  <a:buChar char="•"/>
                </a:pPr>
                <a:endParaRPr lang="es-MX" sz="2000" dirty="0"/>
              </a:p>
              <a:p>
                <a:pPr marL="342900" indent="-342900">
                  <a:buFont typeface="Wingdings" panose="05000000000000000000" pitchFamily="2" charset="2"/>
                  <a:buChar char="q"/>
                </a:pPr>
                <a:r>
                  <a:rPr lang="es-MX" sz="2000" dirty="0"/>
                  <a:t>Para i=5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𝟓</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𝟓</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0"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𝟐</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𝟐</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e>
                    </m:d>
                    <m:r>
                      <m:rPr>
                        <m:nor/>
                      </m:rPr>
                      <a:rPr lang="es-MX" sz="2000" dirty="0"/>
                      <m:t>=</m:t>
                    </m:r>
                    <m:r>
                      <m:rPr>
                        <m:nor/>
                      </m:rPr>
                      <a:rPr lang="es-MX" sz="2000" b="0" i="0" dirty="0" smtClean="0"/>
                      <m:t> </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𝟓</m:t>
                        </m:r>
                      </m:sub>
                    </m:sSub>
                  </m:oMath>
                </a14:m>
                <a:r>
                  <a:rPr lang="es-MX" sz="2000" dirty="0"/>
                  <a:t> = 1.</a:t>
                </a:r>
              </a:p>
              <a:p>
                <a:pPr marL="342900" indent="-342900">
                  <a:buFont typeface="Arial" panose="020B0604020202020204" pitchFamily="34" charset="0"/>
                  <a:buChar char="•"/>
                </a:pPr>
                <a:endParaRPr lang="es-MX" sz="2000" dirty="0"/>
              </a:p>
              <a:p>
                <a:pPr marL="342900" indent="-342900">
                  <a:buFont typeface="Wingdings" panose="05000000000000000000" pitchFamily="2" charset="2"/>
                  <a:buChar char="q"/>
                </a:pPr>
                <a:r>
                  <a:rPr lang="es-MX" sz="2000" dirty="0"/>
                  <a:t>Para i=6 tenemos que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𝑬</m:t>
                        </m:r>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𝟔</m:t>
                        </m:r>
                      </m:sup>
                    </m:sSup>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𝟎</m:t>
                    </m:r>
                  </m:oMath>
                </a14:m>
                <a:r>
                  <a:rPr lang="es-MX" sz="2000" dirty="0"/>
                  <a:t> y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a:solidFill>
                              <a:schemeClr val="bg2">
                                <a:lumMod val="50000"/>
                              </a:schemeClr>
                            </a:solidFill>
                            <a:latin typeface="Cambria Math" panose="02040503050406030204" pitchFamily="18" charset="0"/>
                          </a:rPr>
                          <m:t>𝑴</m:t>
                        </m:r>
                        <m:r>
                          <a:rPr lang="es-MX" sz="2000" b="1" i="1" smtClean="0">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𝟔</m:t>
                        </m:r>
                      </m:sup>
                    </m:sSup>
                    <m:r>
                      <a:rPr lang="es-MX" sz="2000" b="1" i="1">
                        <a:solidFill>
                          <a:schemeClr val="bg2">
                            <a:lumMod val="50000"/>
                          </a:schemeClr>
                        </a:solidFill>
                        <a:latin typeface="Cambria Math" panose="02040503050406030204" pitchFamily="18" charset="0"/>
                        <a:ea typeface="Cambria Math" panose="02040503050406030204" pitchFamily="18" charset="0"/>
                      </a:rPr>
                      <m:t>∩</m:t>
                    </m:r>
                  </m:oMath>
                </a14:m>
                <a:r>
                  <a:rPr lang="es-MX" sz="2000" dirty="0"/>
                  <a:t> </a:t>
                </a:r>
                <a14:m>
                  <m:oMath xmlns:m="http://schemas.openxmlformats.org/officeDocument/2006/math">
                    <m:sSup>
                      <m:sSupPr>
                        <m:ctrlPr>
                          <a:rPr lang="es-MX" sz="2000" b="1" i="1">
                            <a:solidFill>
                              <a:schemeClr val="bg2">
                                <a:lumMod val="50000"/>
                              </a:schemeClr>
                            </a:solidFill>
                            <a:latin typeface="Cambria Math" panose="02040503050406030204" pitchFamily="18" charset="0"/>
                          </a:rPr>
                        </m:ctrlPr>
                      </m:sSupPr>
                      <m:e>
                        <m:r>
                          <a:rPr lang="es-MX" sz="2000" b="1" i="1" smtClean="0">
                            <a:solidFill>
                              <a:schemeClr val="bg2">
                                <a:lumMod val="50000"/>
                              </a:schemeClr>
                            </a:solidFill>
                            <a:latin typeface="Cambria Math" panose="02040503050406030204" pitchFamily="18" charset="0"/>
                          </a:rPr>
                          <m:t>𝑿</m:t>
                        </m:r>
                        <m:r>
                          <a:rPr lang="es-MX" sz="2000" b="1" i="1" smtClean="0">
                            <a:solidFill>
                              <a:schemeClr val="bg2">
                                <a:lumMod val="50000"/>
                              </a:schemeClr>
                            </a:solidFill>
                            <a:latin typeface="Cambria Math" panose="02040503050406030204" pitchFamily="18" charset="0"/>
                          </a:rPr>
                          <m:t>𝟎</m:t>
                        </m:r>
                        <m:r>
                          <a:rPr lang="es-MX" sz="2000" b="1" i="1">
                            <a:solidFill>
                              <a:schemeClr val="bg2">
                                <a:lumMod val="50000"/>
                              </a:schemeClr>
                            </a:solidFill>
                            <a:latin typeface="Cambria Math" panose="02040503050406030204" pitchFamily="18" charset="0"/>
                          </a:rPr>
                          <m:t>𝒔</m:t>
                        </m:r>
                      </m:e>
                      <m:sup>
                        <m:r>
                          <a:rPr lang="es-MX" sz="2000" b="1" i="1" smtClean="0">
                            <a:solidFill>
                              <a:schemeClr val="bg2">
                                <a:lumMod val="50000"/>
                              </a:schemeClr>
                            </a:solidFill>
                            <a:latin typeface="Cambria Math" panose="02040503050406030204" pitchFamily="18" charset="0"/>
                          </a:rPr>
                          <m:t>𝟑</m:t>
                        </m:r>
                      </m:sup>
                    </m:sSup>
                  </m:oMath>
                </a14:m>
                <a:endParaRPr lang="es-MX" sz="2000" b="1" i="1" dirty="0">
                  <a:solidFill>
                    <a:schemeClr val="bg2">
                      <a:lumMod val="50000"/>
                    </a:schemeClr>
                  </a:solidFill>
                  <a:latin typeface="Cambria Math" panose="02040503050406030204" pitchFamily="18" charset="0"/>
                </a:endParaRPr>
              </a:p>
              <a:p>
                <a:r>
                  <a:rPr lang="es-MX" sz="2000" b="1" dirty="0">
                    <a:solidFill>
                      <a:schemeClr val="bg2">
                        <a:lumMod val="50000"/>
                      </a:schemeClr>
                    </a:solidFill>
                  </a:rPr>
                  <a:t>                                                 </a:t>
                </a:r>
                <a14:m>
                  <m:oMath xmlns:m="http://schemas.openxmlformats.org/officeDocument/2006/math">
                    <m:r>
                      <a:rPr lang="es-MX" sz="2000" b="1" i="0" smtClean="0">
                        <a:solidFill>
                          <a:schemeClr val="bg2">
                            <a:lumMod val="50000"/>
                          </a:schemeClr>
                        </a:solidFill>
                        <a:latin typeface="Cambria Math" panose="02040503050406030204" pitchFamily="18" charset="0"/>
                      </a:rPr>
                      <m:t>      </m:t>
                    </m:r>
                    <m:r>
                      <a:rPr lang="es-MX" sz="2000" b="1" i="1" smtClean="0">
                        <a:solidFill>
                          <a:schemeClr val="bg2">
                            <a:lumMod val="50000"/>
                          </a:schemeClr>
                        </a:solidFill>
                        <a:latin typeface="Cambria Math" panose="02040503050406030204" pitchFamily="18" charset="0"/>
                      </a:rPr>
                      <m:t>={</m:t>
                    </m:r>
                    <m:r>
                      <a:rPr lang="es-MX" sz="2000" b="1" i="1" smtClean="0">
                        <a:solidFill>
                          <a:schemeClr val="bg2">
                            <a:lumMod val="50000"/>
                          </a:schemeClr>
                        </a:solidFill>
                        <a:latin typeface="Cambria Math" panose="02040503050406030204" pitchFamily="18" charset="0"/>
                      </a:rPr>
                      <m:t>𝟑</m:t>
                    </m:r>
                    <m:r>
                      <a:rPr lang="es-MX" sz="2000" b="1" i="1" smtClean="0">
                        <a:solidFill>
                          <a:schemeClr val="bg2">
                            <a:lumMod val="50000"/>
                          </a:schemeClr>
                        </a:solidFill>
                        <a:latin typeface="Cambria Math" panose="02040503050406030204" pitchFamily="18" charset="0"/>
                      </a:rPr>
                      <m:t>}</m:t>
                    </m:r>
                  </m:oMath>
                </a14:m>
                <a:r>
                  <a:rPr lang="es-MX" sz="2000" b="1" dirty="0">
                    <a:solidFill>
                      <a:schemeClr val="bg2">
                        <a:lumMod val="50000"/>
                      </a:schemeClr>
                    </a:solidFill>
                    <a:ea typeface="Cambria Math" panose="02040503050406030204" pitchFamily="18" charset="0"/>
                  </a:rPr>
                  <a:t> </a:t>
                </a:r>
                <a14:m>
                  <m:oMath xmlns:m="http://schemas.openxmlformats.org/officeDocument/2006/math">
                    <m:r>
                      <a:rPr lang="es-MX" sz="2000" b="1" i="1">
                        <a:solidFill>
                          <a:schemeClr val="bg2">
                            <a:lumMod val="50000"/>
                          </a:schemeClr>
                        </a:solidFill>
                        <a:latin typeface="Cambria Math" panose="02040503050406030204" pitchFamily="18" charset="0"/>
                        <a:ea typeface="Cambria Math" panose="02040503050406030204" pitchFamily="18" charset="0"/>
                      </a:rPr>
                      <m:t>∩</m:t>
                    </m:r>
                    <m:d>
                      <m:dPr>
                        <m:begChr m:val="{"/>
                        <m:endChr m:val="}"/>
                        <m:ctrlPr>
                          <a:rPr lang="es-MX" sz="2000" b="1" i="1">
                            <a:solidFill>
                              <a:schemeClr val="bg2">
                                <a:lumMod val="50000"/>
                              </a:schemeClr>
                            </a:solidFill>
                            <a:latin typeface="Cambria Math" panose="02040503050406030204" pitchFamily="18" charset="0"/>
                          </a:rPr>
                        </m:ctrlPr>
                      </m:dPr>
                      <m:e>
                        <m:r>
                          <a:rPr lang="es-MX" sz="2000" b="1" i="1">
                            <a:solidFill>
                              <a:schemeClr val="bg2">
                                <a:lumMod val="50000"/>
                              </a:schemeClr>
                            </a:solidFill>
                            <a:latin typeface="Cambria Math" panose="02040503050406030204" pitchFamily="18" charset="0"/>
                          </a:rPr>
                          <m:t>𝟏</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𝟐</m:t>
                        </m:r>
                        <m:r>
                          <a:rPr lang="es-MX" sz="2000" b="1" i="1">
                            <a:solidFill>
                              <a:schemeClr val="bg2">
                                <a:lumMod val="50000"/>
                              </a:schemeClr>
                            </a:solidFill>
                            <a:latin typeface="Cambria Math" panose="02040503050406030204" pitchFamily="18" charset="0"/>
                          </a:rPr>
                          <m:t>,</m:t>
                        </m:r>
                        <m:r>
                          <a:rPr lang="es-MX" sz="2000" b="1" i="1">
                            <a:solidFill>
                              <a:schemeClr val="bg2">
                                <a:lumMod val="50000"/>
                              </a:schemeClr>
                            </a:solidFill>
                            <a:latin typeface="Cambria Math" panose="02040503050406030204" pitchFamily="18" charset="0"/>
                          </a:rPr>
                          <m:t>𝟒</m:t>
                        </m:r>
                      </m:e>
                    </m:d>
                    <m:r>
                      <m:rPr>
                        <m:nor/>
                      </m:rPr>
                      <a:rPr lang="es-MX" sz="2000" dirty="0"/>
                      <m:t>=</m:t>
                    </m:r>
                  </m:oMath>
                </a14:m>
                <a:r>
                  <a:rPr lang="es-MX" sz="2000" dirty="0">
                    <a:solidFill>
                      <a:srgbClr val="515151"/>
                    </a:solidFill>
                    <a:ea typeface="Cambria Math" panose="02040503050406030204" pitchFamily="18" charset="0"/>
                  </a:rPr>
                  <a:t> </a:t>
                </a:r>
                <a14:m>
                  <m:oMath xmlns:m="http://schemas.openxmlformats.org/officeDocument/2006/math">
                    <m:r>
                      <a:rPr lang="es-MX" sz="2000" i="1">
                        <a:solidFill>
                          <a:srgbClr val="515151"/>
                        </a:solidFill>
                        <a:latin typeface="Cambria Math" panose="02040503050406030204" pitchFamily="18" charset="0"/>
                        <a:ea typeface="Cambria Math" panose="02040503050406030204" pitchFamily="18" charset="0"/>
                      </a:rPr>
                      <m:t>∅</m:t>
                    </m:r>
                    <m:r>
                      <a:rPr lang="es-MX" sz="2000" b="0" i="0" smtClean="0">
                        <a:solidFill>
                          <a:srgbClr val="515151"/>
                        </a:solidFill>
                        <a:latin typeface="Cambria Math" panose="02040503050406030204" pitchFamily="18" charset="0"/>
                        <a:ea typeface="Cambria Math" panose="02040503050406030204" pitchFamily="18" charset="0"/>
                      </a:rPr>
                      <m:t>, </m:t>
                    </m:r>
                  </m:oMath>
                </a14:m>
                <a:r>
                  <a:rPr lang="es-MX" sz="2000" dirty="0"/>
                  <a:t>entonces </a:t>
                </a:r>
                <a14:m>
                  <m:oMath xmlns:m="http://schemas.openxmlformats.org/officeDocument/2006/math">
                    <m:sSub>
                      <m:sSubPr>
                        <m:ctrlPr>
                          <a:rPr lang="es-MX" sz="2000" b="1" i="1">
                            <a:solidFill>
                              <a:schemeClr val="accent2">
                                <a:lumMod val="75000"/>
                              </a:schemeClr>
                            </a:solidFill>
                            <a:latin typeface="Cambria Math" panose="02040503050406030204" pitchFamily="18" charset="0"/>
                            <a:ea typeface="Cambria Math" panose="02040503050406030204" pitchFamily="18" charset="0"/>
                          </a:rPr>
                        </m:ctrlPr>
                      </m:sSubPr>
                      <m:e>
                        <m:r>
                          <a:rPr lang="es-MX" sz="2000" b="1" i="1">
                            <a:solidFill>
                              <a:schemeClr val="accent2">
                                <a:lumMod val="75000"/>
                              </a:schemeClr>
                            </a:solidFill>
                            <a:latin typeface="Cambria Math" panose="02040503050406030204" pitchFamily="18" charset="0"/>
                            <a:ea typeface="Cambria Math" panose="02040503050406030204" pitchFamily="18" charset="0"/>
                          </a:rPr>
                          <m:t>𝒀𝑴</m:t>
                        </m:r>
                      </m:e>
                      <m:sub>
                        <m:r>
                          <a:rPr lang="es-MX" sz="2000" b="1" i="1" smtClean="0">
                            <a:solidFill>
                              <a:schemeClr val="accent2">
                                <a:lumMod val="75000"/>
                              </a:schemeClr>
                            </a:solidFill>
                            <a:latin typeface="Cambria Math" panose="02040503050406030204" pitchFamily="18" charset="0"/>
                            <a:ea typeface="Cambria Math" panose="02040503050406030204" pitchFamily="18" charset="0"/>
                          </a:rPr>
                          <m:t>𝟔</m:t>
                        </m:r>
                      </m:sub>
                    </m:sSub>
                  </m:oMath>
                </a14:m>
                <a:r>
                  <a:rPr lang="es-MX" sz="2000" dirty="0"/>
                  <a:t> = 1.</a:t>
                </a:r>
              </a:p>
              <a:p>
                <a:pPr marL="285750" indent="-285750">
                  <a:buFont typeface="Arial" panose="020B0604020202020204" pitchFamily="34" charset="0"/>
                  <a:buChar char="•"/>
                </a:pPr>
                <a:endParaRPr lang="es-MX" sz="1700" dirty="0"/>
              </a:p>
            </p:txBody>
          </p:sp>
        </mc:Choice>
        <mc:Fallback xmlns="">
          <p:sp>
            <p:nvSpPr>
              <p:cNvPr id="18" name="CuadroTexto 17">
                <a:extLst>
                  <a:ext uri="{FF2B5EF4-FFF2-40B4-BE49-F238E27FC236}">
                    <a16:creationId xmlns:a16="http://schemas.microsoft.com/office/drawing/2014/main" id="{2511BD5E-2E89-45E9-820A-D468D7A34435}"/>
                  </a:ext>
                </a:extLst>
              </p:cNvPr>
              <p:cNvSpPr txBox="1">
                <a:spLocks noRot="1" noChangeAspect="1" noMove="1" noResize="1" noEditPoints="1" noAdjustHandles="1" noChangeArrowheads="1" noChangeShapeType="1" noTextEdit="1"/>
              </p:cNvSpPr>
              <p:nvPr/>
            </p:nvSpPr>
            <p:spPr>
              <a:xfrm>
                <a:off x="527064" y="2104577"/>
                <a:ext cx="8710454" cy="2842060"/>
              </a:xfrm>
              <a:prstGeom prst="rect">
                <a:avLst/>
              </a:prstGeom>
              <a:blipFill>
                <a:blip r:embed="rId5"/>
                <a:stretch>
                  <a:fillRect l="-630" t="-644"/>
                </a:stretch>
              </a:blipFill>
            </p:spPr>
            <p:txBody>
              <a:bodyPr/>
              <a:lstStyle/>
              <a:p>
                <a:r>
                  <a:rPr lang="es-MX">
                    <a:noFill/>
                  </a:rPr>
                  <a:t> </a:t>
                </a:r>
              </a:p>
            </p:txBody>
          </p:sp>
        </mc:Fallback>
      </mc:AlternateContent>
    </p:spTree>
    <p:extLst>
      <p:ext uri="{BB962C8B-B14F-4D97-AF65-F5344CB8AC3E}">
        <p14:creationId xmlns:p14="http://schemas.microsoft.com/office/powerpoint/2010/main" val="1293310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0" smtClean="0">
                        <a:solidFill>
                          <a:schemeClr val="bg2">
                            <a:lumMod val="50000"/>
                          </a:schemeClr>
                        </a:solidFill>
                        <a:latin typeface="Cambria Math" panose="02040503050406030204" pitchFamily="18" charset="0"/>
                      </a:rPr>
                      <m:t>𝐘</m:t>
                    </m:r>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Max </a:t>
                </a:r>
                <a:r>
                  <a:rPr lang="es-MX" sz="1500" b="1" dirty="0">
                    <a:solidFill>
                      <a:schemeClr val="bg1"/>
                    </a:solidFill>
                    <a:latin typeface="Roboto "/>
                  </a:rPr>
                  <a:t>M.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𝒀𝑴</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𝟑</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a:rPr lang="es-MX" sz="2200" b="0" i="1" smtClean="0">
                                          <a:solidFill>
                                            <a:schemeClr val="accent2">
                                              <a:lumMod val="75000"/>
                                            </a:schemeClr>
                                          </a:solidFill>
                                          <a:latin typeface="Cambria Math" panose="02040503050406030204" pitchFamily="18" charset="0"/>
                                        </a:rPr>
                                        <m:t>1</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b="0" i="1" smtClean="0">
                                      <a:solidFill>
                                        <a:schemeClr val="accent2">
                                          <a:lumMod val="75000"/>
                                        </a:schemeClr>
                                      </a:solidFill>
                                      <a:latin typeface="Cambria Math" panose="02040503050406030204" pitchFamily="18" charset="0"/>
                                    </a:rPr>
                                    <m:t>0</m:t>
                                  </m:r>
                                </m:e>
                              </m:mr>
                            </m:m>
                          </m:e>
                          <m:e>
                            <m:r>
                              <a:rPr lang="es-MX" sz="2200" b="0" i="1" smtClean="0">
                                <a:solidFill>
                                  <a:schemeClr val="accent2">
                                    <a:lumMod val="75000"/>
                                  </a:schemeClr>
                                </a:solidFill>
                                <a:latin typeface="Cambria Math" panose="02040503050406030204" pitchFamily="18" charset="0"/>
                              </a:rPr>
                              <m:t>0</m:t>
                            </m:r>
                          </m:e>
                          <m:e>
                            <m:r>
                              <a:rPr lang="es-MX" sz="2200" b="0" i="1" smtClean="0">
                                <a:solidFill>
                                  <a:schemeClr val="accent2">
                                    <a:lumMod val="75000"/>
                                  </a:schemeClr>
                                </a:solidFill>
                                <a:latin typeface="Cambria Math" panose="02040503050406030204" pitchFamily="18" charset="0"/>
                              </a:rPr>
                              <m:t>1</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𝟑</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a:rPr lang="es-MX" sz="2200" b="0" i="1" smtClean="0">
                                          <a:solidFill>
                                            <a:srgbClr val="002060"/>
                                          </a:solidFill>
                                          <a:latin typeface="Cambria Math" panose="02040503050406030204" pitchFamily="18" charset="0"/>
                                        </a:rPr>
                                        <m:t>1</m:t>
                                      </m:r>
                                    </m:e>
                                    <m:e>
                                      <m:r>
                                        <m:rPr>
                                          <m:brk m:alnAt="7"/>
                                        </m:rPr>
                                        <a:rPr lang="es-MX" sz="220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0" i="1" smtClean="0">
                                      <a:solidFill>
                                        <a:srgbClr val="002060"/>
                                      </a:solidFill>
                                      <a:latin typeface="Cambria Math" panose="02040503050406030204" pitchFamily="18" charset="0"/>
                                    </a:rPr>
                                    <m:t>0</m:t>
                                  </m:r>
                                </m:e>
                              </m:mr>
                            </m:m>
                          </m:e>
                          <m:e>
                            <m:r>
                              <a:rPr lang="es-MX" sz="2200" b="0" i="1" smtClean="0">
                                <a:solidFill>
                                  <a:srgbClr val="002060"/>
                                </a:solidFill>
                                <a:latin typeface="Cambria Math" panose="02040503050406030204" pitchFamily="18" charset="0"/>
                              </a:rPr>
                              <m:t>0</m:t>
                            </m:r>
                          </m:e>
                          <m:e>
                            <m:r>
                              <a:rPr lang="es-MX" sz="2200" b="0" i="1" smtClean="0">
                                <a:solidFill>
                                  <a:srgbClr val="002060"/>
                                </a:solidFill>
                                <a:latin typeface="Cambria Math" panose="02040503050406030204" pitchFamily="18" charset="0"/>
                              </a:rPr>
                              <m:t>1</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907621"/>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𝒀</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smtClean="0">
                            <a:solidFill>
                              <a:schemeClr val="accent2">
                                <a:lumMod val="75000"/>
                              </a:schemeClr>
                            </a:solidFill>
                            <a:latin typeface="Cambria Math" panose="02040503050406030204" pitchFamily="18" charset="0"/>
                          </a:rPr>
                          <m:t>𝟑</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907621"/>
              </a:xfrm>
              <a:prstGeom prst="rect">
                <a:avLst/>
              </a:prstGeom>
              <a:blipFill>
                <a:blip r:embed="rId5"/>
                <a:stretch>
                  <a:fillRect l="-859" t="-671"/>
                </a:stretch>
              </a:blipFill>
            </p:spPr>
            <p:txBody>
              <a:bodyPr/>
              <a:lstStyle/>
              <a:p>
                <a:r>
                  <a:rPr lang="es-MX">
                    <a:noFill/>
                  </a:rPr>
                  <a:t> </a:t>
                </a:r>
              </a:p>
            </p:txBody>
          </p:sp>
        </mc:Fallback>
      </mc:AlternateContent>
    </p:spTree>
    <p:extLst>
      <p:ext uri="{BB962C8B-B14F-4D97-AF65-F5344CB8AC3E}">
        <p14:creationId xmlns:p14="http://schemas.microsoft.com/office/powerpoint/2010/main" val="1369248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31607" y="1667816"/>
                <a:ext cx="4995020" cy="3014502"/>
              </a:xfrm>
              <a:custGeom>
                <a:avLst/>
                <a:gdLst>
                  <a:gd name="connsiteX0" fmla="*/ 0 w 4995020"/>
                  <a:gd name="connsiteY0" fmla="*/ 0 h 3014502"/>
                  <a:gd name="connsiteX1" fmla="*/ 555002 w 4995020"/>
                  <a:gd name="connsiteY1" fmla="*/ 0 h 3014502"/>
                  <a:gd name="connsiteX2" fmla="*/ 1060054 w 4995020"/>
                  <a:gd name="connsiteY2" fmla="*/ 0 h 3014502"/>
                  <a:gd name="connsiteX3" fmla="*/ 1515156 w 4995020"/>
                  <a:gd name="connsiteY3" fmla="*/ 0 h 3014502"/>
                  <a:gd name="connsiteX4" fmla="*/ 2020208 w 4995020"/>
                  <a:gd name="connsiteY4" fmla="*/ 0 h 3014502"/>
                  <a:gd name="connsiteX5" fmla="*/ 2425360 w 4995020"/>
                  <a:gd name="connsiteY5" fmla="*/ 0 h 3014502"/>
                  <a:gd name="connsiteX6" fmla="*/ 3030312 w 4995020"/>
                  <a:gd name="connsiteY6" fmla="*/ 0 h 3014502"/>
                  <a:gd name="connsiteX7" fmla="*/ 3485414 w 4995020"/>
                  <a:gd name="connsiteY7" fmla="*/ 0 h 3014502"/>
                  <a:gd name="connsiteX8" fmla="*/ 4090366 w 4995020"/>
                  <a:gd name="connsiteY8" fmla="*/ 0 h 3014502"/>
                  <a:gd name="connsiteX9" fmla="*/ 4995020 w 4995020"/>
                  <a:gd name="connsiteY9" fmla="*/ 0 h 3014502"/>
                  <a:gd name="connsiteX10" fmla="*/ 4995020 w 4995020"/>
                  <a:gd name="connsiteY10" fmla="*/ 472272 h 3014502"/>
                  <a:gd name="connsiteX11" fmla="*/ 4995020 w 4995020"/>
                  <a:gd name="connsiteY11" fmla="*/ 1034979 h 3014502"/>
                  <a:gd name="connsiteX12" fmla="*/ 4995020 w 4995020"/>
                  <a:gd name="connsiteY12" fmla="*/ 1597686 h 3014502"/>
                  <a:gd name="connsiteX13" fmla="*/ 4995020 w 4995020"/>
                  <a:gd name="connsiteY13" fmla="*/ 2160393 h 3014502"/>
                  <a:gd name="connsiteX14" fmla="*/ 4995020 w 4995020"/>
                  <a:gd name="connsiteY14" fmla="*/ 2572375 h 3014502"/>
                  <a:gd name="connsiteX15" fmla="*/ 4995020 w 4995020"/>
                  <a:gd name="connsiteY15" fmla="*/ 3014502 h 3014502"/>
                  <a:gd name="connsiteX16" fmla="*/ 4489968 w 4995020"/>
                  <a:gd name="connsiteY16" fmla="*/ 3014502 h 3014502"/>
                  <a:gd name="connsiteX17" fmla="*/ 4084816 w 4995020"/>
                  <a:gd name="connsiteY17" fmla="*/ 3014502 h 3014502"/>
                  <a:gd name="connsiteX18" fmla="*/ 3529814 w 4995020"/>
                  <a:gd name="connsiteY18" fmla="*/ 3014502 h 3014502"/>
                  <a:gd name="connsiteX19" fmla="*/ 2874912 w 4995020"/>
                  <a:gd name="connsiteY19" fmla="*/ 3014502 h 3014502"/>
                  <a:gd name="connsiteX20" fmla="*/ 2469760 w 4995020"/>
                  <a:gd name="connsiteY20" fmla="*/ 3014502 h 3014502"/>
                  <a:gd name="connsiteX21" fmla="*/ 1814857 w 4995020"/>
                  <a:gd name="connsiteY21" fmla="*/ 3014502 h 3014502"/>
                  <a:gd name="connsiteX22" fmla="*/ 1359755 w 4995020"/>
                  <a:gd name="connsiteY22" fmla="*/ 3014502 h 3014502"/>
                  <a:gd name="connsiteX23" fmla="*/ 854703 w 4995020"/>
                  <a:gd name="connsiteY23" fmla="*/ 3014502 h 3014502"/>
                  <a:gd name="connsiteX24" fmla="*/ 0 w 4995020"/>
                  <a:gd name="connsiteY24" fmla="*/ 3014502 h 3014502"/>
                  <a:gd name="connsiteX25" fmla="*/ 0 w 4995020"/>
                  <a:gd name="connsiteY25" fmla="*/ 2542230 h 3014502"/>
                  <a:gd name="connsiteX26" fmla="*/ 0 w 4995020"/>
                  <a:gd name="connsiteY26" fmla="*/ 2069958 h 3014502"/>
                  <a:gd name="connsiteX27" fmla="*/ 0 w 4995020"/>
                  <a:gd name="connsiteY27" fmla="*/ 1657976 h 3014502"/>
                  <a:gd name="connsiteX28" fmla="*/ 0 w 4995020"/>
                  <a:gd name="connsiteY28" fmla="*/ 1125414 h 3014502"/>
                  <a:gd name="connsiteX29" fmla="*/ 0 w 4995020"/>
                  <a:gd name="connsiteY29" fmla="*/ 622997 h 3014502"/>
                  <a:gd name="connsiteX30" fmla="*/ 0 w 4995020"/>
                  <a:gd name="connsiteY30" fmla="*/ 0 h 301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995020" h="3014502" fill="none" extrusionOk="0">
                    <a:moveTo>
                      <a:pt x="0" y="0"/>
                    </a:moveTo>
                    <a:cubicBezTo>
                      <a:pt x="120266" y="-10863"/>
                      <a:pt x="417990" y="61433"/>
                      <a:pt x="555002" y="0"/>
                    </a:cubicBezTo>
                    <a:cubicBezTo>
                      <a:pt x="692014" y="-61433"/>
                      <a:pt x="936488" y="58009"/>
                      <a:pt x="1060054" y="0"/>
                    </a:cubicBezTo>
                    <a:cubicBezTo>
                      <a:pt x="1183620" y="-58009"/>
                      <a:pt x="1399228" y="51756"/>
                      <a:pt x="1515156" y="0"/>
                    </a:cubicBezTo>
                    <a:cubicBezTo>
                      <a:pt x="1631084" y="-51756"/>
                      <a:pt x="1835801" y="43124"/>
                      <a:pt x="2020208" y="0"/>
                    </a:cubicBezTo>
                    <a:cubicBezTo>
                      <a:pt x="2204615" y="-43124"/>
                      <a:pt x="2309723" y="25552"/>
                      <a:pt x="2425360" y="0"/>
                    </a:cubicBezTo>
                    <a:cubicBezTo>
                      <a:pt x="2540997" y="-25552"/>
                      <a:pt x="2800407" y="6163"/>
                      <a:pt x="3030312" y="0"/>
                    </a:cubicBezTo>
                    <a:cubicBezTo>
                      <a:pt x="3260217" y="-6163"/>
                      <a:pt x="3358021" y="2383"/>
                      <a:pt x="3485414" y="0"/>
                    </a:cubicBezTo>
                    <a:cubicBezTo>
                      <a:pt x="3612807" y="-2383"/>
                      <a:pt x="3843825" y="2355"/>
                      <a:pt x="4090366" y="0"/>
                    </a:cubicBezTo>
                    <a:cubicBezTo>
                      <a:pt x="4336907" y="-2355"/>
                      <a:pt x="4566086" y="14580"/>
                      <a:pt x="4995020" y="0"/>
                    </a:cubicBezTo>
                    <a:cubicBezTo>
                      <a:pt x="5020093" y="229388"/>
                      <a:pt x="4974740" y="302085"/>
                      <a:pt x="4995020" y="472272"/>
                    </a:cubicBezTo>
                    <a:cubicBezTo>
                      <a:pt x="5015300" y="642459"/>
                      <a:pt x="4986719" y="814301"/>
                      <a:pt x="4995020" y="1034979"/>
                    </a:cubicBezTo>
                    <a:cubicBezTo>
                      <a:pt x="5003321" y="1255657"/>
                      <a:pt x="4969095" y="1471015"/>
                      <a:pt x="4995020" y="1597686"/>
                    </a:cubicBezTo>
                    <a:cubicBezTo>
                      <a:pt x="5020945" y="1724357"/>
                      <a:pt x="4953146" y="1976057"/>
                      <a:pt x="4995020" y="2160393"/>
                    </a:cubicBezTo>
                    <a:cubicBezTo>
                      <a:pt x="5036894" y="2344729"/>
                      <a:pt x="4954953" y="2473956"/>
                      <a:pt x="4995020" y="2572375"/>
                    </a:cubicBezTo>
                    <a:cubicBezTo>
                      <a:pt x="5035087" y="2670794"/>
                      <a:pt x="4947742" y="2879235"/>
                      <a:pt x="4995020" y="3014502"/>
                    </a:cubicBezTo>
                    <a:cubicBezTo>
                      <a:pt x="4857388" y="3067908"/>
                      <a:pt x="4644759" y="2974876"/>
                      <a:pt x="4489968" y="3014502"/>
                    </a:cubicBezTo>
                    <a:cubicBezTo>
                      <a:pt x="4335177" y="3054128"/>
                      <a:pt x="4214867" y="2978555"/>
                      <a:pt x="4084816" y="3014502"/>
                    </a:cubicBezTo>
                    <a:cubicBezTo>
                      <a:pt x="3954765" y="3050449"/>
                      <a:pt x="3784093" y="2975798"/>
                      <a:pt x="3529814" y="3014502"/>
                    </a:cubicBezTo>
                    <a:cubicBezTo>
                      <a:pt x="3275535" y="3053206"/>
                      <a:pt x="3045947" y="2991275"/>
                      <a:pt x="2874912" y="3014502"/>
                    </a:cubicBezTo>
                    <a:cubicBezTo>
                      <a:pt x="2703877" y="3037729"/>
                      <a:pt x="2561022" y="2973283"/>
                      <a:pt x="2469760" y="3014502"/>
                    </a:cubicBezTo>
                    <a:cubicBezTo>
                      <a:pt x="2378498" y="3055721"/>
                      <a:pt x="2060952" y="2973727"/>
                      <a:pt x="1814857" y="3014502"/>
                    </a:cubicBezTo>
                    <a:cubicBezTo>
                      <a:pt x="1568762" y="3055277"/>
                      <a:pt x="1453410" y="2991102"/>
                      <a:pt x="1359755" y="3014502"/>
                    </a:cubicBezTo>
                    <a:cubicBezTo>
                      <a:pt x="1266100" y="3037902"/>
                      <a:pt x="1022733" y="2980060"/>
                      <a:pt x="854703" y="3014502"/>
                    </a:cubicBezTo>
                    <a:cubicBezTo>
                      <a:pt x="686673" y="3048944"/>
                      <a:pt x="177086" y="2981055"/>
                      <a:pt x="0" y="3014502"/>
                    </a:cubicBezTo>
                    <a:cubicBezTo>
                      <a:pt x="-41270" y="2884871"/>
                      <a:pt x="42159" y="2752890"/>
                      <a:pt x="0" y="2542230"/>
                    </a:cubicBezTo>
                    <a:cubicBezTo>
                      <a:pt x="-42159" y="2331570"/>
                      <a:pt x="28878" y="2274411"/>
                      <a:pt x="0" y="2069958"/>
                    </a:cubicBezTo>
                    <a:cubicBezTo>
                      <a:pt x="-28878" y="1865505"/>
                      <a:pt x="42345" y="1770700"/>
                      <a:pt x="0" y="1657976"/>
                    </a:cubicBezTo>
                    <a:cubicBezTo>
                      <a:pt x="-42345" y="1545252"/>
                      <a:pt x="5255" y="1237372"/>
                      <a:pt x="0" y="1125414"/>
                    </a:cubicBezTo>
                    <a:cubicBezTo>
                      <a:pt x="-5255" y="1013456"/>
                      <a:pt x="42595" y="871173"/>
                      <a:pt x="0" y="622997"/>
                    </a:cubicBezTo>
                    <a:cubicBezTo>
                      <a:pt x="-42595" y="374821"/>
                      <a:pt x="71595" y="218233"/>
                      <a:pt x="0" y="0"/>
                    </a:cubicBezTo>
                    <a:close/>
                  </a:path>
                  <a:path w="4995020" h="3014502" stroke="0" extrusionOk="0">
                    <a:moveTo>
                      <a:pt x="0" y="0"/>
                    </a:moveTo>
                    <a:cubicBezTo>
                      <a:pt x="155929" y="-46300"/>
                      <a:pt x="407225" y="42246"/>
                      <a:pt x="654903" y="0"/>
                    </a:cubicBezTo>
                    <a:cubicBezTo>
                      <a:pt x="902581" y="-42246"/>
                      <a:pt x="936122" y="21772"/>
                      <a:pt x="1209905" y="0"/>
                    </a:cubicBezTo>
                    <a:cubicBezTo>
                      <a:pt x="1483688" y="-21772"/>
                      <a:pt x="1595442" y="48927"/>
                      <a:pt x="1714957" y="0"/>
                    </a:cubicBezTo>
                    <a:cubicBezTo>
                      <a:pt x="1834472" y="-48927"/>
                      <a:pt x="2128569" y="4749"/>
                      <a:pt x="2269959" y="0"/>
                    </a:cubicBezTo>
                    <a:cubicBezTo>
                      <a:pt x="2411349" y="-4749"/>
                      <a:pt x="2528614" y="58606"/>
                      <a:pt x="2775011" y="0"/>
                    </a:cubicBezTo>
                    <a:cubicBezTo>
                      <a:pt x="3021408" y="-58606"/>
                      <a:pt x="3020900" y="19715"/>
                      <a:pt x="3180163" y="0"/>
                    </a:cubicBezTo>
                    <a:cubicBezTo>
                      <a:pt x="3339426" y="-19715"/>
                      <a:pt x="3603097" y="12722"/>
                      <a:pt x="3835065" y="0"/>
                    </a:cubicBezTo>
                    <a:cubicBezTo>
                      <a:pt x="4067033" y="-12722"/>
                      <a:pt x="4175754" y="51597"/>
                      <a:pt x="4290167" y="0"/>
                    </a:cubicBezTo>
                    <a:cubicBezTo>
                      <a:pt x="4404580" y="-51597"/>
                      <a:pt x="4708781" y="39057"/>
                      <a:pt x="4995020" y="0"/>
                    </a:cubicBezTo>
                    <a:cubicBezTo>
                      <a:pt x="5037590" y="124605"/>
                      <a:pt x="4980858" y="298685"/>
                      <a:pt x="4995020" y="532562"/>
                    </a:cubicBezTo>
                    <a:cubicBezTo>
                      <a:pt x="5009182" y="766439"/>
                      <a:pt x="4991603" y="835952"/>
                      <a:pt x="4995020" y="974689"/>
                    </a:cubicBezTo>
                    <a:cubicBezTo>
                      <a:pt x="4998437" y="1113426"/>
                      <a:pt x="4959072" y="1424658"/>
                      <a:pt x="4995020" y="1537396"/>
                    </a:cubicBezTo>
                    <a:cubicBezTo>
                      <a:pt x="5030968" y="1650134"/>
                      <a:pt x="4955611" y="1788874"/>
                      <a:pt x="4995020" y="2009668"/>
                    </a:cubicBezTo>
                    <a:cubicBezTo>
                      <a:pt x="5034429" y="2230462"/>
                      <a:pt x="4940797" y="2423322"/>
                      <a:pt x="4995020" y="2572375"/>
                    </a:cubicBezTo>
                    <a:cubicBezTo>
                      <a:pt x="5049243" y="2721428"/>
                      <a:pt x="4976309" y="2795905"/>
                      <a:pt x="4995020" y="3014502"/>
                    </a:cubicBezTo>
                    <a:cubicBezTo>
                      <a:pt x="4848951" y="3053712"/>
                      <a:pt x="4727248" y="3010825"/>
                      <a:pt x="4589868" y="3014502"/>
                    </a:cubicBezTo>
                    <a:cubicBezTo>
                      <a:pt x="4452488" y="3018179"/>
                      <a:pt x="4352822" y="3013917"/>
                      <a:pt x="4184717" y="3014502"/>
                    </a:cubicBezTo>
                    <a:cubicBezTo>
                      <a:pt x="4016612" y="3015087"/>
                      <a:pt x="3869704" y="2955139"/>
                      <a:pt x="3629715" y="3014502"/>
                    </a:cubicBezTo>
                    <a:cubicBezTo>
                      <a:pt x="3389726" y="3073865"/>
                      <a:pt x="3230568" y="2975535"/>
                      <a:pt x="3024762" y="3014502"/>
                    </a:cubicBezTo>
                    <a:cubicBezTo>
                      <a:pt x="2818956" y="3053469"/>
                      <a:pt x="2692041" y="2962152"/>
                      <a:pt x="2569660" y="3014502"/>
                    </a:cubicBezTo>
                    <a:cubicBezTo>
                      <a:pt x="2447279" y="3066852"/>
                      <a:pt x="2254024" y="2976075"/>
                      <a:pt x="2014658" y="3014502"/>
                    </a:cubicBezTo>
                    <a:cubicBezTo>
                      <a:pt x="1775292" y="3052929"/>
                      <a:pt x="1591425" y="2951217"/>
                      <a:pt x="1409706" y="3014502"/>
                    </a:cubicBezTo>
                    <a:cubicBezTo>
                      <a:pt x="1227987" y="3077787"/>
                      <a:pt x="1028320" y="2996106"/>
                      <a:pt x="754803" y="3014502"/>
                    </a:cubicBezTo>
                    <a:cubicBezTo>
                      <a:pt x="481286" y="3032898"/>
                      <a:pt x="254810" y="2991514"/>
                      <a:pt x="0" y="3014502"/>
                    </a:cubicBezTo>
                    <a:cubicBezTo>
                      <a:pt x="-31432" y="2839934"/>
                      <a:pt x="34272" y="2701585"/>
                      <a:pt x="0" y="2451795"/>
                    </a:cubicBezTo>
                    <a:cubicBezTo>
                      <a:pt x="-34272" y="2202005"/>
                      <a:pt x="53358" y="2071146"/>
                      <a:pt x="0" y="1919233"/>
                    </a:cubicBezTo>
                    <a:cubicBezTo>
                      <a:pt x="-53358" y="1767320"/>
                      <a:pt x="19125" y="1706933"/>
                      <a:pt x="0" y="1507251"/>
                    </a:cubicBezTo>
                    <a:cubicBezTo>
                      <a:pt x="-19125" y="1307569"/>
                      <a:pt x="55721" y="1180944"/>
                      <a:pt x="0" y="944544"/>
                    </a:cubicBezTo>
                    <a:cubicBezTo>
                      <a:pt x="-55721" y="708144"/>
                      <a:pt x="2149" y="619029"/>
                      <a:pt x="0" y="442127"/>
                    </a:cubicBezTo>
                    <a:cubicBezTo>
                      <a:pt x="-2149" y="265225"/>
                      <a:pt x="31555" y="178144"/>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buNone/>
                </a:pPr>
                <a:r>
                  <a:rPr lang="es-MX" sz="2400" b="1" dirty="0">
                    <a:solidFill>
                      <a:srgbClr val="515151"/>
                    </a:solidFill>
                  </a:rPr>
                  <a:t>W</a:t>
                </a:r>
                <a14:m>
                  <m:oMath xmlns:m="http://schemas.openxmlformats.org/officeDocument/2006/math">
                    <m:r>
                      <a:rPr lang="es-MX" sz="2400" b="1" i="1">
                        <a:solidFill>
                          <a:srgbClr val="515151"/>
                        </a:solidFill>
                        <a:latin typeface="Cambria Math" panose="02040503050406030204" pitchFamily="18" charset="0"/>
                      </a:rPr>
                      <m:t>=</m:t>
                    </m:r>
                    <m:d>
                      <m:dPr>
                        <m:begChr m:val="["/>
                        <m:endChr m:val="]"/>
                        <m:ctrlPr>
                          <a:rPr lang="es-MX" sz="2400" b="1" i="1">
                            <a:solidFill>
                              <a:srgbClr val="515151"/>
                            </a:solidFill>
                            <a:latin typeface="Cambria Math" panose="02040503050406030204" pitchFamily="18" charset="0"/>
                          </a:rPr>
                        </m:ctrlPr>
                      </m:dPr>
                      <m:e>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chemeClr val="accent2">
                                      <a:lumMod val="75000"/>
                                    </a:schemeClr>
                                  </a:solidFill>
                                  <a:latin typeface="Cambria Math" panose="02040503050406030204" pitchFamily="18" charset="0"/>
                                </a:rPr>
                                <m:t>𝟏</m:t>
                              </m:r>
                            </m:e>
                          </m:mr>
                          <m:mr>
                            <m:e>
                              <m:r>
                                <a:rPr lang="es-MX" sz="2400" b="1" i="1">
                                  <a:solidFill>
                                    <a:srgbClr val="515151"/>
                                  </a:solidFill>
                                  <a:latin typeface="Cambria Math" panose="02040503050406030204" pitchFamily="18" charset="0"/>
                                </a:rPr>
                                <m:t>𝟎</m:t>
                              </m: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qArr>
                            </m:e>
                          </m:mr>
                        </m:m>
                        <m:m>
                          <m:mPr>
                            <m:mcs>
                              <m:mc>
                                <m:mcPr>
                                  <m:count m:val="1"/>
                                  <m:mcJc m:val="center"/>
                                </m:mcPr>
                              </m:mc>
                            </m:mcs>
                            <m:ctrlPr>
                              <a:rPr lang="es-MX" sz="2400" b="1" i="1">
                                <a:solidFill>
                                  <a:srgbClr val="515151"/>
                                </a:solidFill>
                                <a:latin typeface="Cambria Math" panose="02040503050406030204" pitchFamily="18" charset="0"/>
                              </a:rPr>
                            </m:ctrlPr>
                          </m:mPr>
                          <m:mr>
                            <m:e>
                              <m:eqArr>
                                <m:eqArrPr>
                                  <m:ctrlPr>
                                    <a:rPr lang="es-MX" sz="2400" b="1" i="1">
                                      <a:solidFill>
                                        <a:srgbClr val="515151"/>
                                      </a:solidFill>
                                      <a:latin typeface="Cambria Math" panose="02040503050406030204" pitchFamily="18" charset="0"/>
                                    </a:rPr>
                                  </m:ctrlPr>
                                </m:eqArrPr>
                                <m:e>
                                  <m:r>
                                    <a:rPr lang="es-MX" sz="2400" b="1" i="1">
                                      <a:solidFill>
                                        <a:srgbClr val="515151"/>
                                      </a:solidFill>
                                      <a:latin typeface="Cambria Math" panose="02040503050406030204" pitchFamily="18" charset="0"/>
                                    </a:rPr>
                                    <m:t>𝟎</m:t>
                                  </m:r>
                                </m:e>
                                <m:e>
                                  <m:r>
                                    <a:rPr lang="es-MX" sz="2400" b="1" i="1">
                                      <a:solidFill>
                                        <a:srgbClr val="515151"/>
                                      </a:solidFill>
                                      <a:latin typeface="Cambria Math" panose="02040503050406030204" pitchFamily="18" charset="0"/>
                                    </a:rPr>
                                    <m:t>𝟎</m:t>
                                  </m:r>
                                </m:e>
                              </m:eqArr>
                            </m:e>
                          </m:mr>
                          <m:mr>
                            <m:e>
                              <m:r>
                                <m:rPr>
                                  <m:brk m:alnAt="7"/>
                                </m:rPr>
                                <a:rPr lang="es-MX" sz="2400" b="1" i="1">
                                  <a:solidFill>
                                    <a:schemeClr val="accent2">
                                      <a:lumMod val="75000"/>
                                    </a:schemeClr>
                                  </a:solidFill>
                                  <a:latin typeface="Cambria Math" panose="02040503050406030204" pitchFamily="18" charset="0"/>
                                </a:rPr>
                                <m:t>𝟏</m:t>
                              </m:r>
                            </m:e>
                          </m:mr>
                          <m:mr>
                            <m:e>
                              <m:eqArr>
                                <m:eqArrPr>
                                  <m:ctrlPr>
                                    <a:rPr lang="es-MX" sz="2400" b="1" i="1">
                                      <a:solidFill>
                                        <a:srgbClr val="515151"/>
                                      </a:solidFill>
                                      <a:latin typeface="Cambria Math" panose="02040503050406030204" pitchFamily="18" charset="0"/>
                                    </a:rPr>
                                  </m:ctrlPr>
                                </m:eqArrPr>
                                <m:e>
                                  <m:r>
                                    <a:rPr lang="es-MX" sz="2400" b="1" i="1">
                                      <a:solidFill>
                                        <a:srgbClr val="515151"/>
                                      </a:solidFill>
                                      <a:latin typeface="Cambria Math" panose="02040503050406030204" pitchFamily="18" charset="0"/>
                                    </a:rPr>
                                    <m:t>𝟎</m:t>
                                  </m:r>
                                </m:e>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qArr>
                            </m:e>
                          </m:mr>
                        </m:m>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rgbClr val="515151"/>
                                  </a:solidFill>
                                  <a:latin typeface="Cambria Math" panose="02040503050406030204" pitchFamily="18" charset="0"/>
                                </a:rPr>
                                <m:t>𝟎</m:t>
                              </m:r>
                            </m:e>
                          </m:mr>
                          <m:mr>
                            <m:e>
                              <m:r>
                                <a:rPr lang="es-MX" sz="2400" b="1" i="1">
                                  <a:solidFill>
                                    <a:srgbClr val="515151"/>
                                  </a:solidFill>
                                  <a:latin typeface="Cambria Math" panose="02040503050406030204" pitchFamily="18" charset="0"/>
                                </a:rPr>
                                <m:t>𝟎</m:t>
                              </m: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
                                  <m:r>
                                    <a:rPr lang="es-MX" sz="2400" b="1" i="1">
                                      <a:solidFill>
                                        <a:srgbClr val="515151"/>
                                      </a:solidFill>
                                      <a:latin typeface="Cambria Math" panose="02040503050406030204" pitchFamily="18" charset="0"/>
                                    </a:rPr>
                                    <m:t>𝟎</m:t>
                                  </m:r>
                                </m:e>
                                <m:e>
                                  <m:r>
                                    <a:rPr lang="es-MX" sz="2400" b="1" i="1">
                                      <a:solidFill>
                                        <a:srgbClr val="515151"/>
                                      </a:solidFill>
                                      <a:latin typeface="Cambria Math" panose="02040503050406030204" pitchFamily="18" charset="0"/>
                                    </a:rPr>
                                    <m:t>𝟎</m:t>
                                  </m:r>
                                </m:e>
                              </m:eqArr>
                            </m:e>
                          </m:mr>
                        </m:m>
                        <m:m>
                          <m:mPr>
                            <m:mcs>
                              <m:mc>
                                <m:mcPr>
                                  <m:count m:val="1"/>
                                  <m:mcJc m:val="center"/>
                                </m:mcPr>
                              </m:mc>
                            </m:mcs>
                            <m:ctrlPr>
                              <a:rPr lang="es-MX" sz="2400" b="1" i="1">
                                <a:solidFill>
                                  <a:srgbClr val="515151"/>
                                </a:solidFill>
                                <a:latin typeface="Cambria Math" panose="02040503050406030204" pitchFamily="18" charset="0"/>
                              </a:rPr>
                            </m:ctrlPr>
                          </m:mP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qAr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
                                  <m:r>
                                    <m:rPr>
                                      <m:brk m:alnAt="7"/>
                                    </m:rPr>
                                    <a:rPr lang="es-MX" sz="2400" b="1" i="1">
                                      <a:solidFill>
                                        <a:schemeClr val="accent2">
                                          <a:lumMod val="75000"/>
                                        </a:schemeClr>
                                      </a:solidFill>
                                      <a:latin typeface="Cambria Math" panose="02040503050406030204" pitchFamily="18" charset="0"/>
                                    </a:rPr>
                                    <m:t>𝟏</m:t>
                                  </m:r>
                                </m:e>
                              </m:eqArr>
                            </m:e>
                          </m:mr>
                          <m:mr>
                            <m:e>
                              <m:r>
                                <a:rPr lang="es-MX" sz="2400" b="1" i="1">
                                  <a:solidFill>
                                    <a:srgbClr val="515151"/>
                                  </a:solidFill>
                                  <a:latin typeface="Cambria Math" panose="02040503050406030204" pitchFamily="18" charset="0"/>
                                </a:rPr>
                                <m:t>𝟎</m:t>
                              </m:r>
                            </m:e>
                          </m:mr>
                        </m:m>
                        <m:m>
                          <m:mPr>
                            <m:mcs>
                              <m:mc>
                                <m:mcPr>
                                  <m:count m:val="1"/>
                                  <m:mcJc m:val="center"/>
                                </m:mcPr>
                              </m:mc>
                            </m:mcs>
                            <m:ctrlPr>
                              <a:rPr lang="es-MX" sz="2400" b="1" i="1">
                                <a:solidFill>
                                  <a:srgbClr val="515151"/>
                                </a:solidFill>
                                <a:latin typeface="Cambria Math" panose="02040503050406030204" pitchFamily="18" charset="0"/>
                              </a:rPr>
                            </m:ctrlPr>
                          </m:mPr>
                          <m:mr>
                            <m:e>
                              <m:r>
                                <m:rPr>
                                  <m:brk m:alnAt="7"/>
                                </m:rPr>
                                <a:rPr lang="es-MX" sz="2400" b="1" i="1">
                                  <a:solidFill>
                                    <a:schemeClr val="accent2">
                                      <a:lumMod val="75000"/>
                                    </a:schemeClr>
                                  </a:solidFill>
                                  <a:latin typeface="Cambria Math" panose="02040503050406030204" pitchFamily="18" charset="0"/>
                                </a:rPr>
                                <m:t>𝟏</m:t>
                              </m:r>
                            </m:e>
                          </m:mr>
                          <m:mr>
                            <m:e>
                              <m:r>
                                <a:rPr lang="es-MX" sz="2400" b="1" i="1">
                                  <a:solidFill>
                                    <a:srgbClr val="515151"/>
                                  </a:solidFill>
                                  <a:latin typeface="Cambria Math" panose="02040503050406030204" pitchFamily="18" charset="0"/>
                                </a:rPr>
                                <m:t>𝟎</m:t>
                              </m:r>
                            </m:e>
                          </m:mr>
                          <m:mr>
                            <m:e>
                              <m:eqArr>
                                <m:eqArrPr>
                                  <m:ctrlPr>
                                    <a:rPr lang="es-MX" sz="2400" b="1" i="1">
                                      <a:solidFill>
                                        <a:srgbClr val="515151"/>
                                      </a:solidFill>
                                      <a:latin typeface="Cambria Math" panose="02040503050406030204" pitchFamily="18" charset="0"/>
                                    </a:rPr>
                                  </m:ctrlPr>
                                </m:eqArrPr>
                                <m:e>
                                  <m:r>
                                    <m:rPr>
                                      <m:brk m:alnAt="7"/>
                                    </m:rPr>
                                    <a:rPr lang="es-MX" sz="2400" b="1" i="1">
                                      <a:solidFill>
                                        <a:schemeClr val="accent2">
                                          <a:lumMod val="75000"/>
                                        </a:schemeClr>
                                      </a:solidFill>
                                      <a:latin typeface="Cambria Math" panose="02040503050406030204" pitchFamily="18" charset="0"/>
                                    </a:rPr>
                                    <m:t>𝟏</m:t>
                                  </m:r>
                                </m:e>
                                <m:e>
                                  <m:r>
                                    <a:rPr lang="es-MX" sz="2400" b="1" i="1">
                                      <a:solidFill>
                                        <a:srgbClr val="515151"/>
                                      </a:solidFill>
                                      <a:latin typeface="Cambria Math" panose="02040503050406030204" pitchFamily="18" charset="0"/>
                                    </a:rPr>
                                    <m:t>𝟎</m:t>
                                  </m:r>
                                </m:e>
                                <m:e>
                                  <m:r>
                                    <a:rPr lang="es-MX" sz="2400" b="1" i="1">
                                      <a:solidFill>
                                        <a:srgbClr val="515151"/>
                                      </a:solidFill>
                                      <a:latin typeface="Cambria Math" panose="02040503050406030204" pitchFamily="18" charset="0"/>
                                    </a:rPr>
                                    <m:t>𝟎</m:t>
                                  </m:r>
                                </m:e>
                                <m:e>
                                  <m:r>
                                    <a:rPr lang="es-MX" sz="2400" b="1" i="1">
                                      <a:solidFill>
                                        <a:srgbClr val="515151"/>
                                      </a:solidFill>
                                      <a:latin typeface="Cambria Math" panose="02040503050406030204" pitchFamily="18" charset="0"/>
                                    </a:rPr>
                                    <m:t>𝟎</m:t>
                                  </m:r>
                                </m:e>
                              </m:eqArr>
                            </m:e>
                          </m:mr>
                        </m:m>
                      </m:e>
                    </m:d>
                  </m:oMath>
                </a14:m>
                <a:endParaRPr lang="es-ES" sz="1600" b="1"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31607" y="1667816"/>
                <a:ext cx="4995020" cy="3014502"/>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4995020"/>
                          <a:gd name="connsiteY0" fmla="*/ 0 h 3014502"/>
                          <a:gd name="connsiteX1" fmla="*/ 654903 w 4995020"/>
                          <a:gd name="connsiteY1" fmla="*/ 0 h 3014502"/>
                          <a:gd name="connsiteX2" fmla="*/ 1209905 w 4995020"/>
                          <a:gd name="connsiteY2" fmla="*/ 0 h 3014502"/>
                          <a:gd name="connsiteX3" fmla="*/ 1714957 w 4995020"/>
                          <a:gd name="connsiteY3" fmla="*/ 0 h 3014502"/>
                          <a:gd name="connsiteX4" fmla="*/ 2269959 w 4995020"/>
                          <a:gd name="connsiteY4" fmla="*/ 0 h 3014502"/>
                          <a:gd name="connsiteX5" fmla="*/ 2775011 w 4995020"/>
                          <a:gd name="connsiteY5" fmla="*/ 0 h 3014502"/>
                          <a:gd name="connsiteX6" fmla="*/ 3180163 w 4995020"/>
                          <a:gd name="connsiteY6" fmla="*/ 0 h 3014502"/>
                          <a:gd name="connsiteX7" fmla="*/ 3835065 w 4995020"/>
                          <a:gd name="connsiteY7" fmla="*/ 0 h 3014502"/>
                          <a:gd name="connsiteX8" fmla="*/ 4290167 w 4995020"/>
                          <a:gd name="connsiteY8" fmla="*/ 0 h 3014502"/>
                          <a:gd name="connsiteX9" fmla="*/ 4995020 w 4995020"/>
                          <a:gd name="connsiteY9" fmla="*/ 0 h 3014502"/>
                          <a:gd name="connsiteX10" fmla="*/ 4995020 w 4995020"/>
                          <a:gd name="connsiteY10" fmla="*/ 532562 h 3014502"/>
                          <a:gd name="connsiteX11" fmla="*/ 4995020 w 4995020"/>
                          <a:gd name="connsiteY11" fmla="*/ 974689 h 3014502"/>
                          <a:gd name="connsiteX12" fmla="*/ 4995020 w 4995020"/>
                          <a:gd name="connsiteY12" fmla="*/ 1537396 h 3014502"/>
                          <a:gd name="connsiteX13" fmla="*/ 4995020 w 4995020"/>
                          <a:gd name="connsiteY13" fmla="*/ 2009668 h 3014502"/>
                          <a:gd name="connsiteX14" fmla="*/ 4995020 w 4995020"/>
                          <a:gd name="connsiteY14" fmla="*/ 2572375 h 3014502"/>
                          <a:gd name="connsiteX15" fmla="*/ 4995020 w 4995020"/>
                          <a:gd name="connsiteY15" fmla="*/ 3014502 h 3014502"/>
                          <a:gd name="connsiteX16" fmla="*/ 4589868 w 4995020"/>
                          <a:gd name="connsiteY16" fmla="*/ 3014502 h 3014502"/>
                          <a:gd name="connsiteX17" fmla="*/ 4184717 w 4995020"/>
                          <a:gd name="connsiteY17" fmla="*/ 3014502 h 3014502"/>
                          <a:gd name="connsiteX18" fmla="*/ 3629715 w 4995020"/>
                          <a:gd name="connsiteY18" fmla="*/ 3014502 h 3014502"/>
                          <a:gd name="connsiteX19" fmla="*/ 3024762 w 4995020"/>
                          <a:gd name="connsiteY19" fmla="*/ 3014502 h 3014502"/>
                          <a:gd name="connsiteX20" fmla="*/ 2569660 w 4995020"/>
                          <a:gd name="connsiteY20" fmla="*/ 3014502 h 3014502"/>
                          <a:gd name="connsiteX21" fmla="*/ 2014658 w 4995020"/>
                          <a:gd name="connsiteY21" fmla="*/ 3014502 h 3014502"/>
                          <a:gd name="connsiteX22" fmla="*/ 1409706 w 4995020"/>
                          <a:gd name="connsiteY22" fmla="*/ 3014502 h 3014502"/>
                          <a:gd name="connsiteX23" fmla="*/ 754803 w 4995020"/>
                          <a:gd name="connsiteY23" fmla="*/ 3014502 h 3014502"/>
                          <a:gd name="connsiteX24" fmla="*/ 0 w 4995020"/>
                          <a:gd name="connsiteY24" fmla="*/ 3014502 h 3014502"/>
                          <a:gd name="connsiteX25" fmla="*/ 0 w 4995020"/>
                          <a:gd name="connsiteY25" fmla="*/ 2451795 h 3014502"/>
                          <a:gd name="connsiteX26" fmla="*/ 0 w 4995020"/>
                          <a:gd name="connsiteY26" fmla="*/ 1919233 h 3014502"/>
                          <a:gd name="connsiteX27" fmla="*/ 0 w 4995020"/>
                          <a:gd name="connsiteY27" fmla="*/ 1507251 h 3014502"/>
                          <a:gd name="connsiteX28" fmla="*/ 0 w 4995020"/>
                          <a:gd name="connsiteY28" fmla="*/ 944544 h 3014502"/>
                          <a:gd name="connsiteX29" fmla="*/ 0 w 4995020"/>
                          <a:gd name="connsiteY29" fmla="*/ 442127 h 3014502"/>
                          <a:gd name="connsiteX30" fmla="*/ 0 w 4995020"/>
                          <a:gd name="connsiteY30" fmla="*/ 0 h 301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995020" h="3014502" extrusionOk="0">
                            <a:moveTo>
                              <a:pt x="0" y="0"/>
                            </a:moveTo>
                            <a:cubicBezTo>
                              <a:pt x="155929" y="-46300"/>
                              <a:pt x="407225" y="42246"/>
                              <a:pt x="654903" y="0"/>
                            </a:cubicBezTo>
                            <a:cubicBezTo>
                              <a:pt x="902581" y="-42246"/>
                              <a:pt x="936122" y="21772"/>
                              <a:pt x="1209905" y="0"/>
                            </a:cubicBezTo>
                            <a:cubicBezTo>
                              <a:pt x="1483688" y="-21772"/>
                              <a:pt x="1595442" y="48927"/>
                              <a:pt x="1714957" y="0"/>
                            </a:cubicBezTo>
                            <a:cubicBezTo>
                              <a:pt x="1834472" y="-48927"/>
                              <a:pt x="2128569" y="4749"/>
                              <a:pt x="2269959" y="0"/>
                            </a:cubicBezTo>
                            <a:cubicBezTo>
                              <a:pt x="2411349" y="-4749"/>
                              <a:pt x="2528614" y="58606"/>
                              <a:pt x="2775011" y="0"/>
                            </a:cubicBezTo>
                            <a:cubicBezTo>
                              <a:pt x="3021408" y="-58606"/>
                              <a:pt x="3020900" y="19715"/>
                              <a:pt x="3180163" y="0"/>
                            </a:cubicBezTo>
                            <a:cubicBezTo>
                              <a:pt x="3339426" y="-19715"/>
                              <a:pt x="3603097" y="12722"/>
                              <a:pt x="3835065" y="0"/>
                            </a:cubicBezTo>
                            <a:cubicBezTo>
                              <a:pt x="4067033" y="-12722"/>
                              <a:pt x="4175754" y="51597"/>
                              <a:pt x="4290167" y="0"/>
                            </a:cubicBezTo>
                            <a:cubicBezTo>
                              <a:pt x="4404580" y="-51597"/>
                              <a:pt x="4708781" y="39057"/>
                              <a:pt x="4995020" y="0"/>
                            </a:cubicBezTo>
                            <a:cubicBezTo>
                              <a:pt x="5037590" y="124605"/>
                              <a:pt x="4980858" y="298685"/>
                              <a:pt x="4995020" y="532562"/>
                            </a:cubicBezTo>
                            <a:cubicBezTo>
                              <a:pt x="5009182" y="766439"/>
                              <a:pt x="4991603" y="835952"/>
                              <a:pt x="4995020" y="974689"/>
                            </a:cubicBezTo>
                            <a:cubicBezTo>
                              <a:pt x="4998437" y="1113426"/>
                              <a:pt x="4959072" y="1424658"/>
                              <a:pt x="4995020" y="1537396"/>
                            </a:cubicBezTo>
                            <a:cubicBezTo>
                              <a:pt x="5030968" y="1650134"/>
                              <a:pt x="4955611" y="1788874"/>
                              <a:pt x="4995020" y="2009668"/>
                            </a:cubicBezTo>
                            <a:cubicBezTo>
                              <a:pt x="5034429" y="2230462"/>
                              <a:pt x="4940797" y="2423322"/>
                              <a:pt x="4995020" y="2572375"/>
                            </a:cubicBezTo>
                            <a:cubicBezTo>
                              <a:pt x="5049243" y="2721428"/>
                              <a:pt x="4976309" y="2795905"/>
                              <a:pt x="4995020" y="3014502"/>
                            </a:cubicBezTo>
                            <a:cubicBezTo>
                              <a:pt x="4848951" y="3053712"/>
                              <a:pt x="4727248" y="3010825"/>
                              <a:pt x="4589868" y="3014502"/>
                            </a:cubicBezTo>
                            <a:cubicBezTo>
                              <a:pt x="4452488" y="3018179"/>
                              <a:pt x="4352822" y="3013917"/>
                              <a:pt x="4184717" y="3014502"/>
                            </a:cubicBezTo>
                            <a:cubicBezTo>
                              <a:pt x="4016612" y="3015087"/>
                              <a:pt x="3869704" y="2955139"/>
                              <a:pt x="3629715" y="3014502"/>
                            </a:cubicBezTo>
                            <a:cubicBezTo>
                              <a:pt x="3389726" y="3073865"/>
                              <a:pt x="3230568" y="2975535"/>
                              <a:pt x="3024762" y="3014502"/>
                            </a:cubicBezTo>
                            <a:cubicBezTo>
                              <a:pt x="2818956" y="3053469"/>
                              <a:pt x="2692041" y="2962152"/>
                              <a:pt x="2569660" y="3014502"/>
                            </a:cubicBezTo>
                            <a:cubicBezTo>
                              <a:pt x="2447279" y="3066852"/>
                              <a:pt x="2254024" y="2976075"/>
                              <a:pt x="2014658" y="3014502"/>
                            </a:cubicBezTo>
                            <a:cubicBezTo>
                              <a:pt x="1775292" y="3052929"/>
                              <a:pt x="1591425" y="2951217"/>
                              <a:pt x="1409706" y="3014502"/>
                            </a:cubicBezTo>
                            <a:cubicBezTo>
                              <a:pt x="1227987" y="3077787"/>
                              <a:pt x="1028320" y="2996106"/>
                              <a:pt x="754803" y="3014502"/>
                            </a:cubicBezTo>
                            <a:cubicBezTo>
                              <a:pt x="481286" y="3032898"/>
                              <a:pt x="254810" y="2991514"/>
                              <a:pt x="0" y="3014502"/>
                            </a:cubicBezTo>
                            <a:cubicBezTo>
                              <a:pt x="-31432" y="2839934"/>
                              <a:pt x="34272" y="2701585"/>
                              <a:pt x="0" y="2451795"/>
                            </a:cubicBezTo>
                            <a:cubicBezTo>
                              <a:pt x="-34272" y="2202005"/>
                              <a:pt x="53358" y="2071146"/>
                              <a:pt x="0" y="1919233"/>
                            </a:cubicBezTo>
                            <a:cubicBezTo>
                              <a:pt x="-53358" y="1767320"/>
                              <a:pt x="19125" y="1706933"/>
                              <a:pt x="0" y="1507251"/>
                            </a:cubicBezTo>
                            <a:cubicBezTo>
                              <a:pt x="-19125" y="1307569"/>
                              <a:pt x="55721" y="1180944"/>
                              <a:pt x="0" y="944544"/>
                            </a:cubicBezTo>
                            <a:cubicBezTo>
                              <a:pt x="-55721" y="708144"/>
                              <a:pt x="2149" y="619029"/>
                              <a:pt x="0" y="442127"/>
                            </a:cubicBezTo>
                            <a:cubicBezTo>
                              <a:pt x="-2149" y="265225"/>
                              <a:pt x="31555" y="178144"/>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24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0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Google Shape;784;p44">
                <a:extLst>
                  <a:ext uri="{FF2B5EF4-FFF2-40B4-BE49-F238E27FC236}">
                    <a16:creationId xmlns:a16="http://schemas.microsoft.com/office/drawing/2014/main" id="{A1543D36-3C5C-49D2-AE65-7B7E4D7D54B3}"/>
                  </a:ext>
                </a:extLst>
              </p:cNvPr>
              <p:cNvSpPr txBox="1">
                <a:spLocks/>
              </p:cNvSpPr>
              <p:nvPr/>
            </p:nvSpPr>
            <p:spPr>
              <a:xfrm>
                <a:off x="5553359" y="1667816"/>
                <a:ext cx="3359034" cy="1807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Nunito"/>
                  <a:buChar char="■"/>
                  <a:defRPr sz="1400" b="0" i="0" u="none" strike="noStrike" cap="none">
                    <a:solidFill>
                      <a:schemeClr val="accent5"/>
                    </a:solidFill>
                    <a:latin typeface="Nunito"/>
                    <a:ea typeface="Nunito"/>
                    <a:cs typeface="Nunito"/>
                    <a:sym typeface="Nunito"/>
                  </a:defRPr>
                </a:lvl1pPr>
                <a:lvl2pPr marL="914400" marR="0" lvl="1"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2pPr>
                <a:lvl3pPr marL="1371600" marR="0" lvl="2"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3pPr>
                <a:lvl4pPr marL="1828800" marR="0" lvl="3"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4pPr>
                <a:lvl5pPr marL="2286000" marR="0" lvl="4"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5pPr>
                <a:lvl6pPr marL="2743200" marR="0" lvl="5"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6pPr>
                <a:lvl7pPr marL="3200400" marR="0" lvl="6"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7pPr>
                <a:lvl8pPr marL="3657600" marR="0" lvl="7" indent="-317500" algn="l" rtl="0">
                  <a:lnSpc>
                    <a:spcPct val="100000"/>
                  </a:lnSpc>
                  <a:spcBef>
                    <a:spcPts val="1600"/>
                  </a:spcBef>
                  <a:spcAft>
                    <a:spcPts val="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8pPr>
                <a:lvl9pPr marL="4114800" marR="0" lvl="8" indent="-317500" algn="l" rtl="0">
                  <a:lnSpc>
                    <a:spcPct val="100000"/>
                  </a:lnSpc>
                  <a:spcBef>
                    <a:spcPts val="1600"/>
                  </a:spcBef>
                  <a:spcAft>
                    <a:spcPts val="1600"/>
                  </a:spcAft>
                  <a:buClr>
                    <a:schemeClr val="accent5"/>
                  </a:buClr>
                  <a:buSzPts val="1400"/>
                  <a:buFont typeface="Nunito"/>
                  <a:buChar char="■"/>
                  <a:defRPr sz="1400" b="0" i="0" u="none" strike="noStrike" cap="none">
                    <a:solidFill>
                      <a:schemeClr val="accent5"/>
                    </a:solidFill>
                    <a:latin typeface="Nunito"/>
                    <a:ea typeface="Nunito"/>
                    <a:cs typeface="Nunito"/>
                    <a:sym typeface="Nunito"/>
                  </a:defRPr>
                </a:lvl9pPr>
              </a:lstStyle>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𝟏</m:t>
                          </m:r>
                        </m:sup>
                      </m:sSup>
                      <m:r>
                        <a:rPr lang="es-MX" sz="2800" i="1" smtClean="0">
                          <a:solidFill>
                            <a:schemeClr val="bg2">
                              <a:lumMod val="50000"/>
                            </a:schemeClr>
                          </a:solidFill>
                          <a:latin typeface="Cambria Math" panose="02040503050406030204" pitchFamily="18" charset="0"/>
                        </a:rPr>
                        <m:t>=</m:t>
                      </m:r>
                      <m:d>
                        <m:dPr>
                          <m:begChr m:val="{"/>
                          <m:endChr m:val="}"/>
                          <m:ctrlPr>
                            <a:rPr lang="es-MX" sz="2800" b="0" i="1" smtClean="0">
                              <a:solidFill>
                                <a:schemeClr val="bg2">
                                  <a:lumMod val="50000"/>
                                </a:schemeClr>
                              </a:solidFill>
                              <a:latin typeface="Cambria Math" panose="02040503050406030204" pitchFamily="18" charset="0"/>
                            </a:rPr>
                          </m:ctrlPr>
                        </m:dPr>
                        <m:e>
                          <m:r>
                            <a:rPr lang="es-MX" sz="2800" b="0" i="1" smtClean="0">
                              <a:solidFill>
                                <a:schemeClr val="bg2">
                                  <a:lumMod val="50000"/>
                                </a:schemeClr>
                              </a:solidFill>
                              <a:latin typeface="Cambria Math" panose="02040503050406030204" pitchFamily="18" charset="0"/>
                            </a:rPr>
                            <m:t>1,4,5</m:t>
                          </m:r>
                        </m:e>
                      </m:d>
                    </m:oMath>
                  </m:oMathPara>
                </a14:m>
                <a:endParaRPr lang="es-MX" sz="2800" b="0" dirty="0">
                  <a:solidFill>
                    <a:schemeClr val="bg2">
                      <a:lumMod val="50000"/>
                    </a:schemeClr>
                  </a:solidFill>
                  <a:latin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𝟐</m:t>
                          </m:r>
                        </m:sup>
                      </m:sSup>
                      <m:r>
                        <a:rPr lang="es-MX" sz="2800" i="1" smtClean="0">
                          <a:solidFill>
                            <a:schemeClr val="bg2">
                              <a:lumMod val="50000"/>
                            </a:schemeClr>
                          </a:solidFill>
                          <a:latin typeface="Cambria Math" panose="02040503050406030204" pitchFamily="18" charset="0"/>
                        </a:rPr>
                        <m:t>=</m:t>
                      </m:r>
                      <m:d>
                        <m:dPr>
                          <m:begChr m:val="{"/>
                          <m:endChr m:val="}"/>
                          <m:ctrlPr>
                            <a:rPr lang="es-MX" sz="2800" b="0" i="1" smtClean="0">
                              <a:solidFill>
                                <a:schemeClr val="bg2">
                                  <a:lumMod val="50000"/>
                                </a:schemeClr>
                              </a:solidFill>
                              <a:latin typeface="Cambria Math" panose="02040503050406030204" pitchFamily="18" charset="0"/>
                            </a:rPr>
                          </m:ctrlPr>
                        </m:dPr>
                        <m:e>
                          <m:r>
                            <a:rPr lang="es-MX" sz="2800" i="1" smtClean="0">
                              <a:solidFill>
                                <a:schemeClr val="tx1">
                                  <a:lumMod val="50000"/>
                                </a:schemeClr>
                              </a:solidFill>
                              <a:latin typeface="Cambria Math" panose="02040503050406030204" pitchFamily="18" charset="0"/>
                              <a:ea typeface="Cambria Math" panose="02040503050406030204" pitchFamily="18" charset="0"/>
                            </a:rPr>
                            <m:t>∅</m:t>
                          </m:r>
                        </m:e>
                      </m:d>
                    </m:oMath>
                  </m:oMathPara>
                </a14:m>
                <a:endParaRPr lang="es-MX" sz="2800" b="0" dirty="0">
                  <a:solidFill>
                    <a:schemeClr val="bg2">
                      <a:lumMod val="50000"/>
                    </a:schemeClr>
                  </a:solidFill>
                  <a:latin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𝟑</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{1,2,3,4,5}</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𝟒</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m:t>
                      </m:r>
                      <m:r>
                        <a:rPr lang="es-MX" sz="2800" i="1" smtClean="0">
                          <a:solidFill>
                            <a:schemeClr val="tx1">
                              <a:lumMod val="50000"/>
                            </a:schemeClr>
                          </a:solidFill>
                          <a:latin typeface="Cambria Math" panose="02040503050406030204" pitchFamily="18" charset="0"/>
                          <a:ea typeface="Cambria Math" panose="02040503050406030204" pitchFamily="18" charset="0"/>
                        </a:rPr>
                        <m:t>∅</m:t>
                      </m:r>
                      <m:r>
                        <a:rPr lang="es-MX" sz="2800" b="0" i="1" smtClean="0">
                          <a:solidFill>
                            <a:schemeClr val="bg2">
                              <a:lumMod val="50000"/>
                            </a:schemeClr>
                          </a:solidFill>
                          <a:latin typeface="Cambria Math" panose="02040503050406030204" pitchFamily="18" charset="0"/>
                        </a:rPr>
                        <m:t>}</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𝟓</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{1,2,4}</m:t>
                      </m:r>
                    </m:oMath>
                  </m:oMathPara>
                </a14:m>
                <a:endParaRPr lang="es-ES" sz="2800" dirty="0">
                  <a:solidFill>
                    <a:schemeClr val="tx1">
                      <a:lumMod val="50000"/>
                    </a:schemeClr>
                  </a:solidFill>
                  <a:latin typeface="Roboto" panose="020B0604020202020204" charset="0"/>
                  <a:ea typeface="Roboto" panose="020B0604020202020204" charset="0"/>
                </a:endParaRPr>
              </a:p>
              <a:p>
                <a:pPr marL="139700" indent="0">
                  <a:buNone/>
                </a:pPr>
                <a14:m>
                  <m:oMathPara xmlns:m="http://schemas.openxmlformats.org/officeDocument/2006/math">
                    <m:oMathParaPr>
                      <m:jc m:val="left"/>
                    </m:oMathParaPr>
                    <m:oMath xmlns:m="http://schemas.openxmlformats.org/officeDocument/2006/math">
                      <m:sSup>
                        <m:sSupPr>
                          <m:ctrlPr>
                            <a:rPr lang="es-MX" sz="2800" b="1" i="1" smtClean="0">
                              <a:solidFill>
                                <a:schemeClr val="bg2">
                                  <a:lumMod val="50000"/>
                                </a:schemeClr>
                              </a:solidFill>
                              <a:latin typeface="Cambria Math" panose="02040503050406030204" pitchFamily="18" charset="0"/>
                            </a:rPr>
                          </m:ctrlPr>
                        </m:sSupPr>
                        <m:e>
                          <m:r>
                            <a:rPr lang="es-MX" sz="2800" b="1" i="1" smtClean="0">
                              <a:solidFill>
                                <a:schemeClr val="bg2">
                                  <a:lumMod val="50000"/>
                                </a:schemeClr>
                              </a:solidFill>
                              <a:latin typeface="Cambria Math" panose="02040503050406030204" pitchFamily="18" charset="0"/>
                            </a:rPr>
                            <m:t>𝑾</m:t>
                          </m:r>
                          <m:r>
                            <a:rPr lang="es-MX" sz="2800" b="1" i="1" smtClean="0">
                              <a:solidFill>
                                <a:schemeClr val="bg2">
                                  <a:lumMod val="50000"/>
                                </a:schemeClr>
                              </a:solidFill>
                              <a:latin typeface="Cambria Math" panose="02040503050406030204" pitchFamily="18" charset="0"/>
                            </a:rPr>
                            <m:t>𝟏</m:t>
                          </m:r>
                          <m:r>
                            <a:rPr lang="es-MX" sz="2800" b="1" i="1" smtClean="0">
                              <a:solidFill>
                                <a:schemeClr val="bg2">
                                  <a:lumMod val="50000"/>
                                </a:schemeClr>
                              </a:solidFill>
                              <a:latin typeface="Cambria Math" panose="02040503050406030204" pitchFamily="18" charset="0"/>
                            </a:rPr>
                            <m:t>𝒔</m:t>
                          </m:r>
                        </m:e>
                        <m:sup>
                          <m:r>
                            <a:rPr lang="es-MX" sz="2800" b="1" i="1" smtClean="0">
                              <a:solidFill>
                                <a:schemeClr val="bg2">
                                  <a:lumMod val="50000"/>
                                </a:schemeClr>
                              </a:solidFill>
                              <a:latin typeface="Cambria Math" panose="02040503050406030204" pitchFamily="18" charset="0"/>
                            </a:rPr>
                            <m:t>𝟔</m:t>
                          </m:r>
                        </m:sup>
                      </m:sSup>
                      <m:r>
                        <a:rPr lang="es-MX" sz="2800" i="1" smtClean="0">
                          <a:solidFill>
                            <a:schemeClr val="bg2">
                              <a:lumMod val="50000"/>
                            </a:schemeClr>
                          </a:solidFill>
                          <a:latin typeface="Cambria Math" panose="02040503050406030204" pitchFamily="18" charset="0"/>
                        </a:rPr>
                        <m:t>=</m:t>
                      </m:r>
                      <m:r>
                        <a:rPr lang="es-MX" sz="2800" b="0" i="1" smtClean="0">
                          <a:solidFill>
                            <a:schemeClr val="bg2">
                              <a:lumMod val="50000"/>
                            </a:schemeClr>
                          </a:solidFill>
                          <a:latin typeface="Cambria Math" panose="02040503050406030204" pitchFamily="18" charset="0"/>
                        </a:rPr>
                        <m:t>{</m:t>
                      </m:r>
                      <m:r>
                        <a:rPr lang="es-MX" sz="2800" i="1" smtClean="0">
                          <a:solidFill>
                            <a:schemeClr val="tx1">
                              <a:lumMod val="50000"/>
                            </a:schemeClr>
                          </a:solidFill>
                          <a:latin typeface="Cambria Math" panose="02040503050406030204" pitchFamily="18" charset="0"/>
                          <a:ea typeface="Cambria Math" panose="02040503050406030204" pitchFamily="18" charset="0"/>
                        </a:rPr>
                        <m:t>∅</m:t>
                      </m:r>
                      <m:r>
                        <a:rPr lang="es-MX" sz="2800" b="0" i="1" smtClean="0">
                          <a:solidFill>
                            <a:schemeClr val="bg2">
                              <a:lumMod val="50000"/>
                            </a:schemeClr>
                          </a:solidFill>
                          <a:latin typeface="Cambria Math" panose="02040503050406030204" pitchFamily="18" charset="0"/>
                        </a:rPr>
                        <m:t>}</m:t>
                      </m:r>
                    </m:oMath>
                  </m:oMathPara>
                </a14:m>
                <a:endParaRPr lang="es-ES" sz="2800" dirty="0">
                  <a:solidFill>
                    <a:schemeClr val="tx1">
                      <a:lumMod val="50000"/>
                    </a:schemeClr>
                  </a:solidFill>
                  <a:latin typeface="Roboto" panose="020B0604020202020204" charset="0"/>
                  <a:ea typeface="Roboto" panose="020B0604020202020204" charset="0"/>
                </a:endParaRPr>
              </a:p>
            </p:txBody>
          </p:sp>
        </mc:Choice>
        <mc:Fallback xmlns="">
          <p:sp>
            <p:nvSpPr>
              <p:cNvPr id="6" name="Google Shape;784;p44">
                <a:extLst>
                  <a:ext uri="{FF2B5EF4-FFF2-40B4-BE49-F238E27FC236}">
                    <a16:creationId xmlns:a16="http://schemas.microsoft.com/office/drawing/2014/main" id="{A1543D36-3C5C-49D2-AE65-7B7E4D7D54B3}"/>
                  </a:ext>
                </a:extLst>
              </p:cNvPr>
              <p:cNvSpPr txBox="1">
                <a:spLocks noRot="1" noChangeAspect="1" noMove="1" noResize="1" noEditPoints="1" noAdjustHandles="1" noChangeArrowheads="1" noChangeShapeType="1" noTextEdit="1"/>
              </p:cNvSpPr>
              <p:nvPr/>
            </p:nvSpPr>
            <p:spPr>
              <a:xfrm>
                <a:off x="5553359" y="1667816"/>
                <a:ext cx="3359034" cy="1807867"/>
              </a:xfrm>
              <a:prstGeom prst="rect">
                <a:avLst/>
              </a:prstGeom>
              <a:blipFill>
                <a:blip r:embed="rId4"/>
                <a:stretch>
                  <a:fillRect b="-50338"/>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113494" y="659013"/>
                <a:ext cx="6030506" cy="338554"/>
              </a:xfrm>
              <a:prstGeom prst="rect">
                <a:avLst/>
              </a:prstGeom>
              <a:noFill/>
            </p:spPr>
            <p:txBody>
              <a:bodyPr wrap="square">
                <a:spAutoFit/>
              </a:bodyPr>
              <a:lstStyle/>
              <a:p>
                <a:pPr marL="139700" indent="0">
                  <a:buNone/>
                </a:pPr>
                <a:r>
                  <a:rPr lang="es-MX" sz="1600" b="1" u="sng" dirty="0">
                    <a:solidFill>
                      <a:schemeClr val="bg1"/>
                    </a:solidFill>
                    <a:latin typeface="Roboto "/>
                  </a:rPr>
                  <a:t>Paso 1</a:t>
                </a:r>
                <a:r>
                  <a:rPr lang="es-MX" sz="1600" b="1" dirty="0">
                    <a:solidFill>
                      <a:schemeClr val="bg1"/>
                    </a:solidFill>
                    <a:latin typeface="Roboto "/>
                  </a:rPr>
                  <a:t>: </a:t>
                </a:r>
                <a:r>
                  <a:rPr lang="es-MX" sz="1600" dirty="0">
                    <a:solidFill>
                      <a:schemeClr val="bg1"/>
                    </a:solidFill>
                    <a:latin typeface="Roboto "/>
                  </a:rPr>
                  <a:t>De la memoria </a:t>
                </a:r>
                <a:r>
                  <a:rPr lang="es-MX" sz="1600" b="1" dirty="0">
                    <a:solidFill>
                      <a:schemeClr val="bg1"/>
                    </a:solidFill>
                    <a:latin typeface="Roboto "/>
                  </a:rPr>
                  <a:t>W, </a:t>
                </a:r>
                <a:r>
                  <a:rPr lang="es-MX" sz="1600" dirty="0">
                    <a:solidFill>
                      <a:schemeClr val="bg1"/>
                    </a:solidFill>
                    <a:latin typeface="Roboto "/>
                  </a:rPr>
                  <a:t>tendremos la transpuesta de </a:t>
                </a:r>
                <a14:m>
                  <m:oMath xmlns:m="http://schemas.openxmlformats.org/officeDocument/2006/math">
                    <m:r>
                      <a:rPr lang="es-MX" sz="1600" b="1" i="1" smtClean="0">
                        <a:solidFill>
                          <a:schemeClr val="bg1"/>
                        </a:solidFill>
                        <a:latin typeface="Cambria Math" panose="02040503050406030204" pitchFamily="18" charset="0"/>
                        <a:ea typeface="Cambria Math" panose="02040503050406030204" pitchFamily="18" charset="0"/>
                      </a:rPr>
                      <m:t>𝑬𝑴𝑶𝒔</m:t>
                    </m:r>
                  </m:oMath>
                </a14:m>
                <a:endParaRPr lang="es-MX" sz="1600" b="1" dirty="0">
                  <a:solidFill>
                    <a:schemeClr val="bg1"/>
                  </a:solidFill>
                  <a:latin typeface="Roboto "/>
                </a:endParaRP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113494" y="659013"/>
                <a:ext cx="6030506" cy="338554"/>
              </a:xfrm>
              <a:prstGeom prst="rect">
                <a:avLst/>
              </a:prstGeom>
              <a:blipFill>
                <a:blip r:embed="rId5"/>
                <a:stretch>
                  <a:fillRect t="-7143" b="-19643"/>
                </a:stretch>
              </a:blipFill>
            </p:spPr>
            <p:txBody>
              <a:bodyPr/>
              <a:lstStyle/>
              <a:p>
                <a:r>
                  <a:rPr lang="es-MX">
                    <a:noFill/>
                  </a:rPr>
                  <a:t> </a:t>
                </a:r>
              </a:p>
            </p:txBody>
          </p:sp>
        </mc:Fallback>
      </mc:AlternateContent>
      <p:cxnSp>
        <p:nvCxnSpPr>
          <p:cNvPr id="3" name="Conector recto de flecha 2">
            <a:extLst>
              <a:ext uri="{FF2B5EF4-FFF2-40B4-BE49-F238E27FC236}">
                <a16:creationId xmlns:a16="http://schemas.microsoft.com/office/drawing/2014/main" id="{BC67984D-3A53-4551-A433-F32D8C1A348B}"/>
              </a:ext>
            </a:extLst>
          </p:cNvPr>
          <p:cNvCxnSpPr>
            <a:cxnSpLocks/>
          </p:cNvCxnSpPr>
          <p:nvPr/>
        </p:nvCxnSpPr>
        <p:spPr>
          <a:xfrm>
            <a:off x="2380941" y="3102835"/>
            <a:ext cx="410547" cy="0"/>
          </a:xfrm>
          <a:prstGeom prst="straightConnector1">
            <a:avLst/>
          </a:prstGeom>
          <a:ln w="57150">
            <a:solidFill>
              <a:srgbClr val="51515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F38613C-C3F7-4EEC-A0ED-F3BD5642B18C}"/>
                  </a:ext>
                </a:extLst>
              </p:cNvPr>
              <p:cNvSpPr txBox="1"/>
              <p:nvPr/>
            </p:nvSpPr>
            <p:spPr>
              <a:xfrm>
                <a:off x="2791488" y="2083620"/>
                <a:ext cx="2351324" cy="2098588"/>
              </a:xfrm>
              <a:prstGeom prst="rect">
                <a:avLst/>
              </a:prstGeom>
              <a:noFill/>
            </p:spPr>
            <p:txBody>
              <a:bodyPr wrap="square">
                <a:spAutoFit/>
              </a:bodyPr>
              <a:lstStyle/>
              <a:p>
                <a14:m>
                  <m:oMath xmlns:m="http://schemas.openxmlformats.org/officeDocument/2006/math">
                    <m:r>
                      <a:rPr lang="es-MX" sz="2400" b="1" i="1" smtClean="0">
                        <a:solidFill>
                          <a:srgbClr val="515151"/>
                        </a:solidFill>
                        <a:latin typeface="Cambria Math" panose="02040503050406030204" pitchFamily="18" charset="0"/>
                        <a:ea typeface="Cambria Math" panose="02040503050406030204" pitchFamily="18" charset="0"/>
                      </a:rPr>
                      <m:t>(</m:t>
                    </m:r>
                    <m:r>
                      <a:rPr lang="es-MX" sz="2400" b="1" i="1" smtClean="0">
                        <a:solidFill>
                          <a:srgbClr val="515151"/>
                        </a:solidFill>
                        <a:latin typeface="Cambria Math" panose="02040503050406030204" pitchFamily="18" charset="0"/>
                        <a:ea typeface="Cambria Math" panose="02040503050406030204" pitchFamily="18" charset="0"/>
                      </a:rPr>
                      <m:t>𝑬𝑴𝑶𝒔</m:t>
                    </m:r>
                    <m:r>
                      <a:rPr lang="es-MX" sz="2400" b="1" i="1" smtClean="0">
                        <a:solidFill>
                          <a:srgbClr val="515151"/>
                        </a:solidFill>
                        <a:latin typeface="Cambria Math" panose="02040503050406030204" pitchFamily="18" charset="0"/>
                        <a:ea typeface="Cambria Math" panose="02040503050406030204" pitchFamily="18" charset="0"/>
                      </a:rPr>
                      <m:t>)</m:t>
                    </m:r>
                  </m:oMath>
                </a14:m>
                <a:r>
                  <a:rPr lang="es-MX" sz="2400" dirty="0">
                    <a:solidFill>
                      <a:srgbClr val="515151"/>
                    </a:solidFill>
                  </a:rPr>
                  <a:t>’= </a:t>
                </a:r>
                <a14:m>
                  <m:oMath xmlns:m="http://schemas.openxmlformats.org/officeDocument/2006/math">
                    <m:d>
                      <m:dPr>
                        <m:begChr m:val="["/>
                        <m:endChr m:val="]"/>
                        <m:ctrlPr>
                          <a:rPr lang="es-MX" sz="2400" i="1">
                            <a:solidFill>
                              <a:srgbClr val="515151"/>
                            </a:solidFill>
                            <a:latin typeface="Cambria Math" panose="02040503050406030204" pitchFamily="18" charset="0"/>
                          </a:rPr>
                        </m:ctrlPr>
                      </m:dPr>
                      <m:e>
                        <m:eqArr>
                          <m:eqArrPr>
                            <m:ctrlPr>
                              <a:rPr lang="es-MX" sz="2400" i="1">
                                <a:solidFill>
                                  <a:srgbClr val="515151"/>
                                </a:solidFill>
                                <a:latin typeface="Cambria Math" panose="02040503050406030204" pitchFamily="18" charset="0"/>
                              </a:rPr>
                            </m:ctrlPr>
                          </m:eqArrPr>
                          <m:e>
                            <m:m>
                              <m:mPr>
                                <m:mcs>
                                  <m:mc>
                                    <m:mcPr>
                                      <m:count m:val="1"/>
                                      <m:mcJc m:val="center"/>
                                    </m:mcPr>
                                  </m:mc>
                                </m:mcs>
                                <m:ctrlPr>
                                  <a:rPr lang="es-MX" sz="2400" i="1">
                                    <a:solidFill>
                                      <a:srgbClr val="515151"/>
                                    </a:solidFill>
                                    <a:latin typeface="Cambria Math" panose="02040503050406030204" pitchFamily="18" charset="0"/>
                                  </a:rPr>
                                </m:ctrlPr>
                              </m:mPr>
                              <m:mr>
                                <m:e>
                                  <m:r>
                                    <m:rPr>
                                      <m:brk m:alnAt="7"/>
                                    </m:rPr>
                                    <a:rPr lang="es-MX" sz="2400" b="0" i="1" smtClean="0">
                                      <a:solidFill>
                                        <a:srgbClr val="515151"/>
                                      </a:solidFill>
                                      <a:latin typeface="Cambria Math" panose="02040503050406030204" pitchFamily="18" charset="0"/>
                                    </a:rPr>
                                    <m:t>0</m:t>
                                  </m:r>
                                </m:e>
                              </m:mr>
                              <m:mr>
                                <m:e>
                                  <m:r>
                                    <a:rPr lang="es-MX" sz="2400" b="0" i="1" smtClean="0">
                                      <a:solidFill>
                                        <a:srgbClr val="515151"/>
                                      </a:solidFill>
                                      <a:latin typeface="Cambria Math" panose="02040503050406030204" pitchFamily="18" charset="0"/>
                                    </a:rPr>
                                    <m:t>0</m:t>
                                  </m:r>
                                </m:e>
                              </m:mr>
                              <m:mr>
                                <m:e>
                                  <m:r>
                                    <a:rPr lang="es-MX" sz="2400" b="0" i="1" smtClean="0">
                                      <a:solidFill>
                                        <a:srgbClr val="515151"/>
                                      </a:solidFill>
                                      <a:latin typeface="Cambria Math" panose="02040503050406030204" pitchFamily="18" charset="0"/>
                                    </a:rPr>
                                    <m:t>0</m:t>
                                  </m:r>
                                </m:e>
                              </m:mr>
                            </m:m>
                          </m:e>
                          <m:e>
                            <m:r>
                              <a:rPr lang="es-MX" sz="2400" i="1">
                                <a:solidFill>
                                  <a:srgbClr val="515151"/>
                                </a:solidFill>
                                <a:latin typeface="Cambria Math" panose="02040503050406030204" pitchFamily="18" charset="0"/>
                              </a:rPr>
                              <m:t>0</m:t>
                            </m:r>
                          </m:e>
                          <m:e>
                            <m:r>
                              <a:rPr lang="es-MX" sz="2400" b="0" i="1" smtClean="0">
                                <a:solidFill>
                                  <a:srgbClr val="515151"/>
                                </a:solidFill>
                                <a:latin typeface="Cambria Math" panose="02040503050406030204" pitchFamily="18" charset="0"/>
                              </a:rPr>
                              <m:t>0</m:t>
                            </m:r>
                          </m:e>
                          <m:e>
                            <m:r>
                              <a:rPr lang="es-MX" sz="2400" i="1">
                                <a:solidFill>
                                  <a:srgbClr val="515151"/>
                                </a:solidFill>
                                <a:latin typeface="Cambria Math" panose="02040503050406030204" pitchFamily="18" charset="0"/>
                              </a:rPr>
                              <m:t>0</m:t>
                            </m:r>
                          </m:e>
                        </m:eqArr>
                      </m:e>
                    </m:d>
                  </m:oMath>
                </a14:m>
                <a:endParaRPr lang="es-MX" sz="2400" dirty="0">
                  <a:solidFill>
                    <a:srgbClr val="515151"/>
                  </a:solidFill>
                </a:endParaRPr>
              </a:p>
            </p:txBody>
          </p:sp>
        </mc:Choice>
        <mc:Fallback xmlns="">
          <p:sp>
            <p:nvSpPr>
              <p:cNvPr id="13" name="CuadroTexto 12">
                <a:extLst>
                  <a:ext uri="{FF2B5EF4-FFF2-40B4-BE49-F238E27FC236}">
                    <a16:creationId xmlns:a16="http://schemas.microsoft.com/office/drawing/2014/main" id="{2F38613C-C3F7-4EEC-A0ED-F3BD5642B18C}"/>
                  </a:ext>
                </a:extLst>
              </p:cNvPr>
              <p:cNvSpPr txBox="1">
                <a:spLocks noRot="1" noChangeAspect="1" noMove="1" noResize="1" noEditPoints="1" noAdjustHandles="1" noChangeArrowheads="1" noChangeShapeType="1" noTextEdit="1"/>
              </p:cNvSpPr>
              <p:nvPr/>
            </p:nvSpPr>
            <p:spPr>
              <a:xfrm>
                <a:off x="2791488" y="2083620"/>
                <a:ext cx="2351324" cy="2098588"/>
              </a:xfrm>
              <a:prstGeom prst="rect">
                <a:avLst/>
              </a:prstGeom>
              <a:blipFill>
                <a:blip r:embed="rId6"/>
                <a:stretch>
                  <a:fillRect/>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40625" y="760393"/>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
        <p:nvSpPr>
          <p:cNvPr id="14" name="CuadroTexto 13">
            <a:extLst>
              <a:ext uri="{FF2B5EF4-FFF2-40B4-BE49-F238E27FC236}">
                <a16:creationId xmlns:a16="http://schemas.microsoft.com/office/drawing/2014/main" id="{01EB00C7-A164-439C-A686-0CCE10922AA4}"/>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p:sp>
        <p:nvSpPr>
          <p:cNvPr id="17" name="CuadroTexto 16">
            <a:extLst>
              <a:ext uri="{FF2B5EF4-FFF2-40B4-BE49-F238E27FC236}">
                <a16:creationId xmlns:a16="http://schemas.microsoft.com/office/drawing/2014/main" id="{C550EB20-206E-4800-B1EF-464CB72F4B57}"/>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Min</a:t>
            </a:r>
            <a:endParaRPr lang="es-MX" dirty="0"/>
          </a:p>
        </p:txBody>
      </p:sp>
    </p:spTree>
    <p:extLst>
      <p:ext uri="{BB962C8B-B14F-4D97-AF65-F5344CB8AC3E}">
        <p14:creationId xmlns:p14="http://schemas.microsoft.com/office/powerpoint/2010/main" val="2668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4" name="Google Shape;784;p44"/>
              <p:cNvSpPr txBox="1">
                <a:spLocks noGrp="1"/>
              </p:cNvSpPr>
              <p:nvPr>
                <p:ph type="body" idx="1"/>
              </p:nvPr>
            </p:nvSpPr>
            <p:spPr>
              <a:xfrm>
                <a:off x="279797" y="1899166"/>
                <a:ext cx="8781076" cy="2031348"/>
              </a:xfrm>
              <a:custGeom>
                <a:avLst/>
                <a:gdLst>
                  <a:gd name="connsiteX0" fmla="*/ 0 w 8781076"/>
                  <a:gd name="connsiteY0" fmla="*/ 0 h 2031348"/>
                  <a:gd name="connsiteX1" fmla="*/ 497594 w 8781076"/>
                  <a:gd name="connsiteY1" fmla="*/ 0 h 2031348"/>
                  <a:gd name="connsiteX2" fmla="*/ 1082999 w 8781076"/>
                  <a:gd name="connsiteY2" fmla="*/ 0 h 2031348"/>
                  <a:gd name="connsiteX3" fmla="*/ 1580594 w 8781076"/>
                  <a:gd name="connsiteY3" fmla="*/ 0 h 2031348"/>
                  <a:gd name="connsiteX4" fmla="*/ 1990377 w 8781076"/>
                  <a:gd name="connsiteY4" fmla="*/ 0 h 2031348"/>
                  <a:gd name="connsiteX5" fmla="*/ 2663593 w 8781076"/>
                  <a:gd name="connsiteY5" fmla="*/ 0 h 2031348"/>
                  <a:gd name="connsiteX6" fmla="*/ 3161187 w 8781076"/>
                  <a:gd name="connsiteY6" fmla="*/ 0 h 2031348"/>
                  <a:gd name="connsiteX7" fmla="*/ 3570971 w 8781076"/>
                  <a:gd name="connsiteY7" fmla="*/ 0 h 2031348"/>
                  <a:gd name="connsiteX8" fmla="*/ 4331997 w 8781076"/>
                  <a:gd name="connsiteY8" fmla="*/ 0 h 2031348"/>
                  <a:gd name="connsiteX9" fmla="*/ 4653970 w 8781076"/>
                  <a:gd name="connsiteY9" fmla="*/ 0 h 2031348"/>
                  <a:gd name="connsiteX10" fmla="*/ 5414997 w 8781076"/>
                  <a:gd name="connsiteY10" fmla="*/ 0 h 2031348"/>
                  <a:gd name="connsiteX11" fmla="*/ 6176023 w 8781076"/>
                  <a:gd name="connsiteY11" fmla="*/ 0 h 2031348"/>
                  <a:gd name="connsiteX12" fmla="*/ 6761429 w 8781076"/>
                  <a:gd name="connsiteY12" fmla="*/ 0 h 2031348"/>
                  <a:gd name="connsiteX13" fmla="*/ 7434644 w 8781076"/>
                  <a:gd name="connsiteY13" fmla="*/ 0 h 2031348"/>
                  <a:gd name="connsiteX14" fmla="*/ 8107860 w 8781076"/>
                  <a:gd name="connsiteY14" fmla="*/ 0 h 2031348"/>
                  <a:gd name="connsiteX15" fmla="*/ 8781076 w 8781076"/>
                  <a:gd name="connsiteY15" fmla="*/ 0 h 2031348"/>
                  <a:gd name="connsiteX16" fmla="*/ 8781076 w 8781076"/>
                  <a:gd name="connsiteY16" fmla="*/ 467210 h 2031348"/>
                  <a:gd name="connsiteX17" fmla="*/ 8781076 w 8781076"/>
                  <a:gd name="connsiteY17" fmla="*/ 914107 h 2031348"/>
                  <a:gd name="connsiteX18" fmla="*/ 8781076 w 8781076"/>
                  <a:gd name="connsiteY18" fmla="*/ 1442257 h 2031348"/>
                  <a:gd name="connsiteX19" fmla="*/ 8781076 w 8781076"/>
                  <a:gd name="connsiteY19" fmla="*/ 2031348 h 2031348"/>
                  <a:gd name="connsiteX20" fmla="*/ 8195671 w 8781076"/>
                  <a:gd name="connsiteY20" fmla="*/ 2031348 h 2031348"/>
                  <a:gd name="connsiteX21" fmla="*/ 7698077 w 8781076"/>
                  <a:gd name="connsiteY21" fmla="*/ 2031348 h 2031348"/>
                  <a:gd name="connsiteX22" fmla="*/ 7200482 w 8781076"/>
                  <a:gd name="connsiteY22" fmla="*/ 2031348 h 2031348"/>
                  <a:gd name="connsiteX23" fmla="*/ 6615077 w 8781076"/>
                  <a:gd name="connsiteY23" fmla="*/ 2031348 h 2031348"/>
                  <a:gd name="connsiteX24" fmla="*/ 5854051 w 8781076"/>
                  <a:gd name="connsiteY24" fmla="*/ 2031348 h 2031348"/>
                  <a:gd name="connsiteX25" fmla="*/ 5268646 w 8781076"/>
                  <a:gd name="connsiteY25" fmla="*/ 2031348 h 2031348"/>
                  <a:gd name="connsiteX26" fmla="*/ 4858862 w 8781076"/>
                  <a:gd name="connsiteY26" fmla="*/ 2031348 h 2031348"/>
                  <a:gd name="connsiteX27" fmla="*/ 4185646 w 8781076"/>
                  <a:gd name="connsiteY27" fmla="*/ 2031348 h 2031348"/>
                  <a:gd name="connsiteX28" fmla="*/ 3688052 w 8781076"/>
                  <a:gd name="connsiteY28" fmla="*/ 2031348 h 2031348"/>
                  <a:gd name="connsiteX29" fmla="*/ 3190458 w 8781076"/>
                  <a:gd name="connsiteY29" fmla="*/ 2031348 h 2031348"/>
                  <a:gd name="connsiteX30" fmla="*/ 2780674 w 8781076"/>
                  <a:gd name="connsiteY30" fmla="*/ 2031348 h 2031348"/>
                  <a:gd name="connsiteX31" fmla="*/ 2370891 w 8781076"/>
                  <a:gd name="connsiteY31" fmla="*/ 2031348 h 2031348"/>
                  <a:gd name="connsiteX32" fmla="*/ 1873296 w 8781076"/>
                  <a:gd name="connsiteY32" fmla="*/ 2031348 h 2031348"/>
                  <a:gd name="connsiteX33" fmla="*/ 1375702 w 8781076"/>
                  <a:gd name="connsiteY33" fmla="*/ 2031348 h 2031348"/>
                  <a:gd name="connsiteX34" fmla="*/ 614675 w 8781076"/>
                  <a:gd name="connsiteY34" fmla="*/ 2031348 h 2031348"/>
                  <a:gd name="connsiteX35" fmla="*/ 0 w 8781076"/>
                  <a:gd name="connsiteY35" fmla="*/ 2031348 h 2031348"/>
                  <a:gd name="connsiteX36" fmla="*/ 0 w 8781076"/>
                  <a:gd name="connsiteY36" fmla="*/ 1543824 h 2031348"/>
                  <a:gd name="connsiteX37" fmla="*/ 0 w 8781076"/>
                  <a:gd name="connsiteY37" fmla="*/ 1076614 h 2031348"/>
                  <a:gd name="connsiteX38" fmla="*/ 0 w 8781076"/>
                  <a:gd name="connsiteY38" fmla="*/ 629718 h 2031348"/>
                  <a:gd name="connsiteX39" fmla="*/ 0 w 8781076"/>
                  <a:gd name="connsiteY39" fmla="*/ 0 h 203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781076" h="2031348" fill="none" extrusionOk="0">
                    <a:moveTo>
                      <a:pt x="0" y="0"/>
                    </a:moveTo>
                    <a:cubicBezTo>
                      <a:pt x="200246" y="-26508"/>
                      <a:pt x="301343" y="19981"/>
                      <a:pt x="497594" y="0"/>
                    </a:cubicBezTo>
                    <a:cubicBezTo>
                      <a:pt x="693845" y="-19981"/>
                      <a:pt x="882452" y="47169"/>
                      <a:pt x="1082999" y="0"/>
                    </a:cubicBezTo>
                    <a:cubicBezTo>
                      <a:pt x="1283547" y="-47169"/>
                      <a:pt x="1458084" y="57613"/>
                      <a:pt x="1580594" y="0"/>
                    </a:cubicBezTo>
                    <a:cubicBezTo>
                      <a:pt x="1703104" y="-57613"/>
                      <a:pt x="1848560" y="48227"/>
                      <a:pt x="1990377" y="0"/>
                    </a:cubicBezTo>
                    <a:cubicBezTo>
                      <a:pt x="2132194" y="-48227"/>
                      <a:pt x="2473817" y="18420"/>
                      <a:pt x="2663593" y="0"/>
                    </a:cubicBezTo>
                    <a:cubicBezTo>
                      <a:pt x="2853369" y="-18420"/>
                      <a:pt x="3015408" y="32835"/>
                      <a:pt x="3161187" y="0"/>
                    </a:cubicBezTo>
                    <a:cubicBezTo>
                      <a:pt x="3306966" y="-32835"/>
                      <a:pt x="3449187" y="21358"/>
                      <a:pt x="3570971" y="0"/>
                    </a:cubicBezTo>
                    <a:cubicBezTo>
                      <a:pt x="3692755" y="-21358"/>
                      <a:pt x="4077595" y="31325"/>
                      <a:pt x="4331997" y="0"/>
                    </a:cubicBezTo>
                    <a:cubicBezTo>
                      <a:pt x="4586399" y="-31325"/>
                      <a:pt x="4502430" y="8133"/>
                      <a:pt x="4653970" y="0"/>
                    </a:cubicBezTo>
                    <a:cubicBezTo>
                      <a:pt x="4805510" y="-8133"/>
                      <a:pt x="5175735" y="88671"/>
                      <a:pt x="5414997" y="0"/>
                    </a:cubicBezTo>
                    <a:cubicBezTo>
                      <a:pt x="5654259" y="-88671"/>
                      <a:pt x="5972063" y="31259"/>
                      <a:pt x="6176023" y="0"/>
                    </a:cubicBezTo>
                    <a:cubicBezTo>
                      <a:pt x="6379983" y="-31259"/>
                      <a:pt x="6470207" y="3454"/>
                      <a:pt x="6761429" y="0"/>
                    </a:cubicBezTo>
                    <a:cubicBezTo>
                      <a:pt x="7052651" y="-3454"/>
                      <a:pt x="7196161" y="49314"/>
                      <a:pt x="7434644" y="0"/>
                    </a:cubicBezTo>
                    <a:cubicBezTo>
                      <a:pt x="7673127" y="-49314"/>
                      <a:pt x="7880646" y="38185"/>
                      <a:pt x="8107860" y="0"/>
                    </a:cubicBezTo>
                    <a:cubicBezTo>
                      <a:pt x="8335074" y="-38185"/>
                      <a:pt x="8524013" y="23887"/>
                      <a:pt x="8781076" y="0"/>
                    </a:cubicBezTo>
                    <a:cubicBezTo>
                      <a:pt x="8788742" y="194603"/>
                      <a:pt x="8772893" y="345101"/>
                      <a:pt x="8781076" y="467210"/>
                    </a:cubicBezTo>
                    <a:cubicBezTo>
                      <a:pt x="8789259" y="589319"/>
                      <a:pt x="8750424" y="806842"/>
                      <a:pt x="8781076" y="914107"/>
                    </a:cubicBezTo>
                    <a:cubicBezTo>
                      <a:pt x="8811728" y="1021372"/>
                      <a:pt x="8764065" y="1245796"/>
                      <a:pt x="8781076" y="1442257"/>
                    </a:cubicBezTo>
                    <a:cubicBezTo>
                      <a:pt x="8798087" y="1638718"/>
                      <a:pt x="8744166" y="1798694"/>
                      <a:pt x="8781076" y="2031348"/>
                    </a:cubicBezTo>
                    <a:cubicBezTo>
                      <a:pt x="8600951" y="2097535"/>
                      <a:pt x="8352107" y="1997660"/>
                      <a:pt x="8195671" y="2031348"/>
                    </a:cubicBezTo>
                    <a:cubicBezTo>
                      <a:pt x="8039235" y="2065036"/>
                      <a:pt x="7869992" y="2022442"/>
                      <a:pt x="7698077" y="2031348"/>
                    </a:cubicBezTo>
                    <a:cubicBezTo>
                      <a:pt x="7526162" y="2040254"/>
                      <a:pt x="7448263" y="2024448"/>
                      <a:pt x="7200482" y="2031348"/>
                    </a:cubicBezTo>
                    <a:cubicBezTo>
                      <a:pt x="6952701" y="2038248"/>
                      <a:pt x="6848660" y="2021114"/>
                      <a:pt x="6615077" y="2031348"/>
                    </a:cubicBezTo>
                    <a:cubicBezTo>
                      <a:pt x="6381494" y="2041582"/>
                      <a:pt x="6206816" y="2000237"/>
                      <a:pt x="5854051" y="2031348"/>
                    </a:cubicBezTo>
                    <a:cubicBezTo>
                      <a:pt x="5501286" y="2062459"/>
                      <a:pt x="5487672" y="1968741"/>
                      <a:pt x="5268646" y="2031348"/>
                    </a:cubicBezTo>
                    <a:cubicBezTo>
                      <a:pt x="5049620" y="2093955"/>
                      <a:pt x="4984553" y="2007503"/>
                      <a:pt x="4858862" y="2031348"/>
                    </a:cubicBezTo>
                    <a:cubicBezTo>
                      <a:pt x="4733171" y="2055193"/>
                      <a:pt x="4521656" y="1960270"/>
                      <a:pt x="4185646" y="2031348"/>
                    </a:cubicBezTo>
                    <a:cubicBezTo>
                      <a:pt x="3849636" y="2102426"/>
                      <a:pt x="3837654" y="2019080"/>
                      <a:pt x="3688052" y="2031348"/>
                    </a:cubicBezTo>
                    <a:cubicBezTo>
                      <a:pt x="3538450" y="2043616"/>
                      <a:pt x="3319937" y="2004114"/>
                      <a:pt x="3190458" y="2031348"/>
                    </a:cubicBezTo>
                    <a:cubicBezTo>
                      <a:pt x="3060979" y="2058582"/>
                      <a:pt x="2952279" y="2029734"/>
                      <a:pt x="2780674" y="2031348"/>
                    </a:cubicBezTo>
                    <a:cubicBezTo>
                      <a:pt x="2609069" y="2032962"/>
                      <a:pt x="2499458" y="2011459"/>
                      <a:pt x="2370891" y="2031348"/>
                    </a:cubicBezTo>
                    <a:cubicBezTo>
                      <a:pt x="2242324" y="2051237"/>
                      <a:pt x="2099429" y="2011383"/>
                      <a:pt x="1873296" y="2031348"/>
                    </a:cubicBezTo>
                    <a:cubicBezTo>
                      <a:pt x="1647163" y="2051313"/>
                      <a:pt x="1572128" y="2012556"/>
                      <a:pt x="1375702" y="2031348"/>
                    </a:cubicBezTo>
                    <a:cubicBezTo>
                      <a:pt x="1179276" y="2050140"/>
                      <a:pt x="983319" y="2001799"/>
                      <a:pt x="614675" y="2031348"/>
                    </a:cubicBezTo>
                    <a:cubicBezTo>
                      <a:pt x="246031" y="2060897"/>
                      <a:pt x="287386" y="2004157"/>
                      <a:pt x="0" y="2031348"/>
                    </a:cubicBezTo>
                    <a:cubicBezTo>
                      <a:pt x="-7222" y="1815654"/>
                      <a:pt x="15783" y="1692982"/>
                      <a:pt x="0" y="1543824"/>
                    </a:cubicBezTo>
                    <a:cubicBezTo>
                      <a:pt x="-15783" y="1394666"/>
                      <a:pt x="37785" y="1186517"/>
                      <a:pt x="0" y="1076614"/>
                    </a:cubicBezTo>
                    <a:cubicBezTo>
                      <a:pt x="-37785" y="966711"/>
                      <a:pt x="25310" y="807685"/>
                      <a:pt x="0" y="629718"/>
                    </a:cubicBezTo>
                    <a:cubicBezTo>
                      <a:pt x="-25310" y="451751"/>
                      <a:pt x="16730" y="221945"/>
                      <a:pt x="0" y="0"/>
                    </a:cubicBezTo>
                    <a:close/>
                  </a:path>
                  <a:path w="8781076" h="2031348" stroke="0" extrusionOk="0">
                    <a:moveTo>
                      <a:pt x="0" y="0"/>
                    </a:moveTo>
                    <a:cubicBezTo>
                      <a:pt x="282365" y="-50346"/>
                      <a:pt x="520564" y="61946"/>
                      <a:pt x="761027" y="0"/>
                    </a:cubicBezTo>
                    <a:cubicBezTo>
                      <a:pt x="1001490" y="-61946"/>
                      <a:pt x="1077909" y="21841"/>
                      <a:pt x="1346432" y="0"/>
                    </a:cubicBezTo>
                    <a:cubicBezTo>
                      <a:pt x="1614956" y="-21841"/>
                      <a:pt x="1659067" y="56286"/>
                      <a:pt x="1844026" y="0"/>
                    </a:cubicBezTo>
                    <a:cubicBezTo>
                      <a:pt x="2028985" y="-56286"/>
                      <a:pt x="2247468" y="43553"/>
                      <a:pt x="2429431" y="0"/>
                    </a:cubicBezTo>
                    <a:cubicBezTo>
                      <a:pt x="2611395" y="-43553"/>
                      <a:pt x="2805123" y="18942"/>
                      <a:pt x="2927025" y="0"/>
                    </a:cubicBezTo>
                    <a:cubicBezTo>
                      <a:pt x="3048927" y="-18942"/>
                      <a:pt x="3124077" y="15188"/>
                      <a:pt x="3248998" y="0"/>
                    </a:cubicBezTo>
                    <a:cubicBezTo>
                      <a:pt x="3373919" y="-15188"/>
                      <a:pt x="3728789" y="38075"/>
                      <a:pt x="4010025" y="0"/>
                    </a:cubicBezTo>
                    <a:cubicBezTo>
                      <a:pt x="4291261" y="-38075"/>
                      <a:pt x="4309586" y="32466"/>
                      <a:pt x="4419808" y="0"/>
                    </a:cubicBezTo>
                    <a:cubicBezTo>
                      <a:pt x="4530030" y="-32466"/>
                      <a:pt x="4695153" y="14518"/>
                      <a:pt x="4829592" y="0"/>
                    </a:cubicBezTo>
                    <a:cubicBezTo>
                      <a:pt x="4964031" y="-14518"/>
                      <a:pt x="5268982" y="7201"/>
                      <a:pt x="5502808" y="0"/>
                    </a:cubicBezTo>
                    <a:cubicBezTo>
                      <a:pt x="5736634" y="-7201"/>
                      <a:pt x="5755802" y="26852"/>
                      <a:pt x="5824780" y="0"/>
                    </a:cubicBezTo>
                    <a:cubicBezTo>
                      <a:pt x="5893758" y="-26852"/>
                      <a:pt x="6068267" y="22878"/>
                      <a:pt x="6146753" y="0"/>
                    </a:cubicBezTo>
                    <a:cubicBezTo>
                      <a:pt x="6225239" y="-22878"/>
                      <a:pt x="6413003" y="48908"/>
                      <a:pt x="6556537" y="0"/>
                    </a:cubicBezTo>
                    <a:cubicBezTo>
                      <a:pt x="6700071" y="-48908"/>
                      <a:pt x="6940408" y="38833"/>
                      <a:pt x="7141942" y="0"/>
                    </a:cubicBezTo>
                    <a:cubicBezTo>
                      <a:pt x="7343476" y="-38833"/>
                      <a:pt x="7387765" y="22509"/>
                      <a:pt x="7463915" y="0"/>
                    </a:cubicBezTo>
                    <a:cubicBezTo>
                      <a:pt x="7540065" y="-22509"/>
                      <a:pt x="7979208" y="52462"/>
                      <a:pt x="8137130" y="0"/>
                    </a:cubicBezTo>
                    <a:cubicBezTo>
                      <a:pt x="8295052" y="-52462"/>
                      <a:pt x="8524744" y="24747"/>
                      <a:pt x="8781076" y="0"/>
                    </a:cubicBezTo>
                    <a:cubicBezTo>
                      <a:pt x="8836052" y="163573"/>
                      <a:pt x="8731729" y="390961"/>
                      <a:pt x="8781076" y="507837"/>
                    </a:cubicBezTo>
                    <a:cubicBezTo>
                      <a:pt x="8830423" y="624713"/>
                      <a:pt x="8758432" y="767868"/>
                      <a:pt x="8781076" y="995361"/>
                    </a:cubicBezTo>
                    <a:cubicBezTo>
                      <a:pt x="8803720" y="1222854"/>
                      <a:pt x="8736910" y="1293981"/>
                      <a:pt x="8781076" y="1462571"/>
                    </a:cubicBezTo>
                    <a:cubicBezTo>
                      <a:pt x="8825242" y="1631161"/>
                      <a:pt x="8719817" y="1824615"/>
                      <a:pt x="8781076" y="2031348"/>
                    </a:cubicBezTo>
                    <a:cubicBezTo>
                      <a:pt x="8569227" y="2044543"/>
                      <a:pt x="8361248" y="2025509"/>
                      <a:pt x="8195671" y="2031348"/>
                    </a:cubicBezTo>
                    <a:cubicBezTo>
                      <a:pt x="8030095" y="2037187"/>
                      <a:pt x="7722515" y="2014592"/>
                      <a:pt x="7434644" y="2031348"/>
                    </a:cubicBezTo>
                    <a:cubicBezTo>
                      <a:pt x="7146773" y="2048104"/>
                      <a:pt x="7217291" y="2007720"/>
                      <a:pt x="7112672" y="2031348"/>
                    </a:cubicBezTo>
                    <a:cubicBezTo>
                      <a:pt x="7008053" y="2054976"/>
                      <a:pt x="6564345" y="2024172"/>
                      <a:pt x="6351645" y="2031348"/>
                    </a:cubicBezTo>
                    <a:cubicBezTo>
                      <a:pt x="6138945" y="2038524"/>
                      <a:pt x="5962747" y="1951875"/>
                      <a:pt x="5678429" y="2031348"/>
                    </a:cubicBezTo>
                    <a:cubicBezTo>
                      <a:pt x="5394111" y="2110821"/>
                      <a:pt x="5383392" y="1979818"/>
                      <a:pt x="5180835" y="2031348"/>
                    </a:cubicBezTo>
                    <a:cubicBezTo>
                      <a:pt x="4978278" y="2082878"/>
                      <a:pt x="4965474" y="2029830"/>
                      <a:pt x="4771051" y="2031348"/>
                    </a:cubicBezTo>
                    <a:cubicBezTo>
                      <a:pt x="4576628" y="2032866"/>
                      <a:pt x="4364180" y="1961919"/>
                      <a:pt x="4097835" y="2031348"/>
                    </a:cubicBezTo>
                    <a:cubicBezTo>
                      <a:pt x="3831490" y="2100777"/>
                      <a:pt x="3737626" y="2009175"/>
                      <a:pt x="3512430" y="2031348"/>
                    </a:cubicBezTo>
                    <a:cubicBezTo>
                      <a:pt x="3287235" y="2053521"/>
                      <a:pt x="3015632" y="1961432"/>
                      <a:pt x="2839215" y="2031348"/>
                    </a:cubicBezTo>
                    <a:cubicBezTo>
                      <a:pt x="2662798" y="2101264"/>
                      <a:pt x="2671000" y="1998563"/>
                      <a:pt x="2517242" y="2031348"/>
                    </a:cubicBezTo>
                    <a:cubicBezTo>
                      <a:pt x="2363484" y="2064133"/>
                      <a:pt x="2268734" y="2006187"/>
                      <a:pt x="2195269" y="2031348"/>
                    </a:cubicBezTo>
                    <a:cubicBezTo>
                      <a:pt x="2121804" y="2056509"/>
                      <a:pt x="1838941" y="1957729"/>
                      <a:pt x="1522053" y="2031348"/>
                    </a:cubicBezTo>
                    <a:cubicBezTo>
                      <a:pt x="1205165" y="2104967"/>
                      <a:pt x="1183078" y="2022150"/>
                      <a:pt x="1024459" y="2031348"/>
                    </a:cubicBezTo>
                    <a:cubicBezTo>
                      <a:pt x="865840" y="2040546"/>
                      <a:pt x="839048" y="2031152"/>
                      <a:pt x="702486" y="2031348"/>
                    </a:cubicBezTo>
                    <a:cubicBezTo>
                      <a:pt x="565924" y="2031544"/>
                      <a:pt x="309153" y="1954900"/>
                      <a:pt x="0" y="2031348"/>
                    </a:cubicBezTo>
                    <a:cubicBezTo>
                      <a:pt x="-31337" y="1837585"/>
                      <a:pt x="7816" y="1669454"/>
                      <a:pt x="0" y="1564138"/>
                    </a:cubicBezTo>
                    <a:cubicBezTo>
                      <a:pt x="-7816" y="1458822"/>
                      <a:pt x="42181" y="1222589"/>
                      <a:pt x="0" y="1096928"/>
                    </a:cubicBezTo>
                    <a:cubicBezTo>
                      <a:pt x="-42181" y="971267"/>
                      <a:pt x="24913" y="764801"/>
                      <a:pt x="0" y="589091"/>
                    </a:cubicBezTo>
                    <a:cubicBezTo>
                      <a:pt x="-24913" y="413381"/>
                      <a:pt x="28145" y="20164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14:m>
                  <m:oMath xmlns:m="http://schemas.openxmlformats.org/officeDocument/2006/math">
                    <m:sSup>
                      <m:sSupPr>
                        <m:ctrlPr>
                          <a:rPr lang="es-MX" sz="1900" b="1" i="1" smtClean="0">
                            <a:solidFill>
                              <a:srgbClr val="515151"/>
                            </a:solidFill>
                            <a:latin typeface="Cambria Math" panose="02040503050406030204" pitchFamily="18" charset="0"/>
                          </a:rPr>
                        </m:ctrlPr>
                      </m:sSupPr>
                      <m:e>
                        <m:r>
                          <a:rPr lang="es-MX" sz="1900" b="1" i="1">
                            <a:solidFill>
                              <a:srgbClr val="515151"/>
                            </a:solidFill>
                            <a:latin typeface="Cambria Math" panose="02040503050406030204" pitchFamily="18" charset="0"/>
                          </a:rPr>
                          <m:t>𝒙</m:t>
                        </m:r>
                      </m:e>
                      <m:sup>
                        <m:r>
                          <a:rPr lang="es-MX" sz="1900" b="1" i="1">
                            <a:solidFill>
                              <a:srgbClr val="515151"/>
                            </a:solidFill>
                            <a:latin typeface="Cambria Math" panose="02040503050406030204" pitchFamily="18" charset="0"/>
                          </a:rPr>
                          <m:t>𝟏</m:t>
                        </m:r>
                      </m:sup>
                    </m:sSup>
                    <m:r>
                      <a:rPr lang="es-MX" sz="1900" i="1">
                        <a:solidFill>
                          <a:srgbClr val="515151"/>
                        </a:solidFill>
                        <a:latin typeface="Cambria Math" panose="02040503050406030204" pitchFamily="18" charset="0"/>
                      </a:rPr>
                      <m:t>=</m:t>
                    </m:r>
                    <m:d>
                      <m:dPr>
                        <m:begChr m:val="["/>
                        <m:endChr m:val="]"/>
                        <m:ctrlPr>
                          <a:rPr lang="es-MX" sz="1900" i="1">
                            <a:solidFill>
                              <a:srgbClr val="515151"/>
                            </a:solidFill>
                            <a:latin typeface="Cambria Math" panose="02040503050406030204" pitchFamily="18" charset="0"/>
                          </a:rPr>
                        </m:ctrlPr>
                      </m:dPr>
                      <m:e>
                        <m:eqArr>
                          <m:eqArrPr>
                            <m:ctrlPr>
                              <a:rPr lang="es-MX" sz="1900" i="1">
                                <a:solidFill>
                                  <a:srgbClr val="515151"/>
                                </a:solidFill>
                                <a:latin typeface="Cambria Math" panose="02040503050406030204" pitchFamily="18" charset="0"/>
                              </a:rPr>
                            </m:ctrlPr>
                          </m:eqArrPr>
                          <m:e>
                            <m:m>
                              <m:mPr>
                                <m:mcs>
                                  <m:mc>
                                    <m:mcPr>
                                      <m:count m:val="1"/>
                                      <m:mcJc m:val="center"/>
                                    </m:mcPr>
                                  </m:mc>
                                </m:mcs>
                                <m:ctrlPr>
                                  <a:rPr lang="es-MX" sz="1900" i="1">
                                    <a:solidFill>
                                      <a:srgbClr val="515151"/>
                                    </a:solidFill>
                                    <a:latin typeface="Cambria Math" panose="02040503050406030204" pitchFamily="18" charset="0"/>
                                  </a:rPr>
                                </m:ctrlPr>
                              </m:mPr>
                              <m:mr>
                                <m:e>
                                  <m:r>
                                    <m:rPr>
                                      <m:brk m:alnAt="7"/>
                                    </m:rPr>
                                    <a:rPr lang="es-MX" sz="1900" i="1">
                                      <a:solidFill>
                                        <a:srgbClr val="515151"/>
                                      </a:solidFill>
                                      <a:latin typeface="Cambria Math" panose="02040503050406030204" pitchFamily="18" charset="0"/>
                                    </a:rPr>
                                    <m:t>1</m:t>
                                  </m:r>
                                </m:e>
                              </m:mr>
                              <m:mr>
                                <m:e>
                                  <m:r>
                                    <a:rPr lang="es-MX" sz="1900" i="1">
                                      <a:solidFill>
                                        <a:srgbClr val="515151"/>
                                      </a:solidFill>
                                      <a:latin typeface="Cambria Math" panose="02040503050406030204" pitchFamily="18" charset="0"/>
                                    </a:rPr>
                                    <m:t>1</m:t>
                                  </m:r>
                                </m:e>
                              </m:mr>
                              <m:mr>
                                <m:e>
                                  <m:r>
                                    <a:rPr lang="es-MX" sz="1900" i="1">
                                      <a:solidFill>
                                        <a:srgbClr val="515151"/>
                                      </a:solidFill>
                                      <a:latin typeface="Cambria Math" panose="02040503050406030204" pitchFamily="18" charset="0"/>
                                    </a:rPr>
                                    <m:t>1</m:t>
                                  </m:r>
                                </m:e>
                              </m:mr>
                            </m:m>
                          </m:e>
                          <m:e>
                            <m:r>
                              <a:rPr lang="es-MX" sz="1900" i="1">
                                <a:solidFill>
                                  <a:srgbClr val="515151"/>
                                </a:solidFill>
                                <a:latin typeface="Cambria Math" panose="02040503050406030204" pitchFamily="18" charset="0"/>
                              </a:rPr>
                              <m:t>1</m:t>
                            </m:r>
                          </m:e>
                          <m:e>
                            <m:r>
                              <a:rPr lang="es-MX" sz="1900" i="1">
                                <a:solidFill>
                                  <a:srgbClr val="515151"/>
                                </a:solidFill>
                                <a:latin typeface="Cambria Math" panose="02040503050406030204" pitchFamily="18" charset="0"/>
                              </a:rPr>
                              <m:t>1</m:t>
                            </m:r>
                          </m:e>
                        </m:eqArr>
                      </m:e>
                    </m:d>
                  </m:oMath>
                </a14:m>
                <a:r>
                  <a:rPr lang="es-MX" sz="1900" dirty="0">
                    <a:solidFill>
                      <a:srgbClr val="515151"/>
                    </a:solidFill>
                  </a:rPr>
                  <a:t> , </a:t>
                </a:r>
                <a14:m>
                  <m:oMath xmlns:m="http://schemas.openxmlformats.org/officeDocument/2006/math">
                    <m:sSup>
                      <m:sSupPr>
                        <m:ctrlPr>
                          <a:rPr lang="es-MX" sz="1900" b="1" i="1">
                            <a:solidFill>
                              <a:srgbClr val="515151"/>
                            </a:solidFill>
                            <a:latin typeface="Cambria Math" panose="02040503050406030204" pitchFamily="18" charset="0"/>
                          </a:rPr>
                        </m:ctrlPr>
                      </m:sSupPr>
                      <m:e>
                        <m:r>
                          <a:rPr lang="es-MX" sz="1900" b="1" i="1">
                            <a:solidFill>
                              <a:srgbClr val="515151"/>
                            </a:solidFill>
                            <a:latin typeface="Cambria Math" panose="02040503050406030204" pitchFamily="18" charset="0"/>
                          </a:rPr>
                          <m:t>𝑿</m:t>
                        </m:r>
                        <m:r>
                          <a:rPr lang="es-MX" sz="1900" b="1" i="1" smtClean="0">
                            <a:solidFill>
                              <a:srgbClr val="515151"/>
                            </a:solidFill>
                            <a:latin typeface="Cambria Math" panose="02040503050406030204" pitchFamily="18" charset="0"/>
                          </a:rPr>
                          <m:t>𝟏</m:t>
                        </m:r>
                        <m:r>
                          <a:rPr lang="es-MX" sz="1900" b="1" i="1">
                            <a:solidFill>
                              <a:srgbClr val="515151"/>
                            </a:solidFill>
                            <a:latin typeface="Cambria Math" panose="02040503050406030204" pitchFamily="18" charset="0"/>
                          </a:rPr>
                          <m:t>𝒔</m:t>
                        </m:r>
                      </m:e>
                      <m:sup>
                        <m:r>
                          <a:rPr lang="es-MX" sz="1900" b="1" i="1">
                            <a:solidFill>
                              <a:srgbClr val="515151"/>
                            </a:solidFill>
                            <a:latin typeface="Cambria Math" panose="02040503050406030204" pitchFamily="18" charset="0"/>
                          </a:rPr>
                          <m:t>𝟏</m:t>
                        </m:r>
                      </m:sup>
                    </m:sSup>
                    <m:r>
                      <a:rPr lang="es-MX" sz="1900" i="1">
                        <a:solidFill>
                          <a:srgbClr val="515151"/>
                        </a:solidFill>
                        <a:latin typeface="Cambria Math" panose="02040503050406030204" pitchFamily="18" charset="0"/>
                      </a:rPr>
                      <m:t>=</m:t>
                    </m:r>
                    <m:r>
                      <a:rPr lang="es-MX" sz="1900" b="0" i="1" smtClean="0">
                        <a:solidFill>
                          <a:srgbClr val="515151"/>
                        </a:solidFill>
                        <a:latin typeface="Cambria Math" panose="02040503050406030204" pitchFamily="18" charset="0"/>
                        <a:ea typeface="Cambria Math" panose="02040503050406030204" pitchFamily="18" charset="0"/>
                      </a:rPr>
                      <m:t>{1,2,3,4,5} </m:t>
                    </m:r>
                  </m:oMath>
                </a14:m>
                <a:r>
                  <a:rPr lang="es-MX" sz="1900" dirty="0">
                    <a:solidFill>
                      <a:schemeClr val="tx1">
                        <a:lumMod val="50000"/>
                      </a:schemeClr>
                    </a:solidFill>
                  </a:rPr>
                  <a:t>,  </a:t>
                </a:r>
                <a14:m>
                  <m:oMath xmlns:m="http://schemas.openxmlformats.org/officeDocument/2006/math">
                    <m:sSup>
                      <m:sSupPr>
                        <m:ctrlPr>
                          <a:rPr lang="es-MX" sz="1900" b="1" i="1">
                            <a:solidFill>
                              <a:schemeClr val="accent2">
                                <a:lumMod val="75000"/>
                              </a:schemeClr>
                            </a:solidFill>
                            <a:latin typeface="Cambria Math" panose="02040503050406030204" pitchFamily="18" charset="0"/>
                          </a:rPr>
                        </m:ctrlPr>
                      </m:sSupPr>
                      <m:e>
                        <m:r>
                          <a:rPr lang="es-MX" sz="1900" b="1" i="1">
                            <a:solidFill>
                              <a:schemeClr val="accent2">
                                <a:lumMod val="75000"/>
                              </a:schemeClr>
                            </a:solidFill>
                            <a:latin typeface="Cambria Math" panose="02040503050406030204" pitchFamily="18" charset="0"/>
                          </a:rPr>
                          <m:t>𝒙</m:t>
                        </m:r>
                      </m:e>
                      <m:sup>
                        <m:r>
                          <a:rPr lang="es-MX" sz="1900" b="1" i="1">
                            <a:solidFill>
                              <a:schemeClr val="accent2">
                                <a:lumMod val="75000"/>
                              </a:schemeClr>
                            </a:solidFill>
                            <a:latin typeface="Cambria Math" panose="02040503050406030204" pitchFamily="18" charset="0"/>
                          </a:rPr>
                          <m:t>𝟐</m:t>
                        </m:r>
                      </m:sup>
                    </m:sSup>
                    <m:r>
                      <a:rPr lang="es-MX" sz="1900" i="1">
                        <a:solidFill>
                          <a:schemeClr val="accent2">
                            <a:lumMod val="75000"/>
                          </a:schemeClr>
                        </a:solidFill>
                        <a:latin typeface="Cambria Math" panose="02040503050406030204" pitchFamily="18" charset="0"/>
                      </a:rPr>
                      <m:t>=</m:t>
                    </m:r>
                    <m:d>
                      <m:dPr>
                        <m:begChr m:val="["/>
                        <m:endChr m:val="]"/>
                        <m:ctrlPr>
                          <a:rPr lang="es-MX" sz="1900" i="1">
                            <a:solidFill>
                              <a:schemeClr val="accent2">
                                <a:lumMod val="75000"/>
                              </a:schemeClr>
                            </a:solidFill>
                            <a:latin typeface="Cambria Math" panose="02040503050406030204" pitchFamily="18" charset="0"/>
                          </a:rPr>
                        </m:ctrlPr>
                      </m:dPr>
                      <m:e>
                        <m:eqArr>
                          <m:eqArrPr>
                            <m:ctrlPr>
                              <a:rPr lang="es-MX" sz="1900" i="1">
                                <a:solidFill>
                                  <a:schemeClr val="accent2">
                                    <a:lumMod val="75000"/>
                                  </a:schemeClr>
                                </a:solidFill>
                                <a:latin typeface="Cambria Math" panose="02040503050406030204" pitchFamily="18" charset="0"/>
                              </a:rPr>
                            </m:ctrlPr>
                          </m:eqArrPr>
                          <m:e>
                            <m:m>
                              <m:mPr>
                                <m:mcs>
                                  <m:mc>
                                    <m:mcPr>
                                      <m:count m:val="1"/>
                                      <m:mcJc m:val="center"/>
                                    </m:mcPr>
                                  </m:mc>
                                </m:mcs>
                                <m:ctrlPr>
                                  <a:rPr lang="es-MX" sz="1900" i="1">
                                    <a:solidFill>
                                      <a:schemeClr val="accent2">
                                        <a:lumMod val="75000"/>
                                      </a:schemeClr>
                                    </a:solidFill>
                                    <a:latin typeface="Cambria Math" panose="02040503050406030204" pitchFamily="18" charset="0"/>
                                  </a:rPr>
                                </m:ctrlPr>
                              </m:mPr>
                              <m:mr>
                                <m:e>
                                  <m:r>
                                    <m:rPr>
                                      <m:brk m:alnAt="7"/>
                                    </m:rPr>
                                    <a:rPr lang="es-MX" sz="1900" i="1">
                                      <a:solidFill>
                                        <a:schemeClr val="accent2">
                                          <a:lumMod val="75000"/>
                                        </a:schemeClr>
                                      </a:solidFill>
                                      <a:latin typeface="Cambria Math" panose="02040503050406030204" pitchFamily="18" charset="0"/>
                                    </a:rPr>
                                    <m:t>0</m:t>
                                  </m:r>
                                </m:e>
                              </m:mr>
                              <m:mr>
                                <m:e>
                                  <m:r>
                                    <a:rPr lang="es-MX" sz="1900" i="1">
                                      <a:solidFill>
                                        <a:schemeClr val="accent2">
                                          <a:lumMod val="75000"/>
                                        </a:schemeClr>
                                      </a:solidFill>
                                      <a:latin typeface="Cambria Math" panose="02040503050406030204" pitchFamily="18" charset="0"/>
                                    </a:rPr>
                                    <m:t>1</m:t>
                                  </m:r>
                                </m:e>
                              </m:mr>
                              <m:mr>
                                <m:e>
                                  <m:r>
                                    <a:rPr lang="es-MX" sz="1900" i="1">
                                      <a:solidFill>
                                        <a:schemeClr val="accent2">
                                          <a:lumMod val="75000"/>
                                        </a:schemeClr>
                                      </a:solidFill>
                                      <a:latin typeface="Cambria Math" panose="02040503050406030204" pitchFamily="18" charset="0"/>
                                    </a:rPr>
                                    <m:t>1</m:t>
                                  </m:r>
                                </m:e>
                              </m:mr>
                            </m:m>
                          </m:e>
                          <m:e>
                            <m:r>
                              <a:rPr lang="es-MX" sz="1900" i="1">
                                <a:solidFill>
                                  <a:schemeClr val="accent2">
                                    <a:lumMod val="75000"/>
                                  </a:schemeClr>
                                </a:solidFill>
                                <a:latin typeface="Cambria Math" panose="02040503050406030204" pitchFamily="18" charset="0"/>
                              </a:rPr>
                              <m:t>0</m:t>
                            </m:r>
                          </m:e>
                          <m:e>
                            <m:r>
                              <a:rPr lang="es-MX" sz="1900" i="1">
                                <a:solidFill>
                                  <a:schemeClr val="accent2">
                                    <a:lumMod val="75000"/>
                                  </a:schemeClr>
                                </a:solidFill>
                                <a:latin typeface="Cambria Math" panose="02040503050406030204" pitchFamily="18" charset="0"/>
                              </a:rPr>
                              <m:t>0</m:t>
                            </m:r>
                          </m:e>
                        </m:eqArr>
                      </m:e>
                    </m:d>
                  </m:oMath>
                </a14:m>
                <a:r>
                  <a:rPr lang="es-MX" sz="1900" dirty="0">
                    <a:solidFill>
                      <a:schemeClr val="tx1">
                        <a:lumMod val="50000"/>
                      </a:schemeClr>
                    </a:solidFill>
                  </a:rPr>
                  <a:t> </a:t>
                </a:r>
                <a14:m>
                  <m:oMath xmlns:m="http://schemas.openxmlformats.org/officeDocument/2006/math">
                    <m:sSup>
                      <m:sSupPr>
                        <m:ctrlPr>
                          <a:rPr lang="es-MX" sz="1900" b="1" i="1">
                            <a:solidFill>
                              <a:schemeClr val="accent2">
                                <a:lumMod val="75000"/>
                              </a:schemeClr>
                            </a:solidFill>
                            <a:latin typeface="Cambria Math" panose="02040503050406030204" pitchFamily="18" charset="0"/>
                          </a:rPr>
                        </m:ctrlPr>
                      </m:sSupPr>
                      <m:e>
                        <m:r>
                          <a:rPr lang="es-MX" sz="1900" b="1" i="1" smtClean="0">
                            <a:solidFill>
                              <a:schemeClr val="accent2">
                                <a:lumMod val="75000"/>
                              </a:schemeClr>
                            </a:solidFill>
                            <a:latin typeface="Cambria Math" panose="02040503050406030204" pitchFamily="18" charset="0"/>
                          </a:rPr>
                          <m:t>,  </m:t>
                        </m:r>
                        <m:r>
                          <a:rPr lang="es-MX" sz="1900" b="1" i="1">
                            <a:solidFill>
                              <a:schemeClr val="accent2">
                                <a:lumMod val="75000"/>
                              </a:schemeClr>
                            </a:solidFill>
                            <a:latin typeface="Cambria Math" panose="02040503050406030204" pitchFamily="18" charset="0"/>
                          </a:rPr>
                          <m:t>𝒙</m:t>
                        </m:r>
                        <m:r>
                          <a:rPr lang="es-MX" sz="1900" b="1" i="1" smtClean="0">
                            <a:solidFill>
                              <a:schemeClr val="accent2">
                                <a:lumMod val="75000"/>
                              </a:schemeClr>
                            </a:solidFill>
                            <a:latin typeface="Cambria Math" panose="02040503050406030204" pitchFamily="18" charset="0"/>
                          </a:rPr>
                          <m:t>𝟏</m:t>
                        </m:r>
                        <m:r>
                          <a:rPr lang="es-MX" sz="1900" b="1" i="1" smtClean="0">
                            <a:solidFill>
                              <a:schemeClr val="accent2">
                                <a:lumMod val="75000"/>
                              </a:schemeClr>
                            </a:solidFill>
                            <a:latin typeface="Cambria Math" panose="02040503050406030204" pitchFamily="18" charset="0"/>
                          </a:rPr>
                          <m:t>𝑺</m:t>
                        </m:r>
                      </m:e>
                      <m:sup>
                        <m:r>
                          <a:rPr lang="es-MX" sz="1900" b="1" i="1">
                            <a:solidFill>
                              <a:schemeClr val="accent2">
                                <a:lumMod val="75000"/>
                              </a:schemeClr>
                            </a:solidFill>
                            <a:latin typeface="Cambria Math" panose="02040503050406030204" pitchFamily="18" charset="0"/>
                          </a:rPr>
                          <m:t>𝟐</m:t>
                        </m:r>
                      </m:sup>
                    </m:sSup>
                    <m:r>
                      <a:rPr lang="es-MX" sz="1900" b="1" i="1">
                        <a:solidFill>
                          <a:schemeClr val="accent2">
                            <a:lumMod val="75000"/>
                          </a:schemeClr>
                        </a:solidFill>
                        <a:latin typeface="Cambria Math" panose="02040503050406030204" pitchFamily="18" charset="0"/>
                      </a:rPr>
                      <m:t>={</m:t>
                    </m:r>
                    <m:r>
                      <a:rPr lang="es-MX" sz="1900" b="1" i="1" smtClean="0">
                        <a:solidFill>
                          <a:schemeClr val="accent2">
                            <a:lumMod val="75000"/>
                          </a:schemeClr>
                        </a:solidFill>
                        <a:latin typeface="Cambria Math" panose="02040503050406030204" pitchFamily="18" charset="0"/>
                      </a:rPr>
                      <m:t>𝟐</m:t>
                    </m:r>
                    <m:r>
                      <a:rPr lang="es-MX" sz="1900" b="1" i="1" smtClean="0">
                        <a:solidFill>
                          <a:schemeClr val="accent2">
                            <a:lumMod val="75000"/>
                          </a:schemeClr>
                        </a:solidFill>
                        <a:latin typeface="Cambria Math" panose="02040503050406030204" pitchFamily="18" charset="0"/>
                      </a:rPr>
                      <m:t>,</m:t>
                    </m:r>
                    <m:r>
                      <a:rPr lang="es-MX" sz="1900" b="1" i="1" smtClean="0">
                        <a:solidFill>
                          <a:schemeClr val="accent2">
                            <a:lumMod val="75000"/>
                          </a:schemeClr>
                        </a:solidFill>
                        <a:latin typeface="Cambria Math" panose="02040503050406030204" pitchFamily="18" charset="0"/>
                      </a:rPr>
                      <m:t>𝟑</m:t>
                    </m:r>
                    <m:r>
                      <a:rPr lang="es-MX" sz="1900" b="1" i="1">
                        <a:solidFill>
                          <a:schemeClr val="accent2">
                            <a:lumMod val="75000"/>
                          </a:schemeClr>
                        </a:solidFill>
                        <a:latin typeface="Cambria Math" panose="02040503050406030204" pitchFamily="18" charset="0"/>
                      </a:rPr>
                      <m:t>}</m:t>
                    </m:r>
                  </m:oMath>
                </a14:m>
                <a:r>
                  <a:rPr lang="es-MX" sz="1900" dirty="0">
                    <a:solidFill>
                      <a:schemeClr val="tx1">
                        <a:lumMod val="50000"/>
                      </a:schemeClr>
                    </a:solidFill>
                  </a:rPr>
                  <a:t>, </a:t>
                </a:r>
                <a14:m>
                  <m:oMath xmlns:m="http://schemas.openxmlformats.org/officeDocument/2006/math">
                    <m:sSup>
                      <m:sSupPr>
                        <m:ctrlPr>
                          <a:rPr lang="es-MX" sz="1900" b="1" i="1">
                            <a:solidFill>
                              <a:srgbClr val="002060"/>
                            </a:solidFill>
                            <a:latin typeface="Cambria Math" panose="02040503050406030204" pitchFamily="18" charset="0"/>
                          </a:rPr>
                        </m:ctrlPr>
                      </m:sSupPr>
                      <m:e>
                        <m:r>
                          <a:rPr lang="es-MX" sz="1900" b="1" i="1">
                            <a:solidFill>
                              <a:srgbClr val="002060"/>
                            </a:solidFill>
                            <a:latin typeface="Cambria Math" panose="02040503050406030204" pitchFamily="18" charset="0"/>
                          </a:rPr>
                          <m:t>𝒙</m:t>
                        </m:r>
                      </m:e>
                      <m:sup>
                        <m:r>
                          <a:rPr lang="es-MX" sz="1900" b="1" i="1">
                            <a:solidFill>
                              <a:srgbClr val="002060"/>
                            </a:solidFill>
                            <a:latin typeface="Cambria Math" panose="02040503050406030204" pitchFamily="18" charset="0"/>
                          </a:rPr>
                          <m:t>𝟑</m:t>
                        </m:r>
                      </m:sup>
                    </m:sSup>
                    <m:r>
                      <a:rPr lang="es-MX" sz="1900" i="1">
                        <a:solidFill>
                          <a:srgbClr val="002060"/>
                        </a:solidFill>
                        <a:latin typeface="Cambria Math" panose="02040503050406030204" pitchFamily="18" charset="0"/>
                      </a:rPr>
                      <m:t>=</m:t>
                    </m:r>
                    <m:d>
                      <m:dPr>
                        <m:begChr m:val="["/>
                        <m:endChr m:val="]"/>
                        <m:ctrlPr>
                          <a:rPr lang="es-MX" sz="1900" i="1">
                            <a:solidFill>
                              <a:srgbClr val="002060"/>
                            </a:solidFill>
                            <a:latin typeface="Cambria Math" panose="02040503050406030204" pitchFamily="18" charset="0"/>
                          </a:rPr>
                        </m:ctrlPr>
                      </m:dPr>
                      <m:e>
                        <m:eqArr>
                          <m:eqArrPr>
                            <m:ctrlPr>
                              <a:rPr lang="es-MX" sz="1900" i="1">
                                <a:solidFill>
                                  <a:srgbClr val="002060"/>
                                </a:solidFill>
                                <a:latin typeface="Cambria Math" panose="02040503050406030204" pitchFamily="18" charset="0"/>
                              </a:rPr>
                            </m:ctrlPr>
                          </m:eqArrPr>
                          <m:e>
                            <m:m>
                              <m:mPr>
                                <m:mcs>
                                  <m:mc>
                                    <m:mcPr>
                                      <m:count m:val="1"/>
                                      <m:mcJc m:val="center"/>
                                    </m:mcPr>
                                  </m:mc>
                                </m:mcs>
                                <m:ctrlPr>
                                  <a:rPr lang="es-MX" sz="1900" i="1">
                                    <a:solidFill>
                                      <a:srgbClr val="002060"/>
                                    </a:solidFill>
                                    <a:latin typeface="Cambria Math" panose="02040503050406030204" pitchFamily="18" charset="0"/>
                                  </a:rPr>
                                </m:ctrlPr>
                              </m:mPr>
                              <m:mr>
                                <m:e>
                                  <m:r>
                                    <m:rPr>
                                      <m:brk m:alnAt="7"/>
                                    </m:rPr>
                                    <a:rPr lang="es-MX" sz="1900" i="1">
                                      <a:solidFill>
                                        <a:srgbClr val="002060"/>
                                      </a:solidFill>
                                      <a:latin typeface="Cambria Math" panose="02040503050406030204" pitchFamily="18" charset="0"/>
                                    </a:rPr>
                                    <m:t>0</m:t>
                                  </m:r>
                                </m:e>
                              </m:mr>
                              <m:mr>
                                <m:e>
                                  <m:r>
                                    <a:rPr lang="es-MX" sz="1900" i="1">
                                      <a:solidFill>
                                        <a:srgbClr val="002060"/>
                                      </a:solidFill>
                                      <a:latin typeface="Cambria Math" panose="02040503050406030204" pitchFamily="18" charset="0"/>
                                    </a:rPr>
                                    <m:t>0</m:t>
                                  </m:r>
                                </m:e>
                              </m:mr>
                              <m:mr>
                                <m:e>
                                  <m:r>
                                    <a:rPr lang="es-MX" sz="1900" i="1">
                                      <a:solidFill>
                                        <a:srgbClr val="002060"/>
                                      </a:solidFill>
                                      <a:latin typeface="Cambria Math" panose="02040503050406030204" pitchFamily="18" charset="0"/>
                                    </a:rPr>
                                    <m:t>1</m:t>
                                  </m:r>
                                </m:e>
                              </m:mr>
                            </m:m>
                          </m:e>
                          <m:e>
                            <m:r>
                              <a:rPr lang="es-MX" sz="1900" i="1">
                                <a:solidFill>
                                  <a:srgbClr val="002060"/>
                                </a:solidFill>
                                <a:latin typeface="Cambria Math" panose="02040503050406030204" pitchFamily="18" charset="0"/>
                              </a:rPr>
                              <m:t>0</m:t>
                            </m:r>
                          </m:e>
                          <m:e>
                            <m:r>
                              <a:rPr lang="es-MX" sz="1900" i="1">
                                <a:solidFill>
                                  <a:srgbClr val="002060"/>
                                </a:solidFill>
                                <a:latin typeface="Cambria Math" panose="02040503050406030204" pitchFamily="18" charset="0"/>
                              </a:rPr>
                              <m:t>1</m:t>
                            </m:r>
                          </m:e>
                        </m:eqArr>
                      </m:e>
                    </m:d>
                  </m:oMath>
                </a14:m>
                <a:r>
                  <a:rPr lang="es-MX" sz="1900" b="1" dirty="0">
                    <a:solidFill>
                      <a:srgbClr val="002060"/>
                    </a:solidFill>
                  </a:rPr>
                  <a:t> </a:t>
                </a:r>
                <a14:m>
                  <m:oMath xmlns:m="http://schemas.openxmlformats.org/officeDocument/2006/math">
                    <m:sSup>
                      <m:sSupPr>
                        <m:ctrlPr>
                          <a:rPr lang="es-MX" sz="1900" b="1" i="1">
                            <a:solidFill>
                              <a:srgbClr val="002060"/>
                            </a:solidFill>
                            <a:latin typeface="Cambria Math" panose="02040503050406030204" pitchFamily="18" charset="0"/>
                          </a:rPr>
                        </m:ctrlPr>
                      </m:sSupPr>
                      <m:e>
                        <m:r>
                          <a:rPr lang="es-MX" sz="1900" b="1" i="1">
                            <a:solidFill>
                              <a:srgbClr val="002060"/>
                            </a:solidFill>
                            <a:latin typeface="Cambria Math" panose="02040503050406030204" pitchFamily="18" charset="0"/>
                          </a:rPr>
                          <m:t>, </m:t>
                        </m:r>
                        <m:r>
                          <a:rPr lang="es-MX" sz="1900" b="1" i="1">
                            <a:solidFill>
                              <a:srgbClr val="002060"/>
                            </a:solidFill>
                            <a:latin typeface="Cambria Math" panose="02040503050406030204" pitchFamily="18" charset="0"/>
                          </a:rPr>
                          <m:t>𝒙</m:t>
                        </m:r>
                        <m:r>
                          <a:rPr lang="es-MX" sz="1900" b="1" i="1" smtClean="0">
                            <a:solidFill>
                              <a:srgbClr val="002060"/>
                            </a:solidFill>
                            <a:latin typeface="Cambria Math" panose="02040503050406030204" pitchFamily="18" charset="0"/>
                          </a:rPr>
                          <m:t>𝟏</m:t>
                        </m:r>
                        <m:r>
                          <a:rPr lang="es-MX" sz="1900" b="1" i="1">
                            <a:solidFill>
                              <a:srgbClr val="002060"/>
                            </a:solidFill>
                            <a:latin typeface="Cambria Math" panose="02040503050406030204" pitchFamily="18" charset="0"/>
                          </a:rPr>
                          <m:t>𝒔</m:t>
                        </m:r>
                      </m:e>
                      <m:sup>
                        <m:r>
                          <a:rPr lang="es-MX" sz="1900" b="1" i="1">
                            <a:solidFill>
                              <a:srgbClr val="002060"/>
                            </a:solidFill>
                            <a:latin typeface="Cambria Math" panose="02040503050406030204" pitchFamily="18" charset="0"/>
                          </a:rPr>
                          <m:t>𝟑</m:t>
                        </m:r>
                      </m:sup>
                    </m:sSup>
                    <m:r>
                      <a:rPr lang="es-MX" sz="1900" b="1" i="1">
                        <a:solidFill>
                          <a:srgbClr val="002060"/>
                        </a:solidFill>
                        <a:latin typeface="Cambria Math" panose="02040503050406030204" pitchFamily="18" charset="0"/>
                      </a:rPr>
                      <m:t>=</m:t>
                    </m:r>
                    <m:r>
                      <a:rPr lang="es-MX" sz="1900" b="1" i="1" smtClean="0">
                        <a:solidFill>
                          <a:srgbClr val="002060"/>
                        </a:solidFill>
                        <a:latin typeface="Cambria Math" panose="02040503050406030204" pitchFamily="18" charset="0"/>
                      </a:rPr>
                      <m:t>𝟑</m:t>
                    </m:r>
                    <m:r>
                      <a:rPr lang="es-MX" sz="1900" b="1" i="1" smtClean="0">
                        <a:solidFill>
                          <a:srgbClr val="002060"/>
                        </a:solidFill>
                        <a:latin typeface="Cambria Math" panose="02040503050406030204" pitchFamily="18" charset="0"/>
                      </a:rPr>
                      <m:t>,</m:t>
                    </m:r>
                    <m:r>
                      <a:rPr lang="es-MX" sz="1900" b="1" i="1" smtClean="0">
                        <a:solidFill>
                          <a:srgbClr val="002060"/>
                        </a:solidFill>
                        <a:latin typeface="Cambria Math" panose="02040503050406030204" pitchFamily="18" charset="0"/>
                      </a:rPr>
                      <m:t>𝟓</m:t>
                    </m:r>
                    <m:r>
                      <a:rPr lang="es-MX" sz="1900" b="1" i="1">
                        <a:solidFill>
                          <a:srgbClr val="002060"/>
                        </a:solidFill>
                        <a:latin typeface="Cambria Math" panose="02040503050406030204" pitchFamily="18" charset="0"/>
                      </a:rPr>
                      <m:t>}</m:t>
                    </m:r>
                  </m:oMath>
                </a14:m>
                <a:endParaRPr lang="es-ES" sz="1900" dirty="0">
                  <a:solidFill>
                    <a:schemeClr val="tx1">
                      <a:lumMod val="50000"/>
                    </a:schemeClr>
                  </a:solidFill>
                  <a:latin typeface="Roboto" panose="020B0604020202020204" charset="0"/>
                  <a:ea typeface="Roboto" panose="020B0604020202020204" charset="0"/>
                </a:endParaRPr>
              </a:p>
            </p:txBody>
          </p:sp>
        </mc:Choice>
        <mc:Fallback xmlns="">
          <p:sp>
            <p:nvSpPr>
              <p:cNvPr id="784" name="Google Shape;784;p44"/>
              <p:cNvSpPr txBox="1">
                <a:spLocks noGrp="1" noRot="1" noChangeAspect="1" noMove="1" noResize="1" noEditPoints="1" noAdjustHandles="1" noChangeArrowheads="1" noChangeShapeType="1" noTextEdit="1"/>
              </p:cNvSpPr>
              <p:nvPr>
                <p:ph type="body" idx="1"/>
              </p:nvPr>
            </p:nvSpPr>
            <p:spPr>
              <a:xfrm>
                <a:off x="279797" y="1899166"/>
                <a:ext cx="8781076" cy="2031348"/>
              </a:xfrm>
              <a:prstGeom prst="rect">
                <a:avLst/>
              </a:prstGeom>
              <a:blipFill>
                <a:blip r:embed="rId3"/>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8781076"/>
                          <a:gd name="connsiteY0" fmla="*/ 0 h 2031348"/>
                          <a:gd name="connsiteX1" fmla="*/ 761027 w 8781076"/>
                          <a:gd name="connsiteY1" fmla="*/ 0 h 2031348"/>
                          <a:gd name="connsiteX2" fmla="*/ 1346432 w 8781076"/>
                          <a:gd name="connsiteY2" fmla="*/ 0 h 2031348"/>
                          <a:gd name="connsiteX3" fmla="*/ 1844026 w 8781076"/>
                          <a:gd name="connsiteY3" fmla="*/ 0 h 2031348"/>
                          <a:gd name="connsiteX4" fmla="*/ 2429431 w 8781076"/>
                          <a:gd name="connsiteY4" fmla="*/ 0 h 2031348"/>
                          <a:gd name="connsiteX5" fmla="*/ 2927025 w 8781076"/>
                          <a:gd name="connsiteY5" fmla="*/ 0 h 2031348"/>
                          <a:gd name="connsiteX6" fmla="*/ 3248998 w 8781076"/>
                          <a:gd name="connsiteY6" fmla="*/ 0 h 2031348"/>
                          <a:gd name="connsiteX7" fmla="*/ 4010025 w 8781076"/>
                          <a:gd name="connsiteY7" fmla="*/ 0 h 2031348"/>
                          <a:gd name="connsiteX8" fmla="*/ 4419808 w 8781076"/>
                          <a:gd name="connsiteY8" fmla="*/ 0 h 2031348"/>
                          <a:gd name="connsiteX9" fmla="*/ 4829592 w 8781076"/>
                          <a:gd name="connsiteY9" fmla="*/ 0 h 2031348"/>
                          <a:gd name="connsiteX10" fmla="*/ 5502808 w 8781076"/>
                          <a:gd name="connsiteY10" fmla="*/ 0 h 2031348"/>
                          <a:gd name="connsiteX11" fmla="*/ 5824780 w 8781076"/>
                          <a:gd name="connsiteY11" fmla="*/ 0 h 2031348"/>
                          <a:gd name="connsiteX12" fmla="*/ 6146753 w 8781076"/>
                          <a:gd name="connsiteY12" fmla="*/ 0 h 2031348"/>
                          <a:gd name="connsiteX13" fmla="*/ 6556537 w 8781076"/>
                          <a:gd name="connsiteY13" fmla="*/ 0 h 2031348"/>
                          <a:gd name="connsiteX14" fmla="*/ 7141942 w 8781076"/>
                          <a:gd name="connsiteY14" fmla="*/ 0 h 2031348"/>
                          <a:gd name="connsiteX15" fmla="*/ 7463915 w 8781076"/>
                          <a:gd name="connsiteY15" fmla="*/ 0 h 2031348"/>
                          <a:gd name="connsiteX16" fmla="*/ 8137130 w 8781076"/>
                          <a:gd name="connsiteY16" fmla="*/ 0 h 2031348"/>
                          <a:gd name="connsiteX17" fmla="*/ 8781076 w 8781076"/>
                          <a:gd name="connsiteY17" fmla="*/ 0 h 2031348"/>
                          <a:gd name="connsiteX18" fmla="*/ 8781076 w 8781076"/>
                          <a:gd name="connsiteY18" fmla="*/ 507837 h 2031348"/>
                          <a:gd name="connsiteX19" fmla="*/ 8781076 w 8781076"/>
                          <a:gd name="connsiteY19" fmla="*/ 995361 h 2031348"/>
                          <a:gd name="connsiteX20" fmla="*/ 8781076 w 8781076"/>
                          <a:gd name="connsiteY20" fmla="*/ 1462571 h 2031348"/>
                          <a:gd name="connsiteX21" fmla="*/ 8781076 w 8781076"/>
                          <a:gd name="connsiteY21" fmla="*/ 2031348 h 2031348"/>
                          <a:gd name="connsiteX22" fmla="*/ 8195671 w 8781076"/>
                          <a:gd name="connsiteY22" fmla="*/ 2031348 h 2031348"/>
                          <a:gd name="connsiteX23" fmla="*/ 7434644 w 8781076"/>
                          <a:gd name="connsiteY23" fmla="*/ 2031348 h 2031348"/>
                          <a:gd name="connsiteX24" fmla="*/ 7112672 w 8781076"/>
                          <a:gd name="connsiteY24" fmla="*/ 2031348 h 2031348"/>
                          <a:gd name="connsiteX25" fmla="*/ 6351645 w 8781076"/>
                          <a:gd name="connsiteY25" fmla="*/ 2031348 h 2031348"/>
                          <a:gd name="connsiteX26" fmla="*/ 5678429 w 8781076"/>
                          <a:gd name="connsiteY26" fmla="*/ 2031348 h 2031348"/>
                          <a:gd name="connsiteX27" fmla="*/ 5180835 w 8781076"/>
                          <a:gd name="connsiteY27" fmla="*/ 2031348 h 2031348"/>
                          <a:gd name="connsiteX28" fmla="*/ 4771051 w 8781076"/>
                          <a:gd name="connsiteY28" fmla="*/ 2031348 h 2031348"/>
                          <a:gd name="connsiteX29" fmla="*/ 4097835 w 8781076"/>
                          <a:gd name="connsiteY29" fmla="*/ 2031348 h 2031348"/>
                          <a:gd name="connsiteX30" fmla="*/ 3512430 w 8781076"/>
                          <a:gd name="connsiteY30" fmla="*/ 2031348 h 2031348"/>
                          <a:gd name="connsiteX31" fmla="*/ 2839215 w 8781076"/>
                          <a:gd name="connsiteY31" fmla="*/ 2031348 h 2031348"/>
                          <a:gd name="connsiteX32" fmla="*/ 2517242 w 8781076"/>
                          <a:gd name="connsiteY32" fmla="*/ 2031348 h 2031348"/>
                          <a:gd name="connsiteX33" fmla="*/ 2195269 w 8781076"/>
                          <a:gd name="connsiteY33" fmla="*/ 2031348 h 2031348"/>
                          <a:gd name="connsiteX34" fmla="*/ 1522053 w 8781076"/>
                          <a:gd name="connsiteY34" fmla="*/ 2031348 h 2031348"/>
                          <a:gd name="connsiteX35" fmla="*/ 1024459 w 8781076"/>
                          <a:gd name="connsiteY35" fmla="*/ 2031348 h 2031348"/>
                          <a:gd name="connsiteX36" fmla="*/ 702486 w 8781076"/>
                          <a:gd name="connsiteY36" fmla="*/ 2031348 h 2031348"/>
                          <a:gd name="connsiteX37" fmla="*/ 0 w 8781076"/>
                          <a:gd name="connsiteY37" fmla="*/ 2031348 h 2031348"/>
                          <a:gd name="connsiteX38" fmla="*/ 0 w 8781076"/>
                          <a:gd name="connsiteY38" fmla="*/ 1564138 h 2031348"/>
                          <a:gd name="connsiteX39" fmla="*/ 0 w 8781076"/>
                          <a:gd name="connsiteY39" fmla="*/ 1096928 h 2031348"/>
                          <a:gd name="connsiteX40" fmla="*/ 0 w 8781076"/>
                          <a:gd name="connsiteY40" fmla="*/ 589091 h 2031348"/>
                          <a:gd name="connsiteX41" fmla="*/ 0 w 8781076"/>
                          <a:gd name="connsiteY41" fmla="*/ 0 h 203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81076" h="2031348" extrusionOk="0">
                            <a:moveTo>
                              <a:pt x="0" y="0"/>
                            </a:moveTo>
                            <a:cubicBezTo>
                              <a:pt x="282365" y="-50346"/>
                              <a:pt x="520564" y="61946"/>
                              <a:pt x="761027" y="0"/>
                            </a:cubicBezTo>
                            <a:cubicBezTo>
                              <a:pt x="1001490" y="-61946"/>
                              <a:pt x="1077909" y="21841"/>
                              <a:pt x="1346432" y="0"/>
                            </a:cubicBezTo>
                            <a:cubicBezTo>
                              <a:pt x="1614956" y="-21841"/>
                              <a:pt x="1659067" y="56286"/>
                              <a:pt x="1844026" y="0"/>
                            </a:cubicBezTo>
                            <a:cubicBezTo>
                              <a:pt x="2028985" y="-56286"/>
                              <a:pt x="2247468" y="43553"/>
                              <a:pt x="2429431" y="0"/>
                            </a:cubicBezTo>
                            <a:cubicBezTo>
                              <a:pt x="2611395" y="-43553"/>
                              <a:pt x="2805123" y="18942"/>
                              <a:pt x="2927025" y="0"/>
                            </a:cubicBezTo>
                            <a:cubicBezTo>
                              <a:pt x="3048927" y="-18942"/>
                              <a:pt x="3124077" y="15188"/>
                              <a:pt x="3248998" y="0"/>
                            </a:cubicBezTo>
                            <a:cubicBezTo>
                              <a:pt x="3373919" y="-15188"/>
                              <a:pt x="3728789" y="38075"/>
                              <a:pt x="4010025" y="0"/>
                            </a:cubicBezTo>
                            <a:cubicBezTo>
                              <a:pt x="4291261" y="-38075"/>
                              <a:pt x="4309586" y="32466"/>
                              <a:pt x="4419808" y="0"/>
                            </a:cubicBezTo>
                            <a:cubicBezTo>
                              <a:pt x="4530030" y="-32466"/>
                              <a:pt x="4695153" y="14518"/>
                              <a:pt x="4829592" y="0"/>
                            </a:cubicBezTo>
                            <a:cubicBezTo>
                              <a:pt x="4964031" y="-14518"/>
                              <a:pt x="5268982" y="7201"/>
                              <a:pt x="5502808" y="0"/>
                            </a:cubicBezTo>
                            <a:cubicBezTo>
                              <a:pt x="5736634" y="-7201"/>
                              <a:pt x="5755802" y="26852"/>
                              <a:pt x="5824780" y="0"/>
                            </a:cubicBezTo>
                            <a:cubicBezTo>
                              <a:pt x="5893758" y="-26852"/>
                              <a:pt x="6068267" y="22878"/>
                              <a:pt x="6146753" y="0"/>
                            </a:cubicBezTo>
                            <a:cubicBezTo>
                              <a:pt x="6225239" y="-22878"/>
                              <a:pt x="6413003" y="48908"/>
                              <a:pt x="6556537" y="0"/>
                            </a:cubicBezTo>
                            <a:cubicBezTo>
                              <a:pt x="6700071" y="-48908"/>
                              <a:pt x="6940408" y="38833"/>
                              <a:pt x="7141942" y="0"/>
                            </a:cubicBezTo>
                            <a:cubicBezTo>
                              <a:pt x="7343476" y="-38833"/>
                              <a:pt x="7387765" y="22509"/>
                              <a:pt x="7463915" y="0"/>
                            </a:cubicBezTo>
                            <a:cubicBezTo>
                              <a:pt x="7540065" y="-22509"/>
                              <a:pt x="7979208" y="52462"/>
                              <a:pt x="8137130" y="0"/>
                            </a:cubicBezTo>
                            <a:cubicBezTo>
                              <a:pt x="8295052" y="-52462"/>
                              <a:pt x="8524744" y="24747"/>
                              <a:pt x="8781076" y="0"/>
                            </a:cubicBezTo>
                            <a:cubicBezTo>
                              <a:pt x="8836052" y="163573"/>
                              <a:pt x="8731729" y="390961"/>
                              <a:pt x="8781076" y="507837"/>
                            </a:cubicBezTo>
                            <a:cubicBezTo>
                              <a:pt x="8830423" y="624713"/>
                              <a:pt x="8758432" y="767868"/>
                              <a:pt x="8781076" y="995361"/>
                            </a:cubicBezTo>
                            <a:cubicBezTo>
                              <a:pt x="8803720" y="1222854"/>
                              <a:pt x="8736910" y="1293981"/>
                              <a:pt x="8781076" y="1462571"/>
                            </a:cubicBezTo>
                            <a:cubicBezTo>
                              <a:pt x="8825242" y="1631161"/>
                              <a:pt x="8719817" y="1824615"/>
                              <a:pt x="8781076" y="2031348"/>
                            </a:cubicBezTo>
                            <a:cubicBezTo>
                              <a:pt x="8569227" y="2044543"/>
                              <a:pt x="8361248" y="2025509"/>
                              <a:pt x="8195671" y="2031348"/>
                            </a:cubicBezTo>
                            <a:cubicBezTo>
                              <a:pt x="8030095" y="2037187"/>
                              <a:pt x="7722515" y="2014592"/>
                              <a:pt x="7434644" y="2031348"/>
                            </a:cubicBezTo>
                            <a:cubicBezTo>
                              <a:pt x="7146773" y="2048104"/>
                              <a:pt x="7217291" y="2007720"/>
                              <a:pt x="7112672" y="2031348"/>
                            </a:cubicBezTo>
                            <a:cubicBezTo>
                              <a:pt x="7008053" y="2054976"/>
                              <a:pt x="6564345" y="2024172"/>
                              <a:pt x="6351645" y="2031348"/>
                            </a:cubicBezTo>
                            <a:cubicBezTo>
                              <a:pt x="6138945" y="2038524"/>
                              <a:pt x="5962747" y="1951875"/>
                              <a:pt x="5678429" y="2031348"/>
                            </a:cubicBezTo>
                            <a:cubicBezTo>
                              <a:pt x="5394111" y="2110821"/>
                              <a:pt x="5383392" y="1979818"/>
                              <a:pt x="5180835" y="2031348"/>
                            </a:cubicBezTo>
                            <a:cubicBezTo>
                              <a:pt x="4978278" y="2082878"/>
                              <a:pt x="4965474" y="2029830"/>
                              <a:pt x="4771051" y="2031348"/>
                            </a:cubicBezTo>
                            <a:cubicBezTo>
                              <a:pt x="4576628" y="2032866"/>
                              <a:pt x="4364180" y="1961919"/>
                              <a:pt x="4097835" y="2031348"/>
                            </a:cubicBezTo>
                            <a:cubicBezTo>
                              <a:pt x="3831490" y="2100777"/>
                              <a:pt x="3737626" y="2009175"/>
                              <a:pt x="3512430" y="2031348"/>
                            </a:cubicBezTo>
                            <a:cubicBezTo>
                              <a:pt x="3287235" y="2053521"/>
                              <a:pt x="3015632" y="1961432"/>
                              <a:pt x="2839215" y="2031348"/>
                            </a:cubicBezTo>
                            <a:cubicBezTo>
                              <a:pt x="2662798" y="2101264"/>
                              <a:pt x="2671000" y="1998563"/>
                              <a:pt x="2517242" y="2031348"/>
                            </a:cubicBezTo>
                            <a:cubicBezTo>
                              <a:pt x="2363484" y="2064133"/>
                              <a:pt x="2268734" y="2006187"/>
                              <a:pt x="2195269" y="2031348"/>
                            </a:cubicBezTo>
                            <a:cubicBezTo>
                              <a:pt x="2121804" y="2056509"/>
                              <a:pt x="1838941" y="1957729"/>
                              <a:pt x="1522053" y="2031348"/>
                            </a:cubicBezTo>
                            <a:cubicBezTo>
                              <a:pt x="1205165" y="2104967"/>
                              <a:pt x="1183078" y="2022150"/>
                              <a:pt x="1024459" y="2031348"/>
                            </a:cubicBezTo>
                            <a:cubicBezTo>
                              <a:pt x="865840" y="2040546"/>
                              <a:pt x="839048" y="2031152"/>
                              <a:pt x="702486" y="2031348"/>
                            </a:cubicBezTo>
                            <a:cubicBezTo>
                              <a:pt x="565924" y="2031544"/>
                              <a:pt x="309153" y="1954900"/>
                              <a:pt x="0" y="2031348"/>
                            </a:cubicBezTo>
                            <a:cubicBezTo>
                              <a:pt x="-31337" y="1837585"/>
                              <a:pt x="7816" y="1669454"/>
                              <a:pt x="0" y="1564138"/>
                            </a:cubicBezTo>
                            <a:cubicBezTo>
                              <a:pt x="-7816" y="1458822"/>
                              <a:pt x="42181" y="1222589"/>
                              <a:pt x="0" y="1096928"/>
                            </a:cubicBezTo>
                            <a:cubicBezTo>
                              <a:pt x="-42181" y="971267"/>
                              <a:pt x="24913" y="764801"/>
                              <a:pt x="0" y="589091"/>
                            </a:cubicBezTo>
                            <a:cubicBezTo>
                              <a:pt x="-24913" y="413381"/>
                              <a:pt x="28145" y="201642"/>
                              <a:pt x="0" y="0"/>
                            </a:cubicBezTo>
                            <a:close/>
                          </a:path>
                        </a:pathLst>
                      </a:custGeom>
                      <ask:type>
                        <ask:lineSketchScribble/>
                      </ask:type>
                    </ask:lineSketchStyleProps>
                  </a:ext>
                </a:extLst>
              </a:ln>
            </p:spPr>
            <p:txBody>
              <a:bodyPr/>
              <a:lstStyle/>
              <a:p>
                <a:r>
                  <a:rPr lang="es-MX">
                    <a:noFill/>
                  </a:rPr>
                  <a:t> </a:t>
                </a:r>
              </a:p>
            </p:txBody>
          </p:sp>
        </mc:Fallback>
      </mc:AlternateContent>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060594" y="662624"/>
                <a:ext cx="6136305" cy="323165"/>
              </a:xfrm>
              <a:prstGeom prst="rect">
                <a:avLst/>
              </a:prstGeom>
              <a:noFill/>
            </p:spPr>
            <p:txBody>
              <a:bodyPr wrap="square">
                <a:spAutoFit/>
              </a:bodyPr>
              <a:lstStyle/>
              <a:p>
                <a:pPr marL="139700" indent="0">
                  <a:buNone/>
                </a:pPr>
                <a:r>
                  <a:rPr lang="es-MX" sz="1500" b="1" u="sng" dirty="0">
                    <a:solidFill>
                      <a:schemeClr val="bg1"/>
                    </a:solidFill>
                    <a:latin typeface="Roboto "/>
                  </a:rPr>
                  <a:t>Paso 2</a:t>
                </a:r>
                <a:r>
                  <a:rPr lang="es-MX" sz="1500" b="1" dirty="0">
                    <a:solidFill>
                      <a:schemeClr val="bg1"/>
                    </a:solidFill>
                    <a:latin typeface="Roboto "/>
                  </a:rPr>
                  <a:t>: </a:t>
                </a:r>
                <a:r>
                  <a:rPr lang="es-MX" sz="1500" dirty="0">
                    <a:solidFill>
                      <a:schemeClr val="bg1"/>
                    </a:solidFill>
                    <a:latin typeface="Roboto "/>
                  </a:rPr>
                  <a:t>Obtenemos los conjuntos</a:t>
                </a:r>
                <a:r>
                  <a:rPr lang="es-MX" sz="1500" b="1" dirty="0">
                    <a:solidFill>
                      <a:schemeClr val="bg2">
                        <a:lumMod val="50000"/>
                      </a:schemeClr>
                    </a:solidFill>
                  </a:rPr>
                  <a:t> </a:t>
                </a:r>
                <a14:m>
                  <m:oMath xmlns:m="http://schemas.openxmlformats.org/officeDocument/2006/math">
                    <m:r>
                      <a:rPr lang="es-MX" sz="1500" b="1" i="1" smtClean="0">
                        <a:solidFill>
                          <a:schemeClr val="bg2">
                            <a:lumMod val="50000"/>
                          </a:schemeClr>
                        </a:solidFill>
                        <a:latin typeface="Cambria Math" panose="02040503050406030204" pitchFamily="18" charset="0"/>
                      </a:rPr>
                      <m:t>𝑿</m:t>
                    </m:r>
                    <m:r>
                      <a:rPr lang="es-MX" sz="1500" b="1" i="1" smtClean="0">
                        <a:solidFill>
                          <a:schemeClr val="bg2">
                            <a:lumMod val="50000"/>
                          </a:schemeClr>
                        </a:solidFill>
                        <a:latin typeface="Cambria Math" panose="02040503050406030204" pitchFamily="18" charset="0"/>
                      </a:rPr>
                      <m:t>𝟏</m:t>
                    </m:r>
                    <m:r>
                      <a:rPr lang="es-MX" sz="1500" b="1" i="1" smtClean="0">
                        <a:solidFill>
                          <a:schemeClr val="bg2">
                            <a:lumMod val="50000"/>
                          </a:schemeClr>
                        </a:solidFill>
                        <a:latin typeface="Cambria Math" panose="02040503050406030204" pitchFamily="18" charset="0"/>
                      </a:rPr>
                      <m:t>𝒔</m:t>
                    </m:r>
                  </m:oMath>
                </a14:m>
                <a:r>
                  <a:rPr lang="es-MX" sz="1500" dirty="0">
                    <a:solidFill>
                      <a:schemeClr val="bg1"/>
                    </a:solidFill>
                    <a:latin typeface="Roboto "/>
                  </a:rPr>
                  <a:t> de los patrones de entrada</a:t>
                </a:r>
                <a:endParaRPr lang="es-MX" sz="1500" b="1" dirty="0">
                  <a:solidFill>
                    <a:schemeClr val="bg1"/>
                  </a:solidFill>
                  <a:latin typeface="Roboto "/>
                </a:endParaRP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060594" y="662624"/>
                <a:ext cx="6136305" cy="323165"/>
              </a:xfrm>
              <a:prstGeom prst="rect">
                <a:avLst/>
              </a:prstGeom>
              <a:blipFill>
                <a:blip r:embed="rId4"/>
                <a:stretch>
                  <a:fillRect t="-5660" b="-18868"/>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40625" y="760393"/>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Max</a:t>
            </a:r>
            <a:endParaRPr lang="es-MX" dirty="0"/>
          </a:p>
        </p:txBody>
      </p:sp>
      <p:sp>
        <p:nvSpPr>
          <p:cNvPr id="2" name="CuadroTexto 1">
            <a:extLst>
              <a:ext uri="{FF2B5EF4-FFF2-40B4-BE49-F238E27FC236}">
                <a16:creationId xmlns:a16="http://schemas.microsoft.com/office/drawing/2014/main" id="{028892C5-A1CD-46F8-90AF-707D7F72AE59}"/>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p:sp>
        <p:nvSpPr>
          <p:cNvPr id="7" name="CuadroTexto 6">
            <a:extLst>
              <a:ext uri="{FF2B5EF4-FFF2-40B4-BE49-F238E27FC236}">
                <a16:creationId xmlns:a16="http://schemas.microsoft.com/office/drawing/2014/main" id="{06F5E19C-FCEE-4BF8-9573-A04BD424ACED}"/>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Min</a:t>
            </a:r>
            <a:endParaRPr lang="es-MX" dirty="0"/>
          </a:p>
        </p:txBody>
      </p:sp>
    </p:spTree>
    <p:extLst>
      <p:ext uri="{BB962C8B-B14F-4D97-AF65-F5344CB8AC3E}">
        <p14:creationId xmlns:p14="http://schemas.microsoft.com/office/powerpoint/2010/main" val="2423419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OBJETIVOS</a:t>
            </a:r>
            <a:endParaRPr/>
          </a:p>
        </p:txBody>
      </p:sp>
      <p:sp>
        <p:nvSpPr>
          <p:cNvPr id="553" name="Google Shape;553;p33"/>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4" name="Google Shape;554;p3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Memoria Alpha-Beta Heteroasociativa</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W</a:t>
                </a:r>
                <a14:m>
                  <m:oMath xmlns:m="http://schemas.openxmlformats.org/officeDocument/2006/math">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Min </a:t>
                </a:r>
                <a:r>
                  <a:rPr lang="es-MX" sz="1500" b="1" dirty="0">
                    <a:solidFill>
                      <a:schemeClr val="bg1"/>
                    </a:solidFill>
                    <a:latin typeface="Roboto "/>
                  </a:rPr>
                  <a:t>W.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Min</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𝒀𝑾</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𝟏</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m:rPr>
                                          <m:brk m:alnAt="7"/>
                                        </m:rPr>
                                        <a:rPr lang="es-MX" sz="2200" b="0" i="1" smtClean="0">
                                          <a:solidFill>
                                            <a:schemeClr val="accent2">
                                              <a:lumMod val="75000"/>
                                            </a:schemeClr>
                                          </a:solidFill>
                                          <a:latin typeface="Cambria Math" panose="02040503050406030204" pitchFamily="18" charset="0"/>
                                        </a:rPr>
                                        <m:t>1</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b="0" i="1" smtClean="0">
                                      <a:solidFill>
                                        <a:schemeClr val="accent2">
                                          <a:lumMod val="75000"/>
                                        </a:schemeClr>
                                      </a:solidFill>
                                      <a:latin typeface="Cambria Math" panose="02040503050406030204" pitchFamily="18" charset="0"/>
                                    </a:rPr>
                                    <m:t>0</m:t>
                                  </m:r>
                                </m:e>
                              </m:mr>
                            </m:m>
                          </m:e>
                          <m:e>
                            <m:r>
                              <a:rPr lang="es-MX" sz="2200" b="0" i="1" smtClean="0">
                                <a:solidFill>
                                  <a:schemeClr val="accent2">
                                    <a:lumMod val="75000"/>
                                  </a:schemeClr>
                                </a:solidFill>
                                <a:latin typeface="Cambria Math" panose="02040503050406030204" pitchFamily="18" charset="0"/>
                              </a:rPr>
                              <m:t>1</m:t>
                            </m:r>
                          </m:e>
                          <m:e>
                            <m:r>
                              <a:rPr lang="es-MX" sz="2200" b="0" i="1" smtClean="0">
                                <a:solidFill>
                                  <a:schemeClr val="accent2">
                                    <a:lumMod val="75000"/>
                                  </a:schemeClr>
                                </a:solidFill>
                                <a:latin typeface="Cambria Math" panose="02040503050406030204" pitchFamily="18" charset="0"/>
                              </a:rPr>
                              <m:t>0</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𝟏</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m:rPr>
                                          <m:brk m:alnAt="7"/>
                                        </m:rPr>
                                        <a:rPr lang="es-MX" sz="2200" b="0" i="1" smtClean="0">
                                          <a:solidFill>
                                            <a:srgbClr val="002060"/>
                                          </a:solidFill>
                                          <a:latin typeface="Cambria Math" panose="02040503050406030204" pitchFamily="18" charset="0"/>
                                        </a:rPr>
                                        <m:t>1</m:t>
                                      </m:r>
                                    </m:e>
                                    <m:e>
                                      <m:r>
                                        <m:rPr>
                                          <m:brk m:alnAt="7"/>
                                        </m:rPr>
                                        <a:rPr lang="es-MX" sz="2200" b="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0" i="1" smtClean="0">
                                      <a:solidFill>
                                        <a:srgbClr val="002060"/>
                                      </a:solidFill>
                                      <a:latin typeface="Cambria Math" panose="02040503050406030204" pitchFamily="18" charset="0"/>
                                    </a:rPr>
                                    <m:t>0</m:t>
                                  </m:r>
                                </m:e>
                              </m:mr>
                            </m:m>
                          </m:e>
                          <m:e>
                            <m:r>
                              <a:rPr lang="es-MX" sz="2200" b="0" i="1" smtClean="0">
                                <a:solidFill>
                                  <a:srgbClr val="002060"/>
                                </a:solidFill>
                                <a:latin typeface="Cambria Math" panose="02040503050406030204" pitchFamily="18" charset="0"/>
                              </a:rPr>
                              <m:t>1</m:t>
                            </m:r>
                          </m:e>
                          <m:e>
                            <m:r>
                              <a:rPr lang="es-MX" sz="2200" b="0" i="1" smtClean="0">
                                <a:solidFill>
                                  <a:srgbClr val="002060"/>
                                </a:solidFill>
                                <a:latin typeface="Cambria Math" panose="02040503050406030204" pitchFamily="18" charset="0"/>
                              </a:rPr>
                              <m:t>0</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890180"/>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𝑾</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a:solidFill>
                              <a:schemeClr val="accent2">
                                <a:lumMod val="75000"/>
                              </a:schemeClr>
                            </a:solidFill>
                            <a:latin typeface="Cambria Math" panose="02040503050406030204" pitchFamily="18" charset="0"/>
                          </a:rPr>
                          <m:t>𝟏</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890180"/>
              </a:xfrm>
              <a:prstGeom prst="rect">
                <a:avLst/>
              </a:prstGeom>
              <a:blipFill>
                <a:blip r:embed="rId5"/>
                <a:stretch>
                  <a:fillRect l="-859" t="-685"/>
                </a:stretch>
              </a:blipFill>
            </p:spPr>
            <p:txBody>
              <a:bodyPr/>
              <a:lstStyle/>
              <a:p>
                <a:r>
                  <a:rPr lang="es-MX">
                    <a:noFill/>
                  </a:rPr>
                  <a:t> </a:t>
                </a:r>
              </a:p>
            </p:txBody>
          </p:sp>
        </mc:Fallback>
      </mc:AlternateContent>
    </p:spTree>
    <p:extLst>
      <p:ext uri="{BB962C8B-B14F-4D97-AF65-F5344CB8AC3E}">
        <p14:creationId xmlns:p14="http://schemas.microsoft.com/office/powerpoint/2010/main" val="174942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0" smtClean="0">
                        <a:solidFill>
                          <a:schemeClr val="bg2">
                            <a:lumMod val="50000"/>
                          </a:schemeClr>
                        </a:solidFill>
                        <a:latin typeface="Cambria Math" panose="02040503050406030204" pitchFamily="18" charset="0"/>
                      </a:rPr>
                      <m:t>𝐖</m:t>
                    </m:r>
                    <m:r>
                      <a:rPr lang="es-MX" sz="1500" b="1" i="1" smtClean="0">
                        <a:solidFill>
                          <a:schemeClr val="bg2">
                            <a:lumMod val="50000"/>
                          </a:schemeClr>
                        </a:solidFill>
                        <a:latin typeface="Cambria Math" panose="02040503050406030204" pitchFamily="18" charset="0"/>
                      </a:rPr>
                      <m:t>𝑴</m:t>
                    </m:r>
                  </m:oMath>
                </a14:m>
                <a:r>
                  <a:rPr lang="es-MX" sz="1500" dirty="0">
                    <a:solidFill>
                      <a:schemeClr val="bg1"/>
                    </a:solidFill>
                    <a:latin typeface="Roboto "/>
                  </a:rPr>
                  <a:t> cuando el patrón de entrada X operado sobre Min </a:t>
                </a:r>
                <a:r>
                  <a:rPr lang="es-MX" sz="1500" b="1" dirty="0">
                    <a:solidFill>
                      <a:schemeClr val="bg1"/>
                    </a:solidFill>
                    <a:latin typeface="Roboto "/>
                  </a:rPr>
                  <a:t>W.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Min</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𝑾𝑴</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𝟐</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a:rPr lang="es-MX" sz="2200" b="0" i="1" smtClean="0">
                                          <a:solidFill>
                                            <a:schemeClr val="accent2">
                                              <a:lumMod val="75000"/>
                                            </a:schemeClr>
                                          </a:solidFill>
                                          <a:latin typeface="Cambria Math" panose="02040503050406030204" pitchFamily="18" charset="0"/>
                                        </a:rPr>
                                        <m:t>0</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b="0" i="1" smtClean="0">
                                      <a:solidFill>
                                        <a:schemeClr val="accent2">
                                          <a:lumMod val="75000"/>
                                        </a:schemeClr>
                                      </a:solidFill>
                                      <a:latin typeface="Cambria Math" panose="02040503050406030204" pitchFamily="18" charset="0"/>
                                    </a:rPr>
                                    <m:t>0</m:t>
                                  </m:r>
                                </m:e>
                              </m:mr>
                            </m:m>
                          </m:e>
                          <m:e>
                            <m:r>
                              <a:rPr lang="es-MX" sz="2200" b="0" i="1" smtClean="0">
                                <a:solidFill>
                                  <a:schemeClr val="accent2">
                                    <a:lumMod val="75000"/>
                                  </a:schemeClr>
                                </a:solidFill>
                                <a:latin typeface="Cambria Math" panose="02040503050406030204" pitchFamily="18" charset="0"/>
                              </a:rPr>
                              <m:t>1</m:t>
                            </m:r>
                          </m:e>
                          <m:e>
                            <m:r>
                              <a:rPr lang="es-MX" sz="2200" b="0" i="1" smtClean="0">
                                <a:solidFill>
                                  <a:schemeClr val="accent2">
                                    <a:lumMod val="75000"/>
                                  </a:schemeClr>
                                </a:solidFill>
                                <a:latin typeface="Cambria Math" panose="02040503050406030204" pitchFamily="18" charset="0"/>
                              </a:rPr>
                              <m:t>0</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𝟐</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a:rPr lang="es-MX" sz="2200" b="0" i="1" smtClean="0">
                                          <a:solidFill>
                                            <a:srgbClr val="002060"/>
                                          </a:solidFill>
                                          <a:latin typeface="Cambria Math" panose="02040503050406030204" pitchFamily="18" charset="0"/>
                                        </a:rPr>
                                        <m:t>0</m:t>
                                      </m:r>
                                    </m:e>
                                    <m:e>
                                      <m:r>
                                        <m:rPr>
                                          <m:brk m:alnAt="7"/>
                                        </m:rPr>
                                        <a:rPr lang="es-MX" sz="220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1" i="1" smtClean="0">
                                      <a:solidFill>
                                        <a:srgbClr val="002060"/>
                                      </a:solidFill>
                                      <a:latin typeface="Cambria Math" panose="02040503050406030204" pitchFamily="18" charset="0"/>
                                    </a:rPr>
                                    <m:t>𝟏</m:t>
                                  </m:r>
                                </m:e>
                              </m:mr>
                            </m:m>
                          </m:e>
                          <m:e>
                            <m:r>
                              <a:rPr lang="es-MX" sz="2200" b="0" i="1" smtClean="0">
                                <a:solidFill>
                                  <a:srgbClr val="002060"/>
                                </a:solidFill>
                                <a:latin typeface="Cambria Math" panose="02040503050406030204" pitchFamily="18" charset="0"/>
                              </a:rPr>
                              <m:t>1</m:t>
                            </m:r>
                          </m:e>
                          <m:e>
                            <m:r>
                              <a:rPr lang="es-MX" sz="2200" b="1" i="1" smtClean="0">
                                <a:solidFill>
                                  <a:srgbClr val="002060"/>
                                </a:solidFill>
                                <a:latin typeface="Cambria Math" panose="02040503050406030204" pitchFamily="18" charset="0"/>
                              </a:rPr>
                              <m:t>𝟏</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907621"/>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𝑾</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smtClean="0">
                            <a:solidFill>
                              <a:schemeClr val="accent2">
                                <a:lumMod val="75000"/>
                              </a:schemeClr>
                            </a:solidFill>
                            <a:latin typeface="Cambria Math" panose="02040503050406030204" pitchFamily="18" charset="0"/>
                          </a:rPr>
                          <m:t>𝟐</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907621"/>
              </a:xfrm>
              <a:prstGeom prst="rect">
                <a:avLst/>
              </a:prstGeom>
              <a:blipFill>
                <a:blip r:embed="rId5"/>
                <a:stretch>
                  <a:fillRect l="-859" t="-671"/>
                </a:stretch>
              </a:blipFill>
            </p:spPr>
            <p:txBody>
              <a:bodyPr/>
              <a:lstStyle/>
              <a:p>
                <a:r>
                  <a:rPr lang="es-MX">
                    <a:noFill/>
                  </a:rPr>
                  <a:t> </a:t>
                </a:r>
              </a:p>
            </p:txBody>
          </p:sp>
        </mc:Fallback>
      </mc:AlternateContent>
    </p:spTree>
    <p:extLst>
      <p:ext uri="{BB962C8B-B14F-4D97-AF65-F5344CB8AC3E}">
        <p14:creationId xmlns:p14="http://schemas.microsoft.com/office/powerpoint/2010/main" val="1136938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4" name="CuadroTexto 3">
            <a:extLst>
              <a:ext uri="{FF2B5EF4-FFF2-40B4-BE49-F238E27FC236}">
                <a16:creationId xmlns:a16="http://schemas.microsoft.com/office/drawing/2014/main" id="{8EAD134C-E6B5-418F-A0D7-DEC7328FAF7F}"/>
              </a:ext>
            </a:extLst>
          </p:cNvPr>
          <p:cNvSpPr txBox="1"/>
          <p:nvPr/>
        </p:nvSpPr>
        <p:spPr>
          <a:xfrm>
            <a:off x="3113494" y="0"/>
            <a:ext cx="6030506" cy="1138773"/>
          </a:xfrm>
          <a:prstGeom prst="rect">
            <a:avLst/>
          </a:prstGeom>
          <a:solidFill>
            <a:schemeClr val="accent2">
              <a:lumMod val="75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700" dirty="0">
              <a:solidFill>
                <a:schemeClr val="bg1"/>
              </a:solidFill>
              <a:latin typeface="Century Gothic" panose="020B0502020202020204" pitchFamily="34" charset="0"/>
            </a:endParaRPr>
          </a:p>
          <a:p>
            <a:pPr algn="ctr"/>
            <a:r>
              <a:rPr lang="es-MX" sz="3200" b="1" dirty="0">
                <a:solidFill>
                  <a:schemeClr val="bg1"/>
                </a:solidFill>
                <a:latin typeface="Century Gothic" panose="020B0502020202020204" pitchFamily="34" charset="0"/>
              </a:rPr>
              <a:t>Fase de recuperación</a:t>
            </a:r>
          </a:p>
          <a:p>
            <a:pPr algn="ctr"/>
            <a:endParaRPr lang="es-MX" sz="1800" b="1" dirty="0">
              <a:solidFill>
                <a:schemeClr val="tx1">
                  <a:lumMod val="50000"/>
                </a:schemeClr>
              </a:solidFill>
              <a:latin typeface="Century Gothic" panose="020B0502020202020204" pitchFamily="34" charset="0"/>
            </a:endParaRPr>
          </a:p>
          <a:p>
            <a:pPr algn="ctr"/>
            <a:endParaRPr lang="es-MX" sz="11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FFE090E-E101-4118-9740-8276E87F6231}"/>
              </a:ext>
            </a:extLst>
          </p:cNvPr>
          <p:cNvSpPr txBox="1"/>
          <p:nvPr/>
        </p:nvSpPr>
        <p:spPr>
          <a:xfrm>
            <a:off x="0" y="0"/>
            <a:ext cx="3113494" cy="1138773"/>
          </a:xfrm>
          <a:prstGeom prst="rect">
            <a:avLst/>
          </a:prstGeom>
          <a:solidFill>
            <a:schemeClr val="tx1">
              <a:lumMod val="50000"/>
            </a:schemeClr>
          </a:solidFill>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s-MX" sz="1600" dirty="0">
              <a:solidFill>
                <a:schemeClr val="bg1"/>
              </a:solidFill>
              <a:latin typeface="Century Gothic" panose="020B0502020202020204" pitchFamily="34" charset="0"/>
            </a:endParaRPr>
          </a:p>
          <a:p>
            <a:pPr algn="ctr"/>
            <a:r>
              <a:rPr lang="es-MX" sz="2400" b="1" dirty="0">
                <a:solidFill>
                  <a:schemeClr val="bg1"/>
                </a:solidFill>
                <a:latin typeface="Montserrat" panose="020B0604020202020204" charset="0"/>
              </a:rPr>
              <a:t>EJEMPLO</a:t>
            </a:r>
          </a:p>
          <a:p>
            <a:pPr algn="ctr"/>
            <a:endParaRPr lang="es-MX" sz="2800" dirty="0">
              <a:solidFill>
                <a:schemeClr val="bg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2A70EBC-C7F8-4F6F-977B-BC9E45DCC8BF}"/>
                  </a:ext>
                </a:extLst>
              </p:cNvPr>
              <p:cNvSpPr txBox="1"/>
              <p:nvPr/>
            </p:nvSpPr>
            <p:spPr>
              <a:xfrm>
                <a:off x="3341148" y="584775"/>
                <a:ext cx="6136305" cy="553998"/>
              </a:xfrm>
              <a:prstGeom prst="rect">
                <a:avLst/>
              </a:prstGeom>
              <a:noFill/>
            </p:spPr>
            <p:txBody>
              <a:bodyPr wrap="square">
                <a:spAutoFit/>
              </a:bodyPr>
              <a:lstStyle/>
              <a:p>
                <a:pPr marL="139700" indent="0">
                  <a:buNone/>
                </a:pPr>
                <a:r>
                  <a:rPr lang="es-MX" sz="1500" b="1" u="sng" dirty="0">
                    <a:solidFill>
                      <a:schemeClr val="bg1"/>
                    </a:solidFill>
                    <a:latin typeface="Roboto "/>
                  </a:rPr>
                  <a:t>Paso 3</a:t>
                </a:r>
                <a:r>
                  <a:rPr lang="es-MX" sz="1500" b="1" dirty="0">
                    <a:solidFill>
                      <a:schemeClr val="bg1"/>
                    </a:solidFill>
                    <a:latin typeface="Roboto "/>
                  </a:rPr>
                  <a:t>: </a:t>
                </a:r>
                <a:r>
                  <a:rPr lang="es-MX" sz="1500" dirty="0">
                    <a:solidFill>
                      <a:schemeClr val="bg1"/>
                    </a:solidFill>
                    <a:latin typeface="Roboto "/>
                  </a:rPr>
                  <a:t>El valor del patrón de salida</a:t>
                </a:r>
                <a:r>
                  <a:rPr lang="es-MX" sz="1500" b="1" dirty="0">
                    <a:solidFill>
                      <a:schemeClr val="bg2">
                        <a:lumMod val="50000"/>
                      </a:schemeClr>
                    </a:solidFill>
                  </a:rPr>
                  <a:t> </a:t>
                </a:r>
                <a14:m>
                  <m:oMath xmlns:m="http://schemas.openxmlformats.org/officeDocument/2006/math">
                    <m:r>
                      <a:rPr lang="es-MX" sz="1500" b="1" i="1" smtClean="0">
                        <a:solidFill>
                          <a:schemeClr val="bg2">
                            <a:lumMod val="50000"/>
                          </a:schemeClr>
                        </a:solidFill>
                        <a:latin typeface="Cambria Math" panose="02040503050406030204" pitchFamily="18" charset="0"/>
                      </a:rPr>
                      <m:t>𝑾𝑴</m:t>
                    </m:r>
                  </m:oMath>
                </a14:m>
                <a:r>
                  <a:rPr lang="es-MX" sz="1500" dirty="0">
                    <a:solidFill>
                      <a:schemeClr val="bg1"/>
                    </a:solidFill>
                    <a:latin typeface="Roboto "/>
                  </a:rPr>
                  <a:t> cuando el patrón de entrada X operado sobre Min </a:t>
                </a:r>
                <a:r>
                  <a:rPr lang="es-MX" sz="1500" b="1" dirty="0">
                    <a:solidFill>
                      <a:schemeClr val="bg1"/>
                    </a:solidFill>
                    <a:latin typeface="Roboto "/>
                  </a:rPr>
                  <a:t>M.  (Continúa…)</a:t>
                </a:r>
              </a:p>
            </p:txBody>
          </p:sp>
        </mc:Choice>
        <mc:Fallback xmlns="">
          <p:sp>
            <p:nvSpPr>
              <p:cNvPr id="9" name="CuadroTexto 8">
                <a:extLst>
                  <a:ext uri="{FF2B5EF4-FFF2-40B4-BE49-F238E27FC236}">
                    <a16:creationId xmlns:a16="http://schemas.microsoft.com/office/drawing/2014/main" id="{52A70EBC-C7F8-4F6F-977B-BC9E45DCC8BF}"/>
                  </a:ext>
                </a:extLst>
              </p:cNvPr>
              <p:cNvSpPr txBox="1">
                <a:spLocks noRot="1" noChangeAspect="1" noMove="1" noResize="1" noEditPoints="1" noAdjustHandles="1" noChangeArrowheads="1" noChangeShapeType="1" noTextEdit="1"/>
              </p:cNvSpPr>
              <p:nvPr/>
            </p:nvSpPr>
            <p:spPr>
              <a:xfrm>
                <a:off x="3341148" y="584775"/>
                <a:ext cx="6136305" cy="553998"/>
              </a:xfrm>
              <a:prstGeom prst="rect">
                <a:avLst/>
              </a:prstGeom>
              <a:blipFill>
                <a:blip r:embed="rId3"/>
                <a:stretch>
                  <a:fillRect t="-2198" b="-10989"/>
                </a:stretch>
              </a:blipFill>
            </p:spPr>
            <p:txBody>
              <a:bodyPr/>
              <a:lstStyle/>
              <a:p>
                <a:r>
                  <a:rPr lang="es-MX">
                    <a:noFill/>
                  </a:rPr>
                  <a:t> </a:t>
                </a:r>
              </a:p>
            </p:txBody>
          </p:sp>
        </mc:Fallback>
      </mc:AlternateContent>
      <p:sp>
        <p:nvSpPr>
          <p:cNvPr id="15" name="CuadroTexto 14">
            <a:extLst>
              <a:ext uri="{FF2B5EF4-FFF2-40B4-BE49-F238E27FC236}">
                <a16:creationId xmlns:a16="http://schemas.microsoft.com/office/drawing/2014/main" id="{83E394EF-97BC-48C1-968D-0FC26E9CC7A8}"/>
              </a:ext>
            </a:extLst>
          </p:cNvPr>
          <p:cNvSpPr txBox="1"/>
          <p:nvPr/>
        </p:nvSpPr>
        <p:spPr>
          <a:xfrm>
            <a:off x="851301" y="584775"/>
            <a:ext cx="1432244" cy="307777"/>
          </a:xfrm>
          <a:prstGeom prst="rect">
            <a:avLst/>
          </a:prstGeom>
          <a:noFill/>
        </p:spPr>
        <p:txBody>
          <a:bodyPr wrap="square">
            <a:spAutoFit/>
          </a:bodyPr>
          <a:lstStyle/>
          <a:p>
            <a:r>
              <a:rPr lang="es-MX" sz="1400" b="1" dirty="0">
                <a:solidFill>
                  <a:schemeClr val="bg1"/>
                </a:solidFill>
                <a:latin typeface="Century Gothic" panose="020B0502020202020204" pitchFamily="34" charset="0"/>
              </a:rPr>
              <a:t>Memoria Min</a:t>
            </a:r>
            <a:endParaRPr lang="es-MX" dirty="0"/>
          </a:p>
        </p:txBody>
      </p:sp>
      <mc:AlternateContent xmlns:mc="http://schemas.openxmlformats.org/markup-compatibility/2006" xmlns:a14="http://schemas.microsoft.com/office/drawing/2010/main">
        <mc:Choice Requires="a14">
          <p:sp>
            <p:nvSpPr>
              <p:cNvPr id="8" name="Google Shape;784;p44">
                <a:extLst>
                  <a:ext uri="{FF2B5EF4-FFF2-40B4-BE49-F238E27FC236}">
                    <a16:creationId xmlns:a16="http://schemas.microsoft.com/office/drawing/2014/main" id="{53B87A96-5755-434E-8B0C-D5F913BD1614}"/>
                  </a:ext>
                </a:extLst>
              </p:cNvPr>
              <p:cNvSpPr txBox="1">
                <a:spLocks noGrp="1"/>
              </p:cNvSpPr>
              <p:nvPr>
                <p:ph type="body" idx="1"/>
              </p:nvPr>
            </p:nvSpPr>
            <p:spPr>
              <a:xfrm>
                <a:off x="4767535" y="1723548"/>
                <a:ext cx="3283529" cy="2655371"/>
              </a:xfrm>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ln w="38100">
                <a:solidFill>
                  <a:schemeClr val="tx1">
                    <a:lumMod val="50000"/>
                  </a:schemeClr>
                </a:solidFill>
                <a:prstDash val="dash"/>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spcFirstLastPara="1" wrap="square" lIns="91425" tIns="91425" rIns="91425" bIns="91425" anchor="ctr" anchorCtr="0">
                <a:noAutofit/>
              </a:bodyPr>
              <a:lstStyle/>
              <a:p>
                <a:pPr marL="139700" indent="0" algn="ctr">
                  <a:buNone/>
                </a:pPr>
                <a:r>
                  <a:rPr lang="es-MX" sz="1700" b="1" u="sng" dirty="0">
                    <a:solidFill>
                      <a:schemeClr val="tx1">
                        <a:lumMod val="50000"/>
                      </a:schemeClr>
                    </a:solidFill>
                    <a:latin typeface="Roboto "/>
                  </a:rPr>
                  <a:t>VECTOR FINAL DE SALIDA</a:t>
                </a:r>
              </a:p>
              <a:p>
                <a:pPr marL="139700" indent="0" algn="ctr">
                  <a:buNone/>
                </a:pPr>
                <a:endParaRPr lang="es-MX" sz="1200" dirty="0">
                  <a:latin typeface="Roboto "/>
                </a:endParaRPr>
              </a:p>
              <a:p>
                <a:pPr marL="139700" indent="0">
                  <a:buNone/>
                </a:pPr>
                <a14:m>
                  <m:oMath xmlns:m="http://schemas.openxmlformats.org/officeDocument/2006/math">
                    <m:sSup>
                      <m:sSupPr>
                        <m:ctrlPr>
                          <a:rPr lang="es-MX" sz="2200" b="1" i="1" smtClean="0">
                            <a:solidFill>
                              <a:schemeClr val="accent2">
                                <a:lumMod val="75000"/>
                              </a:schemeClr>
                            </a:solidFill>
                            <a:latin typeface="Cambria Math" panose="02040503050406030204" pitchFamily="18" charset="0"/>
                          </a:rPr>
                        </m:ctrlPr>
                      </m:sSupPr>
                      <m:e>
                        <m:r>
                          <a:rPr lang="es-MX" sz="2200" b="1" i="1" smtClean="0">
                            <a:solidFill>
                              <a:schemeClr val="accent2">
                                <a:lumMod val="75000"/>
                              </a:schemeClr>
                            </a:solidFill>
                            <a:latin typeface="Cambria Math" panose="02040503050406030204" pitchFamily="18" charset="0"/>
                          </a:rPr>
                          <m:t>𝒀𝑴</m:t>
                        </m:r>
                        <m:r>
                          <a:rPr lang="es-MX" sz="2200" b="1" i="1" smtClean="0">
                            <a:solidFill>
                              <a:schemeClr val="accent2">
                                <a:lumMod val="75000"/>
                              </a:schemeClr>
                            </a:solidFill>
                            <a:latin typeface="Cambria Math" panose="02040503050406030204" pitchFamily="18" charset="0"/>
                          </a:rPr>
                          <m:t>(</m:t>
                        </m:r>
                        <m:r>
                          <a:rPr lang="es-MX" sz="2200" b="1" i="1" smtClean="0">
                            <a:solidFill>
                              <a:schemeClr val="accent2">
                                <a:lumMod val="75000"/>
                              </a:schemeClr>
                            </a:solidFill>
                            <a:latin typeface="Cambria Math" panose="02040503050406030204" pitchFamily="18" charset="0"/>
                          </a:rPr>
                          <m:t>𝒙</m:t>
                        </m:r>
                      </m:e>
                      <m:sup>
                        <m:r>
                          <a:rPr lang="es-MX" sz="2200" b="1" i="1" smtClean="0">
                            <a:solidFill>
                              <a:schemeClr val="accent2">
                                <a:lumMod val="75000"/>
                              </a:schemeClr>
                            </a:solidFill>
                            <a:latin typeface="Cambria Math" panose="02040503050406030204" pitchFamily="18" charset="0"/>
                          </a:rPr>
                          <m:t>𝟑</m:t>
                        </m:r>
                      </m:sup>
                    </m:sSup>
                    <m:r>
                      <a:rPr lang="es-MX" sz="2200" b="1" i="1" smtClean="0">
                        <a:solidFill>
                          <a:schemeClr val="accent2">
                            <a:lumMod val="75000"/>
                          </a:schemeClr>
                        </a:solidFill>
                        <a:latin typeface="Cambria Math" panose="02040503050406030204" pitchFamily="18" charset="0"/>
                      </a:rPr>
                      <m:t>)</m:t>
                    </m:r>
                    <m:r>
                      <a:rPr lang="es-MX" sz="2200" i="1">
                        <a:solidFill>
                          <a:schemeClr val="accent2">
                            <a:lumMod val="75000"/>
                          </a:schemeClr>
                        </a:solidFill>
                        <a:latin typeface="Cambria Math" panose="02040503050406030204" pitchFamily="18" charset="0"/>
                      </a:rPr>
                      <m:t>=</m:t>
                    </m:r>
                    <m:d>
                      <m:dPr>
                        <m:begChr m:val="["/>
                        <m:endChr m:val="]"/>
                        <m:ctrlPr>
                          <a:rPr lang="es-MX" sz="2200" i="1">
                            <a:solidFill>
                              <a:schemeClr val="accent2">
                                <a:lumMod val="75000"/>
                              </a:schemeClr>
                            </a:solidFill>
                            <a:latin typeface="Cambria Math" panose="02040503050406030204" pitchFamily="18" charset="0"/>
                          </a:rPr>
                        </m:ctrlPr>
                      </m:dPr>
                      <m:e>
                        <m:eqArr>
                          <m:eqArrPr>
                            <m:ctrlPr>
                              <a:rPr lang="es-MX" sz="2200" i="1">
                                <a:solidFill>
                                  <a:schemeClr val="accent2">
                                    <a:lumMod val="75000"/>
                                  </a:schemeClr>
                                </a:solidFill>
                                <a:latin typeface="Cambria Math" panose="02040503050406030204" pitchFamily="18" charset="0"/>
                              </a:rPr>
                            </m:ctrlPr>
                          </m:eqArrPr>
                          <m:e>
                            <m:m>
                              <m:mPr>
                                <m:mcs>
                                  <m:mc>
                                    <m:mcPr>
                                      <m:count m:val="1"/>
                                      <m:mcJc m:val="center"/>
                                    </m:mcPr>
                                  </m:mc>
                                </m:mcs>
                                <m:ctrlPr>
                                  <a:rPr lang="es-MX" sz="2200" i="1">
                                    <a:solidFill>
                                      <a:schemeClr val="accent2">
                                        <a:lumMod val="75000"/>
                                      </a:schemeClr>
                                    </a:solidFill>
                                    <a:latin typeface="Cambria Math" panose="02040503050406030204" pitchFamily="18" charset="0"/>
                                  </a:rPr>
                                </m:ctrlPr>
                              </m:mPr>
                              <m:mr>
                                <m:e>
                                  <m:eqArr>
                                    <m:eqArrPr>
                                      <m:ctrlPr>
                                        <a:rPr lang="es-MX" sz="2200" i="1">
                                          <a:solidFill>
                                            <a:schemeClr val="accent2">
                                              <a:lumMod val="75000"/>
                                            </a:schemeClr>
                                          </a:solidFill>
                                          <a:latin typeface="Cambria Math" panose="02040503050406030204" pitchFamily="18" charset="0"/>
                                        </a:rPr>
                                      </m:ctrlPr>
                                    </m:eqArrPr>
                                    <m:e>
                                      <m:r>
                                        <a:rPr lang="es-MX" sz="2200" b="0" i="1" smtClean="0">
                                          <a:solidFill>
                                            <a:schemeClr val="accent2">
                                              <a:lumMod val="75000"/>
                                            </a:schemeClr>
                                          </a:solidFill>
                                          <a:latin typeface="Cambria Math" panose="02040503050406030204" pitchFamily="18" charset="0"/>
                                        </a:rPr>
                                        <m:t>1</m:t>
                                      </m:r>
                                    </m:e>
                                    <m:e>
                                      <m:r>
                                        <m:rPr>
                                          <m:brk m:alnAt="7"/>
                                        </m:rPr>
                                        <a:rPr lang="es-MX" sz="2200" i="1">
                                          <a:solidFill>
                                            <a:schemeClr val="accent2">
                                              <a:lumMod val="75000"/>
                                            </a:schemeClr>
                                          </a:solidFill>
                                          <a:latin typeface="Cambria Math" panose="02040503050406030204" pitchFamily="18" charset="0"/>
                                        </a:rPr>
                                        <m:t>0</m:t>
                                      </m:r>
                                    </m:e>
                                  </m:eqArr>
                                </m:e>
                              </m:mr>
                              <m:mr>
                                <m:e>
                                  <m:r>
                                    <a:rPr lang="es-MX" sz="2200" i="1">
                                      <a:solidFill>
                                        <a:schemeClr val="accent2">
                                          <a:lumMod val="75000"/>
                                        </a:schemeClr>
                                      </a:solidFill>
                                      <a:latin typeface="Cambria Math" panose="02040503050406030204" pitchFamily="18" charset="0"/>
                                    </a:rPr>
                                    <m:t>1</m:t>
                                  </m:r>
                                </m:e>
                              </m:mr>
                              <m:mr>
                                <m:e>
                                  <m:r>
                                    <a:rPr lang="es-MX" sz="2200" b="0" i="1" smtClean="0">
                                      <a:solidFill>
                                        <a:schemeClr val="accent2">
                                          <a:lumMod val="75000"/>
                                        </a:schemeClr>
                                      </a:solidFill>
                                      <a:latin typeface="Cambria Math" panose="02040503050406030204" pitchFamily="18" charset="0"/>
                                    </a:rPr>
                                    <m:t>0</m:t>
                                  </m:r>
                                </m:e>
                              </m:mr>
                            </m:m>
                          </m:e>
                          <m:e>
                            <m:r>
                              <a:rPr lang="es-MX" sz="2200" b="0" i="1" smtClean="0">
                                <a:solidFill>
                                  <a:schemeClr val="accent2">
                                    <a:lumMod val="75000"/>
                                  </a:schemeClr>
                                </a:solidFill>
                                <a:latin typeface="Cambria Math" panose="02040503050406030204" pitchFamily="18" charset="0"/>
                              </a:rPr>
                              <m:t>0</m:t>
                            </m:r>
                          </m:e>
                          <m:e>
                            <m:r>
                              <a:rPr lang="es-MX" sz="2200" b="0" i="1" smtClean="0">
                                <a:solidFill>
                                  <a:schemeClr val="accent2">
                                    <a:lumMod val="75000"/>
                                  </a:schemeClr>
                                </a:solidFill>
                                <a:latin typeface="Cambria Math" panose="02040503050406030204" pitchFamily="18" charset="0"/>
                              </a:rPr>
                              <m:t>0</m:t>
                            </m:r>
                          </m:e>
                        </m:eqArr>
                      </m:e>
                    </m:d>
                    <m:r>
                      <a:rPr lang="es-MX" sz="2200" b="0" i="0" smtClean="0">
                        <a:solidFill>
                          <a:schemeClr val="accent2">
                            <a:lumMod val="75000"/>
                          </a:schemeClr>
                        </a:solidFill>
                        <a:latin typeface="Cambria Math" panose="02040503050406030204" pitchFamily="18" charset="0"/>
                      </a:rPr>
                      <m:t> </m:t>
                    </m:r>
                  </m:oMath>
                </a14:m>
                <a:r>
                  <a:rPr lang="es-MX" sz="2200" dirty="0">
                    <a:solidFill>
                      <a:schemeClr val="tx1">
                        <a:lumMod val="50000"/>
                      </a:schemeClr>
                    </a:solidFill>
                  </a:rPr>
                  <a:t> </a:t>
                </a:r>
                <a14:m>
                  <m:oMath xmlns:m="http://schemas.openxmlformats.org/officeDocument/2006/math">
                    <m:sSup>
                      <m:sSupPr>
                        <m:ctrlPr>
                          <a:rPr lang="es-MX" sz="2200" b="1" i="1">
                            <a:solidFill>
                              <a:srgbClr val="002060"/>
                            </a:solidFill>
                            <a:latin typeface="Cambria Math" panose="02040503050406030204" pitchFamily="18" charset="0"/>
                          </a:rPr>
                        </m:ctrlPr>
                      </m:sSupPr>
                      <m:e>
                        <m:r>
                          <a:rPr lang="es-MX" sz="2200" b="1" i="1" smtClean="0">
                            <a:solidFill>
                              <a:srgbClr val="002060"/>
                            </a:solidFill>
                            <a:latin typeface="Cambria Math" panose="02040503050406030204" pitchFamily="18" charset="0"/>
                          </a:rPr>
                          <m:t>𝒚</m:t>
                        </m:r>
                      </m:e>
                      <m:sup>
                        <m:r>
                          <a:rPr lang="es-MX" sz="2200" b="1" i="1" smtClean="0">
                            <a:solidFill>
                              <a:srgbClr val="002060"/>
                            </a:solidFill>
                            <a:latin typeface="Cambria Math" panose="02040503050406030204" pitchFamily="18" charset="0"/>
                          </a:rPr>
                          <m:t>𝟑</m:t>
                        </m:r>
                      </m:sup>
                    </m:sSup>
                    <m:r>
                      <a:rPr lang="es-MX" sz="2200" i="1">
                        <a:solidFill>
                          <a:srgbClr val="002060"/>
                        </a:solidFill>
                        <a:latin typeface="Cambria Math" panose="02040503050406030204" pitchFamily="18" charset="0"/>
                      </a:rPr>
                      <m:t>=</m:t>
                    </m:r>
                    <m:d>
                      <m:dPr>
                        <m:begChr m:val="["/>
                        <m:endChr m:val="]"/>
                        <m:ctrlPr>
                          <a:rPr lang="es-MX" sz="2200" i="1">
                            <a:solidFill>
                              <a:srgbClr val="002060"/>
                            </a:solidFill>
                            <a:latin typeface="Cambria Math" panose="02040503050406030204" pitchFamily="18" charset="0"/>
                          </a:rPr>
                        </m:ctrlPr>
                      </m:dPr>
                      <m:e>
                        <m:eqArr>
                          <m:eqArrPr>
                            <m:ctrlPr>
                              <a:rPr lang="es-MX" sz="2200" i="1">
                                <a:solidFill>
                                  <a:srgbClr val="002060"/>
                                </a:solidFill>
                                <a:latin typeface="Cambria Math" panose="02040503050406030204" pitchFamily="18" charset="0"/>
                              </a:rPr>
                            </m:ctrlPr>
                          </m:eqArrPr>
                          <m:e>
                            <m:m>
                              <m:mPr>
                                <m:mcs>
                                  <m:mc>
                                    <m:mcPr>
                                      <m:count m:val="1"/>
                                      <m:mcJc m:val="center"/>
                                    </m:mcPr>
                                  </m:mc>
                                </m:mcs>
                                <m:ctrlPr>
                                  <a:rPr lang="es-MX" sz="2200" i="1">
                                    <a:solidFill>
                                      <a:srgbClr val="002060"/>
                                    </a:solidFill>
                                    <a:latin typeface="Cambria Math" panose="02040503050406030204" pitchFamily="18" charset="0"/>
                                  </a:rPr>
                                </m:ctrlPr>
                              </m:mPr>
                              <m:mr>
                                <m:e>
                                  <m:eqArr>
                                    <m:eqArrPr>
                                      <m:ctrlPr>
                                        <a:rPr lang="es-MX" sz="2200" i="1">
                                          <a:solidFill>
                                            <a:srgbClr val="002060"/>
                                          </a:solidFill>
                                          <a:latin typeface="Cambria Math" panose="02040503050406030204" pitchFamily="18" charset="0"/>
                                        </a:rPr>
                                      </m:ctrlPr>
                                    </m:eqArrPr>
                                    <m:e>
                                      <m:r>
                                        <a:rPr lang="es-MX" sz="2200" b="0" i="1" smtClean="0">
                                          <a:solidFill>
                                            <a:srgbClr val="002060"/>
                                          </a:solidFill>
                                          <a:latin typeface="Cambria Math" panose="02040503050406030204" pitchFamily="18" charset="0"/>
                                        </a:rPr>
                                        <m:t>1</m:t>
                                      </m:r>
                                    </m:e>
                                    <m:e>
                                      <m:r>
                                        <m:rPr>
                                          <m:brk m:alnAt="7"/>
                                        </m:rPr>
                                        <a:rPr lang="es-MX" sz="2200" i="1">
                                          <a:solidFill>
                                            <a:srgbClr val="002060"/>
                                          </a:solidFill>
                                          <a:latin typeface="Cambria Math" panose="02040503050406030204" pitchFamily="18" charset="0"/>
                                        </a:rPr>
                                        <m:t>0</m:t>
                                      </m:r>
                                    </m:e>
                                  </m:eqArr>
                                </m:e>
                              </m:mr>
                              <m:mr>
                                <m:e>
                                  <m:r>
                                    <a:rPr lang="es-MX" sz="2200" b="0" i="1" smtClean="0">
                                      <a:solidFill>
                                        <a:srgbClr val="002060"/>
                                      </a:solidFill>
                                      <a:latin typeface="Cambria Math" panose="02040503050406030204" pitchFamily="18" charset="0"/>
                                    </a:rPr>
                                    <m:t>1</m:t>
                                  </m:r>
                                </m:e>
                              </m:mr>
                              <m:mr>
                                <m:e>
                                  <m:r>
                                    <a:rPr lang="es-MX" sz="2200" b="0" i="1" smtClean="0">
                                      <a:solidFill>
                                        <a:srgbClr val="002060"/>
                                      </a:solidFill>
                                      <a:latin typeface="Cambria Math" panose="02040503050406030204" pitchFamily="18" charset="0"/>
                                    </a:rPr>
                                    <m:t>0</m:t>
                                  </m:r>
                                </m:e>
                              </m:mr>
                            </m:m>
                          </m:e>
                          <m:e>
                            <m:r>
                              <a:rPr lang="es-MX" sz="2200" b="0" i="1" smtClean="0">
                                <a:solidFill>
                                  <a:srgbClr val="002060"/>
                                </a:solidFill>
                                <a:latin typeface="Cambria Math" panose="02040503050406030204" pitchFamily="18" charset="0"/>
                              </a:rPr>
                              <m:t>0</m:t>
                            </m:r>
                          </m:e>
                          <m:e>
                            <m:r>
                              <a:rPr lang="es-MX" sz="2200" b="1" i="1" smtClean="0">
                                <a:solidFill>
                                  <a:srgbClr val="002060"/>
                                </a:solidFill>
                                <a:latin typeface="Cambria Math" panose="02040503050406030204" pitchFamily="18" charset="0"/>
                              </a:rPr>
                              <m:t>𝟏</m:t>
                            </m:r>
                          </m:e>
                        </m:eqArr>
                      </m:e>
                    </m:d>
                  </m:oMath>
                </a14:m>
                <a:r>
                  <a:rPr lang="es-ES" sz="2200" dirty="0">
                    <a:solidFill>
                      <a:schemeClr val="tx1">
                        <a:lumMod val="50000"/>
                      </a:schemeClr>
                    </a:solidFill>
                    <a:latin typeface="Roboto" panose="020B0604020202020204" charset="0"/>
                    <a:ea typeface="Roboto" panose="020B0604020202020204" charset="0"/>
                  </a:rPr>
                  <a:t> </a:t>
                </a:r>
              </a:p>
            </p:txBody>
          </p:sp>
        </mc:Choice>
        <mc:Fallback xmlns="">
          <p:sp>
            <p:nvSpPr>
              <p:cNvPr id="8" name="Google Shape;784;p44">
                <a:extLst>
                  <a:ext uri="{FF2B5EF4-FFF2-40B4-BE49-F238E27FC236}">
                    <a16:creationId xmlns:a16="http://schemas.microsoft.com/office/drawing/2014/main" id="{53B87A96-5755-434E-8B0C-D5F913BD1614}"/>
                  </a:ext>
                </a:extLst>
              </p:cNvPr>
              <p:cNvSpPr txBox="1">
                <a:spLocks noGrp="1" noRot="1" noChangeAspect="1" noMove="1" noResize="1" noEditPoints="1" noAdjustHandles="1" noChangeArrowheads="1" noChangeShapeType="1" noTextEdit="1"/>
              </p:cNvSpPr>
              <p:nvPr>
                <p:ph type="body" idx="1"/>
              </p:nvPr>
            </p:nvSpPr>
            <p:spPr>
              <a:xfrm>
                <a:off x="4767535" y="1723548"/>
                <a:ext cx="3283529" cy="2655371"/>
              </a:xfrm>
              <a:prstGeom prst="rect">
                <a:avLst/>
              </a:prstGeom>
              <a:blipFill>
                <a:blip r:embed="rId4"/>
                <a:stretch>
                  <a:fillRect/>
                </a:stretch>
              </a:blipFill>
              <a:ln w="38100">
                <a:solidFill>
                  <a:schemeClr val="tx1">
                    <a:lumMod val="50000"/>
                  </a:schemeClr>
                </a:solidFill>
                <a:prstDash val="dash"/>
                <a:extLst>
                  <a:ext uri="{C807C97D-BFC1-408E-A445-0C87EB9F89A2}">
                    <ask:lineSketchStyleProps xmlns:ask="http://schemas.microsoft.com/office/drawing/2018/sketchyshapes" sd="3507143784">
                      <a:custGeom>
                        <a:avLst/>
                        <a:gdLst>
                          <a:gd name="connsiteX0" fmla="*/ 0 w 3283529"/>
                          <a:gd name="connsiteY0" fmla="*/ 0 h 2655371"/>
                          <a:gd name="connsiteX1" fmla="*/ 514420 w 3283529"/>
                          <a:gd name="connsiteY1" fmla="*/ 0 h 2655371"/>
                          <a:gd name="connsiteX2" fmla="*/ 1061674 w 3283529"/>
                          <a:gd name="connsiteY2" fmla="*/ 0 h 2655371"/>
                          <a:gd name="connsiteX3" fmla="*/ 1641765 w 3283529"/>
                          <a:gd name="connsiteY3" fmla="*/ 0 h 2655371"/>
                          <a:gd name="connsiteX4" fmla="*/ 2156184 w 3283529"/>
                          <a:gd name="connsiteY4" fmla="*/ 0 h 2655371"/>
                          <a:gd name="connsiteX5" fmla="*/ 2637768 w 3283529"/>
                          <a:gd name="connsiteY5" fmla="*/ 0 h 2655371"/>
                          <a:gd name="connsiteX6" fmla="*/ 3283529 w 3283529"/>
                          <a:gd name="connsiteY6" fmla="*/ 0 h 2655371"/>
                          <a:gd name="connsiteX7" fmla="*/ 3283529 w 3283529"/>
                          <a:gd name="connsiteY7" fmla="*/ 584182 h 2655371"/>
                          <a:gd name="connsiteX8" fmla="*/ 3283529 w 3283529"/>
                          <a:gd name="connsiteY8" fmla="*/ 1035595 h 2655371"/>
                          <a:gd name="connsiteX9" fmla="*/ 3283529 w 3283529"/>
                          <a:gd name="connsiteY9" fmla="*/ 1487008 h 2655371"/>
                          <a:gd name="connsiteX10" fmla="*/ 3283529 w 3283529"/>
                          <a:gd name="connsiteY10" fmla="*/ 2044636 h 2655371"/>
                          <a:gd name="connsiteX11" fmla="*/ 3283529 w 3283529"/>
                          <a:gd name="connsiteY11" fmla="*/ 2655371 h 2655371"/>
                          <a:gd name="connsiteX12" fmla="*/ 2834780 w 3283529"/>
                          <a:gd name="connsiteY12" fmla="*/ 2655371 h 2655371"/>
                          <a:gd name="connsiteX13" fmla="*/ 2254690 w 3283529"/>
                          <a:gd name="connsiteY13" fmla="*/ 2655371 h 2655371"/>
                          <a:gd name="connsiteX14" fmla="*/ 1740270 w 3283529"/>
                          <a:gd name="connsiteY14" fmla="*/ 2655371 h 2655371"/>
                          <a:gd name="connsiteX15" fmla="*/ 1258686 w 3283529"/>
                          <a:gd name="connsiteY15" fmla="*/ 2655371 h 2655371"/>
                          <a:gd name="connsiteX16" fmla="*/ 711431 w 3283529"/>
                          <a:gd name="connsiteY16" fmla="*/ 2655371 h 2655371"/>
                          <a:gd name="connsiteX17" fmla="*/ 0 w 3283529"/>
                          <a:gd name="connsiteY17" fmla="*/ 2655371 h 2655371"/>
                          <a:gd name="connsiteX18" fmla="*/ 0 w 3283529"/>
                          <a:gd name="connsiteY18" fmla="*/ 2150851 h 2655371"/>
                          <a:gd name="connsiteX19" fmla="*/ 0 w 3283529"/>
                          <a:gd name="connsiteY19" fmla="*/ 1619776 h 2655371"/>
                          <a:gd name="connsiteX20" fmla="*/ 0 w 3283529"/>
                          <a:gd name="connsiteY20" fmla="*/ 1115256 h 2655371"/>
                          <a:gd name="connsiteX21" fmla="*/ 0 w 3283529"/>
                          <a:gd name="connsiteY21" fmla="*/ 637289 h 2655371"/>
                          <a:gd name="connsiteX22" fmla="*/ 0 w 3283529"/>
                          <a:gd name="connsiteY22" fmla="*/ 0 h 265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83529" h="2655371" fill="none" extrusionOk="0">
                            <a:moveTo>
                              <a:pt x="0" y="0"/>
                            </a:moveTo>
                            <a:cubicBezTo>
                              <a:pt x="117432" y="-9686"/>
                              <a:pt x="288682" y="14596"/>
                              <a:pt x="514420" y="0"/>
                            </a:cubicBezTo>
                            <a:cubicBezTo>
                              <a:pt x="740158" y="-14596"/>
                              <a:pt x="908761" y="17160"/>
                              <a:pt x="1061674" y="0"/>
                            </a:cubicBezTo>
                            <a:cubicBezTo>
                              <a:pt x="1214587" y="-17160"/>
                              <a:pt x="1449029" y="45829"/>
                              <a:pt x="1641765" y="0"/>
                            </a:cubicBezTo>
                            <a:cubicBezTo>
                              <a:pt x="1834501" y="-45829"/>
                              <a:pt x="2039627" y="53233"/>
                              <a:pt x="2156184" y="0"/>
                            </a:cubicBezTo>
                            <a:cubicBezTo>
                              <a:pt x="2272741" y="-53233"/>
                              <a:pt x="2466374" y="25096"/>
                              <a:pt x="2637768" y="0"/>
                            </a:cubicBezTo>
                            <a:cubicBezTo>
                              <a:pt x="2809162" y="-25096"/>
                              <a:pt x="3080280" y="38639"/>
                              <a:pt x="3283529" y="0"/>
                            </a:cubicBezTo>
                            <a:cubicBezTo>
                              <a:pt x="3337380" y="256671"/>
                              <a:pt x="3245442" y="328331"/>
                              <a:pt x="3283529" y="584182"/>
                            </a:cubicBezTo>
                            <a:cubicBezTo>
                              <a:pt x="3321616" y="840033"/>
                              <a:pt x="3232488" y="865517"/>
                              <a:pt x="3283529" y="1035595"/>
                            </a:cubicBezTo>
                            <a:cubicBezTo>
                              <a:pt x="3334570" y="1205673"/>
                              <a:pt x="3256741" y="1291376"/>
                              <a:pt x="3283529" y="1487008"/>
                            </a:cubicBezTo>
                            <a:cubicBezTo>
                              <a:pt x="3310317" y="1682640"/>
                              <a:pt x="3252834" y="1914056"/>
                              <a:pt x="3283529" y="2044636"/>
                            </a:cubicBezTo>
                            <a:cubicBezTo>
                              <a:pt x="3314224" y="2175216"/>
                              <a:pt x="3281624" y="2461400"/>
                              <a:pt x="3283529" y="2655371"/>
                            </a:cubicBezTo>
                            <a:cubicBezTo>
                              <a:pt x="3062071" y="2663390"/>
                              <a:pt x="2942008" y="2631318"/>
                              <a:pt x="2834780" y="2655371"/>
                            </a:cubicBezTo>
                            <a:cubicBezTo>
                              <a:pt x="2727552" y="2679424"/>
                              <a:pt x="2390252" y="2597682"/>
                              <a:pt x="2254690" y="2655371"/>
                            </a:cubicBezTo>
                            <a:cubicBezTo>
                              <a:pt x="2119128" y="2713060"/>
                              <a:pt x="1980516" y="2603943"/>
                              <a:pt x="1740270" y="2655371"/>
                            </a:cubicBezTo>
                            <a:cubicBezTo>
                              <a:pt x="1500024" y="2706799"/>
                              <a:pt x="1393379" y="2648339"/>
                              <a:pt x="1258686" y="2655371"/>
                            </a:cubicBezTo>
                            <a:cubicBezTo>
                              <a:pt x="1123993" y="2662403"/>
                              <a:pt x="893189" y="2654804"/>
                              <a:pt x="711431" y="2655371"/>
                            </a:cubicBezTo>
                            <a:cubicBezTo>
                              <a:pt x="529673" y="2655938"/>
                              <a:pt x="295174" y="2620318"/>
                              <a:pt x="0" y="2655371"/>
                            </a:cubicBezTo>
                            <a:cubicBezTo>
                              <a:pt x="-25581" y="2481287"/>
                              <a:pt x="5181" y="2387889"/>
                              <a:pt x="0" y="2150851"/>
                            </a:cubicBezTo>
                            <a:cubicBezTo>
                              <a:pt x="-5181" y="1913813"/>
                              <a:pt x="3929" y="1762969"/>
                              <a:pt x="0" y="1619776"/>
                            </a:cubicBezTo>
                            <a:cubicBezTo>
                              <a:pt x="-3929" y="1476584"/>
                              <a:pt x="766" y="1341142"/>
                              <a:pt x="0" y="1115256"/>
                            </a:cubicBezTo>
                            <a:cubicBezTo>
                              <a:pt x="-766" y="889370"/>
                              <a:pt x="14059" y="809977"/>
                              <a:pt x="0" y="637289"/>
                            </a:cubicBezTo>
                            <a:cubicBezTo>
                              <a:pt x="-14059" y="464601"/>
                              <a:pt x="51215" y="290571"/>
                              <a:pt x="0" y="0"/>
                            </a:cubicBezTo>
                            <a:close/>
                          </a:path>
                          <a:path w="3283529" h="2655371" stroke="0" extrusionOk="0">
                            <a:moveTo>
                              <a:pt x="0" y="0"/>
                            </a:moveTo>
                            <a:cubicBezTo>
                              <a:pt x="203635" y="-56542"/>
                              <a:pt x="471477" y="36888"/>
                              <a:pt x="612925" y="0"/>
                            </a:cubicBezTo>
                            <a:cubicBezTo>
                              <a:pt x="754373" y="-36888"/>
                              <a:pt x="941512" y="7371"/>
                              <a:pt x="1160180" y="0"/>
                            </a:cubicBezTo>
                            <a:cubicBezTo>
                              <a:pt x="1378849" y="-7371"/>
                              <a:pt x="1465066" y="29243"/>
                              <a:pt x="1674600" y="0"/>
                            </a:cubicBezTo>
                            <a:cubicBezTo>
                              <a:pt x="1884134" y="-29243"/>
                              <a:pt x="2000682" y="32402"/>
                              <a:pt x="2221855" y="0"/>
                            </a:cubicBezTo>
                            <a:cubicBezTo>
                              <a:pt x="2443029" y="-32402"/>
                              <a:pt x="2549801" y="53870"/>
                              <a:pt x="2736274" y="0"/>
                            </a:cubicBezTo>
                            <a:cubicBezTo>
                              <a:pt x="2922747" y="-53870"/>
                              <a:pt x="3071000" y="7923"/>
                              <a:pt x="3283529" y="0"/>
                            </a:cubicBezTo>
                            <a:cubicBezTo>
                              <a:pt x="3298612" y="122505"/>
                              <a:pt x="3238295" y="317603"/>
                              <a:pt x="3283529" y="584182"/>
                            </a:cubicBezTo>
                            <a:cubicBezTo>
                              <a:pt x="3328763" y="850761"/>
                              <a:pt x="3245380" y="962248"/>
                              <a:pt x="3283529" y="1062148"/>
                            </a:cubicBezTo>
                            <a:cubicBezTo>
                              <a:pt x="3321678" y="1162048"/>
                              <a:pt x="3233859" y="1385513"/>
                              <a:pt x="3283529" y="1566669"/>
                            </a:cubicBezTo>
                            <a:cubicBezTo>
                              <a:pt x="3333199" y="1747825"/>
                              <a:pt x="3281021" y="1897357"/>
                              <a:pt x="3283529" y="2044636"/>
                            </a:cubicBezTo>
                            <a:cubicBezTo>
                              <a:pt x="3286037" y="2191915"/>
                              <a:pt x="3277741" y="2430422"/>
                              <a:pt x="3283529" y="2655371"/>
                            </a:cubicBezTo>
                            <a:cubicBezTo>
                              <a:pt x="3048054" y="2703330"/>
                              <a:pt x="2881179" y="2654282"/>
                              <a:pt x="2670604" y="2655371"/>
                            </a:cubicBezTo>
                            <a:cubicBezTo>
                              <a:pt x="2460030" y="2656460"/>
                              <a:pt x="2347425" y="2632864"/>
                              <a:pt x="2123349" y="2655371"/>
                            </a:cubicBezTo>
                            <a:cubicBezTo>
                              <a:pt x="1899273" y="2677878"/>
                              <a:pt x="1753147" y="2600254"/>
                              <a:pt x="1641765" y="2655371"/>
                            </a:cubicBezTo>
                            <a:cubicBezTo>
                              <a:pt x="1530383" y="2710488"/>
                              <a:pt x="1242597" y="2613383"/>
                              <a:pt x="1094510" y="2655371"/>
                            </a:cubicBezTo>
                            <a:cubicBezTo>
                              <a:pt x="946423" y="2697359"/>
                              <a:pt x="725309" y="2624326"/>
                              <a:pt x="580090" y="2655371"/>
                            </a:cubicBezTo>
                            <a:cubicBezTo>
                              <a:pt x="434871" y="2686416"/>
                              <a:pt x="249101" y="2596342"/>
                              <a:pt x="0" y="2655371"/>
                            </a:cubicBezTo>
                            <a:cubicBezTo>
                              <a:pt x="-37108" y="2516775"/>
                              <a:pt x="29076" y="2270863"/>
                              <a:pt x="0" y="2124297"/>
                            </a:cubicBezTo>
                            <a:cubicBezTo>
                              <a:pt x="-29076" y="1977731"/>
                              <a:pt x="6689" y="1818861"/>
                              <a:pt x="0" y="1593223"/>
                            </a:cubicBezTo>
                            <a:cubicBezTo>
                              <a:pt x="-6689" y="1367585"/>
                              <a:pt x="9795" y="1178274"/>
                              <a:pt x="0" y="1062148"/>
                            </a:cubicBezTo>
                            <a:cubicBezTo>
                              <a:pt x="-9795" y="946023"/>
                              <a:pt x="56656" y="751607"/>
                              <a:pt x="0" y="584182"/>
                            </a:cubicBezTo>
                            <a:cubicBezTo>
                              <a:pt x="-56656" y="416757"/>
                              <a:pt x="46887" y="131892"/>
                              <a:pt x="0" y="0"/>
                            </a:cubicBezTo>
                            <a:close/>
                          </a:path>
                        </a:pathLst>
                      </a:custGeom>
                      <ask:type>
                        <ask:lineSketchScribble/>
                      </ask:type>
                    </ask:lineSketchStyleProps>
                  </a:ext>
                </a:extLst>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7FA6A3B0-D063-46F9-9CF5-E2D1FE623582}"/>
                  </a:ext>
                </a:extLst>
              </p:cNvPr>
              <p:cNvSpPr txBox="1"/>
              <p:nvPr/>
            </p:nvSpPr>
            <p:spPr>
              <a:xfrm>
                <a:off x="235095" y="2852721"/>
                <a:ext cx="4970750" cy="907621"/>
              </a:xfrm>
              <a:prstGeom prst="rect">
                <a:avLst/>
              </a:prstGeom>
              <a:noFill/>
            </p:spPr>
            <p:txBody>
              <a:bodyPr wrap="square">
                <a:spAutoFit/>
              </a:bodyPr>
              <a:lstStyle/>
              <a:p>
                <a:r>
                  <a:rPr lang="es-MX" sz="1700" dirty="0">
                    <a:latin typeface="Roboto "/>
                  </a:rPr>
                  <a:t>Comparando el vector </a:t>
                </a:r>
                <a14:m>
                  <m:oMath xmlns:m="http://schemas.openxmlformats.org/officeDocument/2006/math">
                    <m:r>
                      <a:rPr lang="es-MX" sz="1700" b="1" i="1" smtClean="0">
                        <a:solidFill>
                          <a:schemeClr val="accent2">
                            <a:lumMod val="75000"/>
                          </a:schemeClr>
                        </a:solidFill>
                        <a:latin typeface="Cambria Math" panose="02040503050406030204" pitchFamily="18" charset="0"/>
                      </a:rPr>
                      <m:t>𝑾</m:t>
                    </m:r>
                    <m:r>
                      <a:rPr lang="es-MX" sz="1700" b="1" i="1">
                        <a:solidFill>
                          <a:schemeClr val="accent2">
                            <a:lumMod val="75000"/>
                          </a:schemeClr>
                        </a:solidFill>
                        <a:latin typeface="Cambria Math" panose="02040503050406030204" pitchFamily="18" charset="0"/>
                      </a:rPr>
                      <m:t>𝑴</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con</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el</m:t>
                    </m:r>
                    <m:r>
                      <m:rPr>
                        <m:nor/>
                      </m:rPr>
                      <a:rPr lang="es-MX" sz="1700" b="0" i="0" smtClean="0">
                        <a:solidFill>
                          <a:schemeClr val="bg2">
                            <a:lumMod val="50000"/>
                          </a:schemeClr>
                        </a:solidFill>
                        <a:latin typeface="Roboto "/>
                      </a:rPr>
                      <m:t> </m:t>
                    </m:r>
                    <m:r>
                      <m:rPr>
                        <m:nor/>
                      </m:rPr>
                      <a:rPr lang="es-MX" sz="1700" b="0" i="0" smtClean="0">
                        <a:solidFill>
                          <a:schemeClr val="bg2">
                            <a:lumMod val="50000"/>
                          </a:schemeClr>
                        </a:solidFill>
                        <a:latin typeface="Roboto "/>
                      </a:rPr>
                      <m:t>vector</m:t>
                    </m:r>
                    <m:sSup>
                      <m:sSupPr>
                        <m:ctrlPr>
                          <a:rPr lang="es-MX" sz="1800" b="1" i="1" smtClean="0">
                            <a:solidFill>
                              <a:schemeClr val="accent2">
                                <a:lumMod val="75000"/>
                              </a:schemeClr>
                            </a:solidFill>
                            <a:latin typeface="Cambria Math" panose="02040503050406030204" pitchFamily="18" charset="0"/>
                          </a:rPr>
                        </m:ctrlPr>
                      </m:sSupPr>
                      <m:e>
                        <m:r>
                          <a:rPr lang="es-MX" sz="1800" b="1" i="1" smtClean="0">
                            <a:solidFill>
                              <a:schemeClr val="accent2">
                                <a:lumMod val="75000"/>
                              </a:schemeClr>
                            </a:solidFill>
                            <a:latin typeface="Cambria Math" panose="02040503050406030204" pitchFamily="18" charset="0"/>
                          </a:rPr>
                          <m:t> </m:t>
                        </m:r>
                        <m:r>
                          <a:rPr lang="es-MX" sz="1800" b="1" i="1">
                            <a:solidFill>
                              <a:schemeClr val="accent2">
                                <a:lumMod val="75000"/>
                              </a:schemeClr>
                            </a:solidFill>
                            <a:latin typeface="Cambria Math" panose="02040503050406030204" pitchFamily="18" charset="0"/>
                          </a:rPr>
                          <m:t>𝒚</m:t>
                        </m:r>
                      </m:e>
                      <m:sup>
                        <m:r>
                          <a:rPr lang="es-MX" sz="1800" b="1" i="1" smtClean="0">
                            <a:solidFill>
                              <a:schemeClr val="accent2">
                                <a:lumMod val="75000"/>
                              </a:schemeClr>
                            </a:solidFill>
                            <a:latin typeface="Cambria Math" panose="02040503050406030204" pitchFamily="18" charset="0"/>
                          </a:rPr>
                          <m:t>𝟑</m:t>
                        </m:r>
                      </m:sup>
                    </m:sSup>
                    <m:r>
                      <m:rPr>
                        <m:nor/>
                      </m:rPr>
                      <a:rPr lang="es-MX" sz="1800" b="0" i="0" smtClean="0">
                        <a:solidFill>
                          <a:schemeClr val="accent2">
                            <a:lumMod val="75000"/>
                          </a:schemeClr>
                        </a:solidFill>
                        <a:latin typeface="Cambria Math" panose="02040503050406030204" pitchFamily="18" charset="0"/>
                      </a:rPr>
                      <m:t>:</m:t>
                    </m:r>
                    <m:r>
                      <m:rPr>
                        <m:nor/>
                      </m:rPr>
                      <a:rPr lang="es-MX" sz="1700" b="0" i="0" smtClean="0">
                        <a:solidFill>
                          <a:schemeClr val="bg2">
                            <a:lumMod val="50000"/>
                          </a:schemeClr>
                        </a:solidFill>
                        <a:latin typeface="Roboto "/>
                      </a:rPr>
                      <m:t> </m:t>
                    </m:r>
                  </m:oMath>
                </a14:m>
                <a:endParaRPr lang="es-MX" sz="1700" dirty="0">
                  <a:latin typeface="Roboto "/>
                </a:endParaRPr>
              </a:p>
              <a:p>
                <a:endParaRPr lang="es-MX" sz="1700" dirty="0"/>
              </a:p>
              <a:p>
                <a:endParaRPr lang="es-MX" sz="1700" dirty="0"/>
              </a:p>
            </p:txBody>
          </p:sp>
        </mc:Choice>
        <mc:Fallback xmlns="">
          <p:sp>
            <p:nvSpPr>
              <p:cNvPr id="2" name="CuadroTexto 1">
                <a:extLst>
                  <a:ext uri="{FF2B5EF4-FFF2-40B4-BE49-F238E27FC236}">
                    <a16:creationId xmlns:a16="http://schemas.microsoft.com/office/drawing/2014/main" id="{7FA6A3B0-D063-46F9-9CF5-E2D1FE623582}"/>
                  </a:ext>
                </a:extLst>
              </p:cNvPr>
              <p:cNvSpPr txBox="1">
                <a:spLocks noRot="1" noChangeAspect="1" noMove="1" noResize="1" noEditPoints="1" noAdjustHandles="1" noChangeArrowheads="1" noChangeShapeType="1" noTextEdit="1"/>
              </p:cNvSpPr>
              <p:nvPr/>
            </p:nvSpPr>
            <p:spPr>
              <a:xfrm>
                <a:off x="235095" y="2852721"/>
                <a:ext cx="4970750" cy="907621"/>
              </a:xfrm>
              <a:prstGeom prst="rect">
                <a:avLst/>
              </a:prstGeom>
              <a:blipFill>
                <a:blip r:embed="rId5"/>
                <a:stretch>
                  <a:fillRect l="-859" t="-671"/>
                </a:stretch>
              </a:blipFill>
            </p:spPr>
            <p:txBody>
              <a:bodyPr/>
              <a:lstStyle/>
              <a:p>
                <a:r>
                  <a:rPr lang="es-MX">
                    <a:noFill/>
                  </a:rPr>
                  <a:t> </a:t>
                </a:r>
              </a:p>
            </p:txBody>
          </p:sp>
        </mc:Fallback>
      </mc:AlternateContent>
    </p:spTree>
    <p:extLst>
      <p:ext uri="{BB962C8B-B14F-4D97-AF65-F5344CB8AC3E}">
        <p14:creationId xmlns:p14="http://schemas.microsoft.com/office/powerpoint/2010/main" val="2943669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2"/>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OBJETIVOS</a:t>
            </a:r>
            <a:endParaRPr dirty="0"/>
          </a:p>
        </p:txBody>
      </p:sp>
      <p:sp>
        <p:nvSpPr>
          <p:cNvPr id="536" name="Google Shape;536;p32"/>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 especificará el objetivo del trabajo.</a:t>
            </a:r>
            <a:endParaRPr dirty="0"/>
          </a:p>
        </p:txBody>
      </p:sp>
      <p:sp>
        <p:nvSpPr>
          <p:cNvPr id="537" name="Google Shape;537;p32"/>
          <p:cNvSpPr txBox="1">
            <a:spLocks noGrp="1"/>
          </p:cNvSpPr>
          <p:nvPr>
            <p:ph type="title" idx="2"/>
          </p:nvPr>
        </p:nvSpPr>
        <p:spPr>
          <a:xfrm>
            <a:off x="2443175" y="3084075"/>
            <a:ext cx="23361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MARCO TEÓRICO</a:t>
            </a:r>
            <a:endParaRPr/>
          </a:p>
        </p:txBody>
      </p:sp>
      <p:sp>
        <p:nvSpPr>
          <p:cNvPr id="538" name="Google Shape;538;p32"/>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 sustenta la realización del proyecto.</a:t>
            </a:r>
            <a:endParaRPr/>
          </a:p>
        </p:txBody>
      </p:sp>
      <p:sp>
        <p:nvSpPr>
          <p:cNvPr id="539" name="Google Shape;539;p32"/>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DESARROLLO</a:t>
            </a:r>
            <a:endParaRPr/>
          </a:p>
        </p:txBody>
      </p:sp>
      <p:sp>
        <p:nvSpPr>
          <p:cNvPr id="540" name="Google Shape;540;p32"/>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Describe el proceso, ruido y pruebas.</a:t>
            </a:r>
            <a:endParaRPr/>
          </a:p>
        </p:txBody>
      </p:sp>
      <p:sp>
        <p:nvSpPr>
          <p:cNvPr id="541" name="Google Shape;541;p32"/>
          <p:cNvSpPr txBox="1">
            <a:spLocks noGrp="1"/>
          </p:cNvSpPr>
          <p:nvPr>
            <p:ph type="title" idx="6"/>
          </p:nvPr>
        </p:nvSpPr>
        <p:spPr>
          <a:xfrm>
            <a:off x="6608412" y="3293811"/>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DEMOSTRACIÓN Y CONCLUSIONES</a:t>
            </a:r>
            <a:endParaRPr sz="1600" dirty="0"/>
          </a:p>
        </p:txBody>
      </p:sp>
      <p:sp>
        <p:nvSpPr>
          <p:cNvPr id="542" name="Google Shape;542;p32"/>
          <p:cNvSpPr txBox="1">
            <a:spLocks noGrp="1"/>
          </p:cNvSpPr>
          <p:nvPr>
            <p:ph type="subTitle" idx="7"/>
          </p:nvPr>
        </p:nvSpPr>
        <p:spPr>
          <a:xfrm>
            <a:off x="6925813" y="3676693"/>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Muestra del programa.</a:t>
            </a:r>
            <a:endParaRPr dirty="0"/>
          </a:p>
        </p:txBody>
      </p:sp>
      <p:sp>
        <p:nvSpPr>
          <p:cNvPr id="543" name="Google Shape;543;p32"/>
          <p:cNvSpPr txBox="1">
            <a:spLocks noGrp="1"/>
          </p:cNvSpPr>
          <p:nvPr>
            <p:ph type="title" idx="8"/>
          </p:nvPr>
        </p:nvSpPr>
        <p:spPr>
          <a:xfrm>
            <a:off x="590119"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4" name="Google Shape;544;p32"/>
          <p:cNvSpPr txBox="1">
            <a:spLocks noGrp="1"/>
          </p:cNvSpPr>
          <p:nvPr>
            <p:ph type="title" idx="9"/>
          </p:nvPr>
        </p:nvSpPr>
        <p:spPr>
          <a:xfrm>
            <a:off x="2651461"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2"/>
          <p:cNvSpPr txBox="1">
            <a:spLocks noGrp="1"/>
          </p:cNvSpPr>
          <p:nvPr>
            <p:ph type="title" idx="13"/>
          </p:nvPr>
        </p:nvSpPr>
        <p:spPr>
          <a:xfrm>
            <a:off x="4712863"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6" name="Google Shape;546;p32"/>
          <p:cNvSpPr txBox="1">
            <a:spLocks noGrp="1"/>
          </p:cNvSpPr>
          <p:nvPr>
            <p:ph type="title" idx="14"/>
          </p:nvPr>
        </p:nvSpPr>
        <p:spPr>
          <a:xfrm>
            <a:off x="6773557"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7" name="Google Shape;54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TABLA DE</a:t>
            </a:r>
            <a:r>
              <a:rPr lang="en"/>
              <a:t> CONTENIDOS</a:t>
            </a:r>
            <a:endParaRPr/>
          </a:p>
        </p:txBody>
      </p:sp>
    </p:spTree>
    <p:extLst>
      <p:ext uri="{BB962C8B-B14F-4D97-AF65-F5344CB8AC3E}">
        <p14:creationId xmlns:p14="http://schemas.microsoft.com/office/powerpoint/2010/main" val="1276012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78" name="Google Shape;578;p36"/>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DESARROLLO</a:t>
            </a:r>
            <a:endParaRPr/>
          </a:p>
        </p:txBody>
      </p:sp>
      <p:sp>
        <p:nvSpPr>
          <p:cNvPr id="579" name="Google Shape;579;p36"/>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Memoria Alpha-Beta Heteroasociativa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37"/>
          <p:cNvGrpSpPr/>
          <p:nvPr/>
        </p:nvGrpSpPr>
        <p:grpSpPr>
          <a:xfrm>
            <a:off x="387394" y="1539650"/>
            <a:ext cx="4092327" cy="3059700"/>
            <a:chOff x="705600" y="1539650"/>
            <a:chExt cx="1597500" cy="3059700"/>
          </a:xfrm>
        </p:grpSpPr>
        <p:sp>
          <p:nvSpPr>
            <p:cNvPr id="585" name="Google Shape;585;p37"/>
            <p:cNvSpPr/>
            <p:nvPr/>
          </p:nvSpPr>
          <p:spPr>
            <a:xfrm>
              <a:off x="705600" y="1539650"/>
              <a:ext cx="1597500" cy="305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86" name="Google Shape;586;p37"/>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lgn="ctr"/>
                  <a14:m>
                    <m:oMath xmlns:m="http://schemas.openxmlformats.org/officeDocument/2006/math">
                      <m:sSup>
                        <m:sSupPr>
                          <m:ctrlPr>
                            <a:rPr lang="es-MX" sz="1700" b="1" i="1" smtClean="0">
                              <a:latin typeface="Cambria Math" panose="02040503050406030204" pitchFamily="18" charset="0"/>
                            </a:rPr>
                          </m:ctrlPr>
                        </m:sSupPr>
                        <m:e>
                          <m:r>
                            <a:rPr lang="es-MX" sz="1700" b="1" i="1" smtClean="0">
                              <a:latin typeface="Cambria Math" panose="02040503050406030204" pitchFamily="18" charset="0"/>
                            </a:rPr>
                            <m:t>𝒙</m:t>
                          </m:r>
                        </m:e>
                        <m:sup>
                          <m:r>
                            <a:rPr lang="es-MX" sz="1700" b="1" i="1" smtClean="0">
                              <a:latin typeface="Cambria Math" panose="02040503050406030204" pitchFamily="18" charset="0"/>
                            </a:rPr>
                            <m:t>𝟏</m:t>
                          </m:r>
                        </m:sup>
                      </m:sSup>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eqArr>
                            <m:eqArrPr>
                              <m:ctrlPr>
                                <a:rPr lang="es-MX" sz="1700" b="0" i="1" smtClean="0">
                                  <a:latin typeface="Cambria Math" panose="02040503050406030204" pitchFamily="18" charset="0"/>
                                </a:rPr>
                              </m:ctrlPr>
                            </m:eqArrPr>
                            <m:e>
                              <m:m>
                                <m:mPr>
                                  <m:mcs>
                                    <m:mc>
                                      <m:mcPr>
                                        <m:count m:val="1"/>
                                        <m:mcJc m:val="center"/>
                                      </m:mcPr>
                                    </m:mc>
                                  </m:mcs>
                                  <m:ctrlPr>
                                    <a:rPr lang="es-MX" sz="1700" b="0" i="1" smtClean="0">
                                      <a:latin typeface="Cambria Math" panose="02040503050406030204" pitchFamily="18" charset="0"/>
                                    </a:rPr>
                                  </m:ctrlPr>
                                </m:mPr>
                                <m:mr>
                                  <m:e>
                                    <m:r>
                                      <m:rPr>
                                        <m:brk m:alnAt="7"/>
                                      </m:rPr>
                                      <a:rPr lang="es-MX" sz="1700" b="0" i="1" smtClean="0">
                                        <a:latin typeface="Cambria Math" panose="02040503050406030204" pitchFamily="18" charset="0"/>
                                      </a:rPr>
                                      <m:t>1</m:t>
                                    </m:r>
                                  </m:e>
                                </m:mr>
                                <m:mr>
                                  <m:e>
                                    <m:r>
                                      <a:rPr lang="es-MX" sz="1700" b="0" i="1" smtClean="0">
                                        <a:latin typeface="Cambria Math" panose="02040503050406030204" pitchFamily="18" charset="0"/>
                                      </a:rPr>
                                      <m:t>0</m:t>
                                    </m:r>
                                  </m:e>
                                </m:mr>
                                <m:mr>
                                  <m:e>
                                    <m:r>
                                      <a:rPr lang="es-MX" sz="1700" b="0" i="1" smtClean="0">
                                        <a:latin typeface="Cambria Math" panose="02040503050406030204" pitchFamily="18" charset="0"/>
                                      </a:rPr>
                                      <m:t>1</m:t>
                                    </m:r>
                                  </m:e>
                                </m:mr>
                              </m:m>
                            </m:e>
                            <m:e>
                              <m:r>
                                <a:rPr lang="es-MX" sz="1700" b="0" i="1" smtClean="0">
                                  <a:latin typeface="Cambria Math" panose="02040503050406030204" pitchFamily="18" charset="0"/>
                                </a:rPr>
                                <m:t>1</m:t>
                              </m:r>
                            </m:e>
                            <m:e>
                              <m:r>
                                <a:rPr lang="es-MX" sz="1700" b="0" i="1" smtClean="0">
                                  <a:latin typeface="Cambria Math" panose="02040503050406030204" pitchFamily="18" charset="0"/>
                                </a:rPr>
                                <m:t>0</m:t>
                              </m:r>
                            </m:e>
                          </m:eqArr>
                        </m:e>
                      </m:d>
                    </m:oMath>
                  </a14:m>
                  <a:r>
                    <a:rPr lang="es-MX" sz="1700" dirty="0"/>
                    <a:t>, </a:t>
                  </a:r>
                  <a14:m>
                    <m:oMath xmlns:m="http://schemas.openxmlformats.org/officeDocument/2006/math">
                      <m:sSup>
                        <m:sSupPr>
                          <m:ctrlPr>
                            <a:rPr lang="es-MX" sz="1700" b="1" i="1">
                              <a:latin typeface="Cambria Math" panose="02040503050406030204" pitchFamily="18" charset="0"/>
                            </a:rPr>
                          </m:ctrlPr>
                        </m:sSupPr>
                        <m:e>
                          <m:r>
                            <a:rPr lang="es-MX" sz="1700" b="1" i="1">
                              <a:latin typeface="Cambria Math" panose="02040503050406030204" pitchFamily="18" charset="0"/>
                            </a:rPr>
                            <m:t>𝒙</m:t>
                          </m:r>
                        </m:e>
                        <m:sup>
                          <m:r>
                            <a:rPr lang="es-MX" sz="1700" b="1" i="1" smtClean="0">
                              <a:latin typeface="Cambria Math" panose="02040503050406030204" pitchFamily="18" charset="0"/>
                            </a:rPr>
                            <m:t>𝟐</m:t>
                          </m:r>
                        </m:sup>
                      </m:sSup>
                      <m:r>
                        <a:rPr lang="es-MX" sz="1700" i="1">
                          <a:latin typeface="Cambria Math" panose="02040503050406030204" pitchFamily="18" charset="0"/>
                        </a:rPr>
                        <m:t>=</m:t>
                      </m:r>
                      <m:d>
                        <m:dPr>
                          <m:begChr m:val="["/>
                          <m:endChr m:val="]"/>
                          <m:ctrlPr>
                            <a:rPr lang="es-MX" sz="1700" i="1">
                              <a:latin typeface="Cambria Math" panose="02040503050406030204" pitchFamily="18" charset="0"/>
                            </a:rPr>
                          </m:ctrlPr>
                        </m:dPr>
                        <m:e>
                          <m:eqArr>
                            <m:eqArrPr>
                              <m:ctrlPr>
                                <a:rPr lang="es-MX" sz="1700" i="1">
                                  <a:latin typeface="Cambria Math" panose="02040503050406030204" pitchFamily="18" charset="0"/>
                                </a:rPr>
                              </m:ctrlPr>
                            </m:eqArr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1</m:t>
                                    </m:r>
                                  </m:e>
                                </m:mr>
                                <m:mr>
                                  <m:e>
                                    <m:r>
                                      <a:rPr lang="es-MX" sz="1700" b="0" i="1" smtClean="0">
                                        <a:latin typeface="Cambria Math" panose="02040503050406030204" pitchFamily="18" charset="0"/>
                                      </a:rPr>
                                      <m:t>0</m:t>
                                    </m:r>
                                  </m:e>
                                </m:mr>
                              </m:m>
                            </m:e>
                            <m:e>
                              <m:r>
                                <a:rPr lang="es-MX" sz="1700" b="0" i="1" smtClean="0">
                                  <a:latin typeface="Cambria Math" panose="02040503050406030204" pitchFamily="18" charset="0"/>
                                </a:rPr>
                                <m:t>0</m:t>
                              </m:r>
                            </m:e>
                            <m:e>
                              <m:r>
                                <a:rPr lang="es-MX" sz="1700" i="1">
                                  <a:latin typeface="Cambria Math" panose="02040503050406030204" pitchFamily="18" charset="0"/>
                                </a:rPr>
                                <m:t>0</m:t>
                              </m:r>
                            </m:e>
                          </m:eqArr>
                        </m:e>
                      </m:d>
                    </m:oMath>
                  </a14:m>
                  <a:r>
                    <a:rPr lang="es-MX" sz="1700" dirty="0"/>
                    <a:t>, </a:t>
                  </a:r>
                  <a14:m>
                    <m:oMath xmlns:m="http://schemas.openxmlformats.org/officeDocument/2006/math">
                      <m:sSup>
                        <m:sSupPr>
                          <m:ctrlPr>
                            <a:rPr lang="es-MX" sz="1700" b="1" i="1">
                              <a:latin typeface="Cambria Math" panose="02040503050406030204" pitchFamily="18" charset="0"/>
                            </a:rPr>
                          </m:ctrlPr>
                        </m:sSupPr>
                        <m:e>
                          <m:r>
                            <a:rPr lang="es-MX" sz="1700" b="1" i="1">
                              <a:latin typeface="Cambria Math" panose="02040503050406030204" pitchFamily="18" charset="0"/>
                            </a:rPr>
                            <m:t>𝒙</m:t>
                          </m:r>
                        </m:e>
                        <m:sup>
                          <m:r>
                            <a:rPr lang="es-MX" sz="1700" b="1" i="1" smtClean="0">
                              <a:latin typeface="Cambria Math" panose="02040503050406030204" pitchFamily="18" charset="0"/>
                            </a:rPr>
                            <m:t>𝟑</m:t>
                          </m:r>
                        </m:sup>
                      </m:sSup>
                      <m:r>
                        <a:rPr lang="es-MX" sz="1700" i="1">
                          <a:latin typeface="Cambria Math" panose="02040503050406030204" pitchFamily="18" charset="0"/>
                        </a:rPr>
                        <m:t>=</m:t>
                      </m:r>
                      <m:d>
                        <m:dPr>
                          <m:begChr m:val="["/>
                          <m:endChr m:val="]"/>
                          <m:ctrlPr>
                            <a:rPr lang="es-MX" sz="1700" i="1">
                              <a:latin typeface="Cambria Math" panose="02040503050406030204" pitchFamily="18" charset="0"/>
                            </a:rPr>
                          </m:ctrlPr>
                        </m:dPr>
                        <m:e>
                          <m:eqArr>
                            <m:eqArrPr>
                              <m:ctrlPr>
                                <a:rPr lang="es-MX" sz="1700" i="1">
                                  <a:latin typeface="Cambria Math" panose="02040503050406030204" pitchFamily="18" charset="0"/>
                                </a:rPr>
                              </m:ctrlPr>
                            </m:eqArr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1</m:t>
                                    </m:r>
                                  </m:e>
                                </m:mr>
                                <m:mr>
                                  <m:e>
                                    <m:r>
                                      <a:rPr lang="es-MX" sz="1700" b="0" i="1" smtClean="0">
                                        <a:latin typeface="Cambria Math" panose="02040503050406030204" pitchFamily="18" charset="0"/>
                                      </a:rPr>
                                      <m:t>0</m:t>
                                    </m:r>
                                  </m:e>
                                </m:mr>
                                <m:mr>
                                  <m:e>
                                    <m:r>
                                      <a:rPr lang="es-MX" sz="1700" i="1">
                                        <a:latin typeface="Cambria Math" panose="02040503050406030204" pitchFamily="18" charset="0"/>
                                      </a:rPr>
                                      <m:t>0</m:t>
                                    </m:r>
                                  </m:e>
                                </m:mr>
                              </m:m>
                            </m:e>
                            <m:e>
                              <m:r>
                                <a:rPr lang="es-MX" sz="1700" b="0" i="1" smtClean="0">
                                  <a:latin typeface="Cambria Math" panose="02040503050406030204" pitchFamily="18" charset="0"/>
                                </a:rPr>
                                <m:t>1</m:t>
                              </m:r>
                            </m:e>
                            <m:e>
                              <m:r>
                                <a:rPr lang="es-MX" sz="1700" i="1">
                                  <a:latin typeface="Cambria Math" panose="02040503050406030204" pitchFamily="18" charset="0"/>
                                </a:rPr>
                                <m:t>0</m:t>
                              </m:r>
                            </m:e>
                          </m:eqArr>
                        </m:e>
                      </m:d>
                      <m:r>
                        <m:rPr>
                          <m:nor/>
                        </m:rPr>
                        <a:rPr lang="es-MX" sz="1700" dirty="0"/>
                        <m:t>, </m:t>
                      </m:r>
                      <m:sSup>
                        <m:sSupPr>
                          <m:ctrlPr>
                            <a:rPr lang="es-MX" sz="1700" b="1" i="1">
                              <a:latin typeface="Cambria Math" panose="02040503050406030204" pitchFamily="18" charset="0"/>
                            </a:rPr>
                          </m:ctrlPr>
                        </m:sSupPr>
                        <m:e>
                          <m:r>
                            <a:rPr lang="es-MX" sz="1700" b="1" i="1">
                              <a:latin typeface="Cambria Math" panose="02040503050406030204" pitchFamily="18" charset="0"/>
                            </a:rPr>
                            <m:t>𝒙</m:t>
                          </m:r>
                        </m:e>
                        <m:sup>
                          <m:r>
                            <a:rPr lang="es-MX" sz="1700" b="1" i="1" smtClean="0">
                              <a:latin typeface="Cambria Math" panose="02040503050406030204" pitchFamily="18" charset="0"/>
                            </a:rPr>
                            <m:t>𝟒</m:t>
                          </m:r>
                        </m:sup>
                      </m:sSup>
                      <m:r>
                        <a:rPr lang="es-MX" sz="1700" i="1">
                          <a:latin typeface="Cambria Math" panose="02040503050406030204" pitchFamily="18" charset="0"/>
                        </a:rPr>
                        <m:t>=</m:t>
                      </m:r>
                      <m:d>
                        <m:dPr>
                          <m:begChr m:val="["/>
                          <m:endChr m:val="]"/>
                          <m:ctrlPr>
                            <a:rPr lang="es-MX" sz="1700" i="1">
                              <a:latin typeface="Cambria Math" panose="02040503050406030204" pitchFamily="18" charset="0"/>
                            </a:rPr>
                          </m:ctrlPr>
                        </m:dPr>
                        <m:e>
                          <m:eqArr>
                            <m:eqArrPr>
                              <m:ctrlPr>
                                <a:rPr lang="es-MX" sz="1700" i="1">
                                  <a:latin typeface="Cambria Math" panose="02040503050406030204" pitchFamily="18" charset="0"/>
                                </a:rPr>
                              </m:ctrlPr>
                            </m:eqArr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1</m:t>
                                    </m:r>
                                  </m:e>
                                </m:mr>
                                <m:mr>
                                  <m:e>
                                    <m:r>
                                      <a:rPr lang="es-MX" sz="1700" i="1">
                                        <a:latin typeface="Cambria Math" panose="02040503050406030204" pitchFamily="18" charset="0"/>
                                      </a:rPr>
                                      <m:t>1</m:t>
                                    </m:r>
                                  </m:e>
                                </m:mr>
                                <m:mr>
                                  <m:e>
                                    <m:r>
                                      <a:rPr lang="es-MX" sz="1700" i="1">
                                        <a:latin typeface="Cambria Math" panose="02040503050406030204" pitchFamily="18" charset="0"/>
                                      </a:rPr>
                                      <m:t>0</m:t>
                                    </m:r>
                                  </m:e>
                                </m:mr>
                              </m:m>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e>
                      </m:d>
                    </m:oMath>
                  </a14:m>
                  <a:endParaRPr sz="1700" dirty="0"/>
                </a:p>
              </p:txBody>
            </p:sp>
          </mc:Choice>
          <mc:Fallback xmlns="">
            <p:sp>
              <p:nvSpPr>
                <p:cNvPr id="586" name="Google Shape;586;p37"/>
                <p:cNvSpPr>
                  <a:spLocks noRot="1" noChangeAspect="1" noMove="1" noResize="1" noEditPoints="1" noAdjustHandles="1" noChangeArrowheads="1" noChangeShapeType="1" noTextEdit="1"/>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blipFill>
                  <a:blip r:embed="rId3"/>
                  <a:stretch>
                    <a:fillRect/>
                  </a:stretch>
                </a:blipFill>
                <a:ln>
                  <a:noFill/>
                </a:ln>
              </p:spPr>
              <p:txBody>
                <a:bodyPr/>
                <a:lstStyle/>
                <a:p>
                  <a:r>
                    <a:rPr lang="es-MX">
                      <a:noFill/>
                    </a:rPr>
                    <a:t> </a:t>
                  </a:r>
                </a:p>
              </p:txBody>
            </p:sp>
          </mc:Fallback>
        </mc:AlternateContent>
      </p:grpSp>
      <p:sp>
        <p:nvSpPr>
          <p:cNvPr id="591" name="Google Shape;591;p37"/>
          <p:cNvSpPr txBox="1">
            <a:spLocks noGrp="1"/>
          </p:cNvSpPr>
          <p:nvPr>
            <p:ph type="title" idx="8"/>
          </p:nvPr>
        </p:nvSpPr>
        <p:spPr>
          <a:xfrm>
            <a:off x="2288200" y="0"/>
            <a:ext cx="4567500" cy="114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ALGORITMO DE</a:t>
            </a:r>
            <a:r>
              <a:rPr lang="en"/>
              <a:t> APRENDIZAJE</a:t>
            </a:r>
            <a:endParaRPr/>
          </a:p>
        </p:txBody>
      </p:sp>
      <p:sp>
        <p:nvSpPr>
          <p:cNvPr id="592" name="Google Shape;592;p37"/>
          <p:cNvSpPr txBox="1">
            <a:spLocks noGrp="1"/>
          </p:cNvSpPr>
          <p:nvPr>
            <p:ph type="title"/>
          </p:nvPr>
        </p:nvSpPr>
        <p:spPr>
          <a:xfrm>
            <a:off x="783072" y="3794452"/>
            <a:ext cx="35169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lt1"/>
                </a:solidFill>
              </a:rPr>
              <a:t>VECTORES</a:t>
            </a:r>
            <a:endParaRPr dirty="0">
              <a:solidFill>
                <a:schemeClr val="lt1"/>
              </a:solidFill>
            </a:endParaRPr>
          </a:p>
        </p:txBody>
      </p:sp>
      <mc:AlternateContent xmlns:mc="http://schemas.openxmlformats.org/markup-compatibility/2006" xmlns:a14="http://schemas.microsoft.com/office/drawing/2010/main">
        <mc:Choice Requires="a14">
          <p:sp>
            <p:nvSpPr>
              <p:cNvPr id="593" name="Google Shape;593;p37"/>
              <p:cNvSpPr txBox="1">
                <a:spLocks noGrp="1"/>
              </p:cNvSpPr>
              <p:nvPr>
                <p:ph type="subTitle" idx="1"/>
              </p:nvPr>
            </p:nvSpPr>
            <p:spPr>
              <a:xfrm>
                <a:off x="783073" y="4104073"/>
                <a:ext cx="3516900" cy="3657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sSup>
                        <m:sSupPr>
                          <m:ctrlPr>
                            <a:rPr lang="es-MX" sz="1400" b="1" i="1" smtClean="0">
                              <a:solidFill>
                                <a:schemeClr val="bg1"/>
                              </a:solidFill>
                              <a:latin typeface="Cambria Math" panose="02040503050406030204" pitchFamily="18" charset="0"/>
                            </a:rPr>
                          </m:ctrlPr>
                        </m:sSupPr>
                        <m:e>
                          <m:r>
                            <a:rPr lang="es-MX" sz="1400" b="1" i="1" smtClean="0">
                              <a:solidFill>
                                <a:schemeClr val="bg1"/>
                              </a:solidFill>
                              <a:latin typeface="Cambria Math" panose="02040503050406030204" pitchFamily="18" charset="0"/>
                            </a:rPr>
                            <m:t>𝒙</m:t>
                          </m:r>
                        </m:e>
                        <m:sup>
                          <m:r>
                            <a:rPr lang="es-MX" sz="1400" b="1" i="1" smtClean="0">
                              <a:solidFill>
                                <a:schemeClr val="bg1"/>
                              </a:solidFill>
                              <a:latin typeface="Cambria Math" panose="02040503050406030204" pitchFamily="18" charset="0"/>
                            </a:rPr>
                            <m:t>𝟏</m:t>
                          </m:r>
                        </m:sup>
                      </m:sSup>
                      <m:r>
                        <a:rPr lang="es-MX" sz="1400" b="1" i="1" smtClean="0">
                          <a:solidFill>
                            <a:schemeClr val="bg1"/>
                          </a:solidFill>
                          <a:latin typeface="Cambria Math" panose="02040503050406030204" pitchFamily="18" charset="0"/>
                        </a:rPr>
                        <m:t>,</m:t>
                      </m:r>
                      <m:sSup>
                        <m:sSupPr>
                          <m:ctrlPr>
                            <a:rPr lang="es-MX" b="1" i="1">
                              <a:solidFill>
                                <a:schemeClr val="bg1"/>
                              </a:solidFill>
                              <a:latin typeface="Cambria Math" panose="02040503050406030204" pitchFamily="18" charset="0"/>
                            </a:rPr>
                          </m:ctrlPr>
                        </m:sSupPr>
                        <m:e>
                          <m:r>
                            <a:rPr lang="es-MX" b="1" i="1">
                              <a:solidFill>
                                <a:schemeClr val="bg1"/>
                              </a:solidFill>
                              <a:latin typeface="Cambria Math" panose="02040503050406030204" pitchFamily="18" charset="0"/>
                            </a:rPr>
                            <m:t>𝒙</m:t>
                          </m:r>
                        </m:e>
                        <m:sup>
                          <m:r>
                            <a:rPr lang="es-MX" b="1" i="1" smtClean="0">
                              <a:solidFill>
                                <a:schemeClr val="bg1"/>
                              </a:solidFill>
                              <a:latin typeface="Cambria Math" panose="02040503050406030204" pitchFamily="18" charset="0"/>
                            </a:rPr>
                            <m:t>𝟐</m:t>
                          </m:r>
                        </m:sup>
                      </m:sSup>
                      <m:r>
                        <a:rPr lang="es-MX" b="1" i="1" smtClean="0">
                          <a:solidFill>
                            <a:schemeClr val="bg1"/>
                          </a:solidFill>
                          <a:latin typeface="Cambria Math" panose="02040503050406030204" pitchFamily="18" charset="0"/>
                        </a:rPr>
                        <m:t>,</m:t>
                      </m:r>
                      <m:sSup>
                        <m:sSupPr>
                          <m:ctrlPr>
                            <a:rPr lang="es-MX" b="1" i="1">
                              <a:solidFill>
                                <a:schemeClr val="bg1"/>
                              </a:solidFill>
                              <a:latin typeface="Cambria Math" panose="02040503050406030204" pitchFamily="18" charset="0"/>
                            </a:rPr>
                          </m:ctrlPr>
                        </m:sSupPr>
                        <m:e>
                          <m:r>
                            <a:rPr lang="es-MX" b="1" i="1">
                              <a:solidFill>
                                <a:schemeClr val="bg1"/>
                              </a:solidFill>
                              <a:latin typeface="Cambria Math" panose="02040503050406030204" pitchFamily="18" charset="0"/>
                            </a:rPr>
                            <m:t>𝒙</m:t>
                          </m:r>
                        </m:e>
                        <m:sup>
                          <m:r>
                            <a:rPr lang="es-MX" b="1" i="1" smtClean="0">
                              <a:solidFill>
                                <a:schemeClr val="bg1"/>
                              </a:solidFill>
                              <a:latin typeface="Cambria Math" panose="02040503050406030204" pitchFamily="18" charset="0"/>
                            </a:rPr>
                            <m:t>𝟑</m:t>
                          </m:r>
                        </m:sup>
                      </m:sSup>
                      <m:r>
                        <a:rPr lang="es-MX" b="1" i="1" smtClean="0">
                          <a:solidFill>
                            <a:schemeClr val="bg1"/>
                          </a:solidFill>
                          <a:latin typeface="Cambria Math" panose="02040503050406030204" pitchFamily="18" charset="0"/>
                        </a:rPr>
                        <m:t>,</m:t>
                      </m:r>
                      <m:sSup>
                        <m:sSupPr>
                          <m:ctrlPr>
                            <a:rPr lang="es-MX" b="1" i="1">
                              <a:solidFill>
                                <a:schemeClr val="bg1"/>
                              </a:solidFill>
                              <a:latin typeface="Cambria Math" panose="02040503050406030204" pitchFamily="18" charset="0"/>
                            </a:rPr>
                          </m:ctrlPr>
                        </m:sSupPr>
                        <m:e>
                          <m:r>
                            <a:rPr lang="es-MX" b="1" i="1">
                              <a:solidFill>
                                <a:schemeClr val="bg1"/>
                              </a:solidFill>
                              <a:latin typeface="Cambria Math" panose="02040503050406030204" pitchFamily="18" charset="0"/>
                            </a:rPr>
                            <m:t>𝒙</m:t>
                          </m:r>
                        </m:e>
                        <m:sup>
                          <m:r>
                            <a:rPr lang="es-MX" b="1" i="1" smtClean="0">
                              <a:solidFill>
                                <a:schemeClr val="bg1"/>
                              </a:solidFill>
                              <a:latin typeface="Cambria Math" panose="02040503050406030204" pitchFamily="18" charset="0"/>
                            </a:rPr>
                            <m:t>𝟒</m:t>
                          </m:r>
                        </m:sup>
                      </m:sSup>
                    </m:oMath>
                  </m:oMathPara>
                </a14:m>
                <a:endParaRPr lang="es-MX" dirty="0">
                  <a:solidFill>
                    <a:schemeClr val="lt1"/>
                  </a:solidFill>
                </a:endParaRPr>
              </a:p>
            </p:txBody>
          </p:sp>
        </mc:Choice>
        <mc:Fallback xmlns="">
          <p:sp>
            <p:nvSpPr>
              <p:cNvPr id="593" name="Google Shape;593;p37"/>
              <p:cNvSpPr txBox="1">
                <a:spLocks noGrp="1" noRot="1" noChangeAspect="1" noMove="1" noResize="1" noEditPoints="1" noAdjustHandles="1" noChangeArrowheads="1" noChangeShapeType="1" noTextEdit="1"/>
              </p:cNvSpPr>
              <p:nvPr>
                <p:ph type="subTitle" idx="1"/>
              </p:nvPr>
            </p:nvSpPr>
            <p:spPr>
              <a:xfrm>
                <a:off x="783073" y="4104073"/>
                <a:ext cx="3516900" cy="365700"/>
              </a:xfrm>
              <a:prstGeom prst="rect">
                <a:avLst/>
              </a:prstGeom>
              <a:blipFill>
                <a:blip r:embed="rId4"/>
                <a:stretch>
                  <a:fillRect/>
                </a:stretch>
              </a:blipFill>
            </p:spPr>
            <p:txBody>
              <a:bodyPr/>
              <a:lstStyle/>
              <a:p>
                <a:r>
                  <a:rPr lang="es-MX">
                    <a:noFill/>
                  </a:rPr>
                  <a:t> </a:t>
                </a:r>
              </a:p>
            </p:txBody>
          </p:sp>
        </mc:Fallback>
      </mc:AlternateContent>
      <p:grpSp>
        <p:nvGrpSpPr>
          <p:cNvPr id="22" name="Google Shape;584;p37">
            <a:extLst>
              <a:ext uri="{FF2B5EF4-FFF2-40B4-BE49-F238E27FC236}">
                <a16:creationId xmlns:a16="http://schemas.microsoft.com/office/drawing/2014/main" id="{27BB15F1-D62F-47CC-973E-D422B0731562}"/>
              </a:ext>
            </a:extLst>
          </p:cNvPr>
          <p:cNvGrpSpPr/>
          <p:nvPr/>
        </p:nvGrpSpPr>
        <p:grpSpPr>
          <a:xfrm>
            <a:off x="4624179" y="1539650"/>
            <a:ext cx="4209428" cy="3059700"/>
            <a:chOff x="705600" y="1539650"/>
            <a:chExt cx="1597500" cy="3059700"/>
          </a:xfrm>
        </p:grpSpPr>
        <p:sp>
          <p:nvSpPr>
            <p:cNvPr id="23" name="Google Shape;585;p37">
              <a:extLst>
                <a:ext uri="{FF2B5EF4-FFF2-40B4-BE49-F238E27FC236}">
                  <a16:creationId xmlns:a16="http://schemas.microsoft.com/office/drawing/2014/main" id="{0C2FCAE0-4809-4B0F-9306-82A075C88060}"/>
                </a:ext>
              </a:extLst>
            </p:cNvPr>
            <p:cNvSpPr/>
            <p:nvPr/>
          </p:nvSpPr>
          <p:spPr>
            <a:xfrm>
              <a:off x="705600" y="1539650"/>
              <a:ext cx="1597500" cy="3059700"/>
            </a:xfrm>
            <a:prstGeom prst="rect">
              <a:avLst/>
            </a:prstGeom>
            <a:solidFill>
              <a:schemeClr val="accent5">
                <a:lumMod val="75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accent2"/>
                  </a:solidFill>
                </a:ln>
                <a:solidFill>
                  <a:schemeClr val="accent2"/>
                </a:solidFill>
              </a:endParaRPr>
            </a:p>
          </p:txBody>
        </p:sp>
        <mc:AlternateContent xmlns:mc="http://schemas.openxmlformats.org/markup-compatibility/2006" xmlns:a14="http://schemas.microsoft.com/office/drawing/2010/main">
          <mc:Choice Requires="a14">
            <p:sp>
              <p:nvSpPr>
                <p:cNvPr id="24" name="Google Shape;586;p37">
                  <a:extLst>
                    <a:ext uri="{FF2B5EF4-FFF2-40B4-BE49-F238E27FC236}">
                      <a16:creationId xmlns:a16="http://schemas.microsoft.com/office/drawing/2014/main" id="{8B4E9CE6-460E-41E9-A2AB-734E4705E1C6}"/>
                    </a:ext>
                  </a:extLst>
                </p:cNvPr>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14:m>
                    <m:oMath xmlns:m="http://schemas.openxmlformats.org/officeDocument/2006/math">
                      <m:sSup>
                        <m:sSupPr>
                          <m:ctrlPr>
                            <a:rPr lang="es-MX" sz="1700" b="1" i="1" smtClean="0">
                              <a:latin typeface="Cambria Math" panose="02040503050406030204" pitchFamily="18" charset="0"/>
                            </a:rPr>
                          </m:ctrlPr>
                        </m:sSupPr>
                        <m:e>
                          <m:r>
                            <a:rPr lang="es-MX" sz="1700" b="1" i="1" smtClean="0">
                              <a:latin typeface="Cambria Math" panose="02040503050406030204" pitchFamily="18" charset="0"/>
                            </a:rPr>
                            <m:t>𝒚</m:t>
                          </m:r>
                        </m:e>
                        <m:sup>
                          <m:r>
                            <a:rPr lang="es-MX" sz="1700" b="1" i="1" smtClean="0">
                              <a:latin typeface="Cambria Math" panose="02040503050406030204" pitchFamily="18" charset="0"/>
                            </a:rPr>
                            <m:t>𝟏</m:t>
                          </m:r>
                        </m:sup>
                      </m:sSup>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m>
                            <m:mPr>
                              <m:mcs>
                                <m:mc>
                                  <m:mcPr>
                                    <m:count m:val="1"/>
                                    <m:mcJc m:val="center"/>
                                  </m:mcPr>
                                </m:mc>
                              </m:mcs>
                              <m:ctrlPr>
                                <a:rPr lang="es-MX" sz="1700" b="0" i="1" smtClean="0">
                                  <a:latin typeface="Cambria Math" panose="02040503050406030204" pitchFamily="18" charset="0"/>
                                </a:rPr>
                              </m:ctrlPr>
                            </m:mPr>
                            <m:mr>
                              <m:e>
                                <m:r>
                                  <m:rPr>
                                    <m:brk m:alnAt="7"/>
                                  </m:rPr>
                                  <a:rPr lang="es-MX" sz="1700" b="0" i="1" smtClean="0">
                                    <a:latin typeface="Cambria Math" panose="02040503050406030204" pitchFamily="18" charset="0"/>
                                  </a:rPr>
                                  <m:t>1</m:t>
                                </m:r>
                              </m:e>
                            </m:mr>
                            <m:mr>
                              <m:e>
                                <m:r>
                                  <a:rPr lang="es-MX" sz="1700" b="0" i="1" smtClean="0">
                                    <a:latin typeface="Cambria Math" panose="02040503050406030204" pitchFamily="18" charset="0"/>
                                  </a:rPr>
                                  <m:t>0</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qArr>
                              </m:e>
                            </m:mr>
                          </m:m>
                        </m:e>
                      </m:d>
                    </m:oMath>
                  </a14:m>
                  <a:r>
                    <a:rPr lang="es-MX" sz="1700" dirty="0"/>
                    <a:t>, </a:t>
                  </a:r>
                  <a14:m>
                    <m:oMath xmlns:m="http://schemas.openxmlformats.org/officeDocument/2006/math">
                      <m:sSup>
                        <m:sSupPr>
                          <m:ctrlPr>
                            <a:rPr lang="es-MX" sz="1700" b="1" i="1">
                              <a:latin typeface="Cambria Math" panose="02040503050406030204" pitchFamily="18" charset="0"/>
                            </a:rPr>
                          </m:ctrlPr>
                        </m:sSupPr>
                        <m:e>
                          <m:r>
                            <a:rPr lang="es-MX" sz="1700" b="1" i="1" smtClean="0">
                              <a:latin typeface="Cambria Math" panose="02040503050406030204" pitchFamily="18" charset="0"/>
                            </a:rPr>
                            <m:t>𝒚</m:t>
                          </m:r>
                        </m:e>
                        <m:sup>
                          <m:r>
                            <a:rPr lang="es-MX" sz="1700" b="1" i="1" smtClean="0">
                              <a:latin typeface="Cambria Math" panose="02040503050406030204" pitchFamily="18" charset="0"/>
                            </a:rPr>
                            <m:t>𝟐</m:t>
                          </m:r>
                        </m:sup>
                      </m:sSup>
                      <m:r>
                        <a:rPr lang="es-MX" sz="1700" i="1">
                          <a:latin typeface="Cambria Math" panose="02040503050406030204" pitchFamily="18" charset="0"/>
                        </a:rPr>
                        <m:t>=</m:t>
                      </m:r>
                      <m:d>
                        <m:dPr>
                          <m:begChr m:val="["/>
                          <m:endChr m:val="]"/>
                          <m:ctrlPr>
                            <a:rPr lang="es-MX" sz="1700" i="1" smtClean="0">
                              <a:latin typeface="Cambria Math" panose="02040503050406030204" pitchFamily="18" charset="0"/>
                            </a:rPr>
                          </m:ctrlPr>
                        </m:d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1</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qArr>
                              </m:e>
                            </m:mr>
                          </m:m>
                        </m:e>
                      </m:d>
                    </m:oMath>
                  </a14:m>
                  <a:r>
                    <a:rPr lang="es-MX" sz="1700" dirty="0"/>
                    <a:t>, </a:t>
                  </a:r>
                  <a14:m>
                    <m:oMath xmlns:m="http://schemas.openxmlformats.org/officeDocument/2006/math">
                      <m:sSup>
                        <m:sSupPr>
                          <m:ctrlPr>
                            <a:rPr lang="es-MX" sz="1700" b="1" i="1">
                              <a:latin typeface="Cambria Math" panose="02040503050406030204" pitchFamily="18" charset="0"/>
                            </a:rPr>
                          </m:ctrlPr>
                        </m:sSupPr>
                        <m:e>
                          <m:r>
                            <a:rPr lang="es-MX" sz="1700" b="1" i="1" smtClean="0">
                              <a:latin typeface="Cambria Math" panose="02040503050406030204" pitchFamily="18" charset="0"/>
                            </a:rPr>
                            <m:t>𝒚</m:t>
                          </m:r>
                        </m:e>
                        <m:sup>
                          <m:r>
                            <a:rPr lang="es-MX" sz="1700" b="1" i="1" smtClean="0">
                              <a:latin typeface="Cambria Math" panose="02040503050406030204" pitchFamily="18" charset="0"/>
                            </a:rPr>
                            <m:t>𝟑</m:t>
                          </m:r>
                        </m:sup>
                      </m:sSup>
                      <m:r>
                        <a:rPr lang="es-MX" sz="1700" i="1">
                          <a:latin typeface="Cambria Math" panose="02040503050406030204" pitchFamily="18" charset="0"/>
                        </a:rPr>
                        <m:t>=</m:t>
                      </m:r>
                      <m:d>
                        <m:dPr>
                          <m:begChr m:val="["/>
                          <m:endChr m:val="]"/>
                          <m:ctrlPr>
                            <a:rPr lang="es-MX" sz="1700" i="1" smtClean="0">
                              <a:latin typeface="Cambria Math" panose="02040503050406030204" pitchFamily="18" charset="0"/>
                            </a:rPr>
                          </m:ctrlPr>
                        </m:d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0</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0</m:t>
                                    </m:r>
                                  </m:e>
                                </m:eqArr>
                              </m:e>
                            </m:mr>
                          </m:m>
                        </m:e>
                      </m:d>
                      <m:r>
                        <m:rPr>
                          <m:nor/>
                        </m:rPr>
                        <a:rPr lang="es-MX" sz="1700" dirty="0"/>
                        <m:t>,</m:t>
                      </m:r>
                      <m:r>
                        <m:rPr>
                          <m:nor/>
                        </m:rPr>
                        <a:rPr lang="es-MX" sz="1700" b="1" dirty="0"/>
                        <m:t> </m:t>
                      </m:r>
                      <m:sSup>
                        <m:sSupPr>
                          <m:ctrlPr>
                            <a:rPr lang="es-MX" sz="1700" b="1" i="1">
                              <a:latin typeface="Cambria Math" panose="02040503050406030204" pitchFamily="18" charset="0"/>
                            </a:rPr>
                          </m:ctrlPr>
                        </m:sSupPr>
                        <m:e>
                          <m:r>
                            <a:rPr lang="es-MX" sz="1700" b="1" i="1" smtClean="0">
                              <a:latin typeface="Cambria Math" panose="02040503050406030204" pitchFamily="18" charset="0"/>
                            </a:rPr>
                            <m:t>𝒚</m:t>
                          </m:r>
                        </m:e>
                        <m:sup>
                          <m:r>
                            <a:rPr lang="es-MX" sz="1700" b="1" i="1" smtClean="0">
                              <a:latin typeface="Cambria Math" panose="02040503050406030204" pitchFamily="18" charset="0"/>
                            </a:rPr>
                            <m:t>𝟒</m:t>
                          </m:r>
                        </m:sup>
                      </m:sSup>
                      <m:r>
                        <a:rPr lang="es-MX" sz="1700" i="1">
                          <a:latin typeface="Cambria Math" panose="02040503050406030204" pitchFamily="18" charset="0"/>
                        </a:rPr>
                        <m:t>=</m:t>
                      </m:r>
                      <m:d>
                        <m:dPr>
                          <m:begChr m:val="["/>
                          <m:endChr m:val="]"/>
                          <m:ctrlPr>
                            <a:rPr lang="es-MX" sz="1700" i="1" smtClean="0">
                              <a:latin typeface="Cambria Math" panose="02040503050406030204" pitchFamily="18" charset="0"/>
                            </a:rPr>
                          </m:ctrlPr>
                        </m:d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0</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1</m:t>
                                    </m:r>
                                  </m:e>
                                </m:eqArr>
                              </m:e>
                            </m:mr>
                          </m:m>
                        </m:e>
                      </m:d>
                    </m:oMath>
                  </a14:m>
                  <a:endParaRPr sz="1700" dirty="0"/>
                </a:p>
              </p:txBody>
            </p:sp>
          </mc:Choice>
          <mc:Fallback xmlns="">
            <p:sp>
              <p:nvSpPr>
                <p:cNvPr id="24" name="Google Shape;586;p37">
                  <a:extLst>
                    <a:ext uri="{FF2B5EF4-FFF2-40B4-BE49-F238E27FC236}">
                      <a16:creationId xmlns:a16="http://schemas.microsoft.com/office/drawing/2014/main" id="{8B4E9CE6-460E-41E9-A2AB-734E4705E1C6}"/>
                    </a:ext>
                  </a:extLst>
                </p:cNvPr>
                <p:cNvSpPr>
                  <a:spLocks noRot="1" noChangeAspect="1" noMove="1" noResize="1" noEditPoints="1" noAdjustHandles="1" noChangeArrowheads="1" noChangeShapeType="1" noTextEdit="1"/>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blipFill>
                  <a:blip r:embed="rId5"/>
                  <a:stretch>
                    <a:fillRect/>
                  </a:stretch>
                </a:blipFill>
                <a:ln>
                  <a:noFill/>
                </a:ln>
              </p:spPr>
              <p:txBody>
                <a:bodyPr/>
                <a:lstStyle/>
                <a:p>
                  <a:r>
                    <a:rPr lang="es-MX">
                      <a:noFill/>
                    </a:rPr>
                    <a:t> </a:t>
                  </a:r>
                </a:p>
              </p:txBody>
            </p:sp>
          </mc:Fallback>
        </mc:AlternateContent>
      </p:grpSp>
      <p:sp>
        <p:nvSpPr>
          <p:cNvPr id="25" name="Google Shape;592;p37">
            <a:extLst>
              <a:ext uri="{FF2B5EF4-FFF2-40B4-BE49-F238E27FC236}">
                <a16:creationId xmlns:a16="http://schemas.microsoft.com/office/drawing/2014/main" id="{3D0203EE-9E4E-4ED0-8465-73A1439241B7}"/>
              </a:ext>
            </a:extLst>
          </p:cNvPr>
          <p:cNvSpPr txBox="1">
            <a:spLocks/>
          </p:cNvSpPr>
          <p:nvPr/>
        </p:nvSpPr>
        <p:spPr>
          <a:xfrm>
            <a:off x="5159947" y="3794452"/>
            <a:ext cx="3301200" cy="50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2pPr>
            <a:lvl3pPr marR="0" lvl="2"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3pPr>
            <a:lvl4pPr marR="0" lvl="3"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4pPr>
            <a:lvl5pPr marR="0" lvl="4"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5pPr>
            <a:lvl6pPr marR="0" lvl="5"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6pPr>
            <a:lvl7pPr marR="0" lvl="6"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7pPr>
            <a:lvl8pPr marR="0" lvl="7"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8pPr>
            <a:lvl9pPr marR="0" lvl="8"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9pPr>
          </a:lstStyle>
          <a:p>
            <a:r>
              <a:rPr lang="es-MX" dirty="0">
                <a:solidFill>
                  <a:schemeClr val="lt1"/>
                </a:solidFill>
              </a:rPr>
              <a:t>VECTORES</a:t>
            </a:r>
          </a:p>
        </p:txBody>
      </p:sp>
      <mc:AlternateContent xmlns:mc="http://schemas.openxmlformats.org/markup-compatibility/2006" xmlns:a14="http://schemas.microsoft.com/office/drawing/2010/main">
        <mc:Choice Requires="a14">
          <p:sp>
            <p:nvSpPr>
              <p:cNvPr id="26" name="Google Shape;593;p37">
                <a:extLst>
                  <a:ext uri="{FF2B5EF4-FFF2-40B4-BE49-F238E27FC236}">
                    <a16:creationId xmlns:a16="http://schemas.microsoft.com/office/drawing/2014/main" id="{C5F69C99-DF18-443B-ABF8-87FE75DCCCB7}"/>
                  </a:ext>
                </a:extLst>
              </p:cNvPr>
              <p:cNvSpPr txBox="1">
                <a:spLocks/>
              </p:cNvSpPr>
              <p:nvPr/>
            </p:nvSpPr>
            <p:spPr>
              <a:xfrm>
                <a:off x="5159948" y="4104073"/>
                <a:ext cx="3301200"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lvl="0" indent="0"/>
                <a14:m>
                  <m:oMathPara xmlns:m="http://schemas.openxmlformats.org/officeDocument/2006/math">
                    <m:oMathParaPr>
                      <m:jc m:val="centerGroup"/>
                    </m:oMathParaPr>
                    <m:oMath xmlns:m="http://schemas.openxmlformats.org/officeDocument/2006/math">
                      <m:sSup>
                        <m:sSupPr>
                          <m:ctrlPr>
                            <a:rPr lang="es-MX" sz="1400" b="1" i="1" smtClean="0">
                              <a:solidFill>
                                <a:schemeClr val="bg1"/>
                              </a:solidFill>
                              <a:latin typeface="Cambria Math" panose="02040503050406030204" pitchFamily="18" charset="0"/>
                            </a:rPr>
                          </m:ctrlPr>
                        </m:sSupPr>
                        <m:e>
                          <m:r>
                            <a:rPr lang="es-MX" sz="1400" b="1" i="1" smtClean="0">
                              <a:solidFill>
                                <a:schemeClr val="bg1"/>
                              </a:solidFill>
                              <a:latin typeface="Cambria Math" panose="02040503050406030204" pitchFamily="18" charset="0"/>
                            </a:rPr>
                            <m:t>𝒚</m:t>
                          </m:r>
                        </m:e>
                        <m:sup>
                          <m:r>
                            <a:rPr lang="es-MX" sz="1400" b="1" i="1" smtClean="0">
                              <a:solidFill>
                                <a:schemeClr val="bg1"/>
                              </a:solidFill>
                              <a:latin typeface="Cambria Math" panose="02040503050406030204" pitchFamily="18" charset="0"/>
                            </a:rPr>
                            <m:t>𝟏</m:t>
                          </m:r>
                        </m:sup>
                      </m:sSup>
                      <m:r>
                        <a:rPr lang="es-MX" sz="1400" b="1" i="1" smtClean="0">
                          <a:solidFill>
                            <a:schemeClr val="bg1"/>
                          </a:solidFill>
                          <a:latin typeface="Cambria Math" panose="02040503050406030204" pitchFamily="18" charset="0"/>
                        </a:rPr>
                        <m:t>,</m:t>
                      </m:r>
                      <m:sSup>
                        <m:sSupPr>
                          <m:ctrlPr>
                            <a:rPr lang="es-MX" b="1" i="1" smtClean="0">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𝒚</m:t>
                          </m:r>
                        </m:e>
                        <m:sup>
                          <m:r>
                            <a:rPr lang="es-MX" b="1" i="1" smtClean="0">
                              <a:solidFill>
                                <a:schemeClr val="bg1"/>
                              </a:solidFill>
                              <a:latin typeface="Cambria Math" panose="02040503050406030204" pitchFamily="18" charset="0"/>
                            </a:rPr>
                            <m:t>𝟐</m:t>
                          </m:r>
                        </m:sup>
                      </m:sSup>
                      <m:r>
                        <a:rPr lang="es-MX" b="1" i="1" smtClean="0">
                          <a:solidFill>
                            <a:schemeClr val="bg1"/>
                          </a:solidFill>
                          <a:latin typeface="Cambria Math" panose="02040503050406030204" pitchFamily="18" charset="0"/>
                        </a:rPr>
                        <m:t>,</m:t>
                      </m:r>
                      <m:sSup>
                        <m:sSupPr>
                          <m:ctrlPr>
                            <a:rPr lang="es-MX" b="1" i="1">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𝒚</m:t>
                          </m:r>
                        </m:e>
                        <m:sup>
                          <m:r>
                            <a:rPr lang="es-MX" b="1" i="1" smtClean="0">
                              <a:solidFill>
                                <a:schemeClr val="bg1"/>
                              </a:solidFill>
                              <a:latin typeface="Cambria Math" panose="02040503050406030204" pitchFamily="18" charset="0"/>
                            </a:rPr>
                            <m:t>𝟑</m:t>
                          </m:r>
                        </m:sup>
                      </m:sSup>
                      <m:r>
                        <a:rPr lang="es-MX" b="1" i="1" smtClean="0">
                          <a:solidFill>
                            <a:schemeClr val="bg1"/>
                          </a:solidFill>
                          <a:latin typeface="Cambria Math" panose="02040503050406030204" pitchFamily="18" charset="0"/>
                        </a:rPr>
                        <m:t>,</m:t>
                      </m:r>
                      <m:sSup>
                        <m:sSupPr>
                          <m:ctrlPr>
                            <a:rPr lang="es-MX" b="1" i="1">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𝒚</m:t>
                          </m:r>
                        </m:e>
                        <m:sup>
                          <m:r>
                            <a:rPr lang="es-MX" b="1" i="1" smtClean="0">
                              <a:solidFill>
                                <a:schemeClr val="bg1"/>
                              </a:solidFill>
                              <a:latin typeface="Cambria Math" panose="02040503050406030204" pitchFamily="18" charset="0"/>
                            </a:rPr>
                            <m:t>𝟒</m:t>
                          </m:r>
                        </m:sup>
                      </m:sSup>
                    </m:oMath>
                  </m:oMathPara>
                </a14:m>
                <a:endParaRPr lang="es-MX" dirty="0">
                  <a:solidFill>
                    <a:schemeClr val="lt1"/>
                  </a:solidFill>
                </a:endParaRPr>
              </a:p>
              <a:p>
                <a:pPr marL="0" indent="0">
                  <a:spcBef>
                    <a:spcPts val="1600"/>
                  </a:spcBef>
                  <a:spcAft>
                    <a:spcPts val="1600"/>
                  </a:spcAft>
                </a:pPr>
                <a:endParaRPr lang="es-MX" dirty="0">
                  <a:solidFill>
                    <a:schemeClr val="lt1"/>
                  </a:solidFill>
                </a:endParaRPr>
              </a:p>
            </p:txBody>
          </p:sp>
        </mc:Choice>
        <mc:Fallback xmlns="">
          <p:sp>
            <p:nvSpPr>
              <p:cNvPr id="26" name="Google Shape;593;p37">
                <a:extLst>
                  <a:ext uri="{FF2B5EF4-FFF2-40B4-BE49-F238E27FC236}">
                    <a16:creationId xmlns:a16="http://schemas.microsoft.com/office/drawing/2014/main" id="{C5F69C99-DF18-443B-ABF8-87FE75DCCCB7}"/>
                  </a:ext>
                </a:extLst>
              </p:cNvPr>
              <p:cNvSpPr txBox="1">
                <a:spLocks noRot="1" noChangeAspect="1" noMove="1" noResize="1" noEditPoints="1" noAdjustHandles="1" noChangeArrowheads="1" noChangeShapeType="1" noTextEdit="1"/>
              </p:cNvSpPr>
              <p:nvPr/>
            </p:nvSpPr>
            <p:spPr>
              <a:xfrm>
                <a:off x="5159948" y="4104073"/>
                <a:ext cx="3301200" cy="365700"/>
              </a:xfrm>
              <a:prstGeom prst="rect">
                <a:avLst/>
              </a:prstGeom>
              <a:blipFill>
                <a:blip r:embed="rId6"/>
                <a:stretch>
                  <a:fillRect/>
                </a:stretch>
              </a:blipFill>
              <a:ln>
                <a:noFill/>
              </a:ln>
            </p:spPr>
            <p:txBody>
              <a:bodyPr/>
              <a:lstStyle/>
              <a:p>
                <a:r>
                  <a:rPr lang="es-MX">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37"/>
          <p:cNvGrpSpPr/>
          <p:nvPr/>
        </p:nvGrpSpPr>
        <p:grpSpPr>
          <a:xfrm>
            <a:off x="387394" y="1539650"/>
            <a:ext cx="4092327" cy="3059700"/>
            <a:chOff x="705600" y="1539650"/>
            <a:chExt cx="1597500" cy="3059700"/>
          </a:xfrm>
        </p:grpSpPr>
        <p:sp>
          <p:nvSpPr>
            <p:cNvPr id="585" name="Google Shape;585;p37"/>
            <p:cNvSpPr/>
            <p:nvPr/>
          </p:nvSpPr>
          <p:spPr>
            <a:xfrm>
              <a:off x="705600" y="1539650"/>
              <a:ext cx="1597500" cy="3059700"/>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86" name="Google Shape;586;p37"/>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lgn="ctr"/>
                  <a14:m>
                    <m:oMathPara xmlns:m="http://schemas.openxmlformats.org/officeDocument/2006/math">
                      <m:oMathParaPr>
                        <m:jc m:val="center"/>
                      </m:oMathParaPr>
                      <m:oMath xmlns:m="http://schemas.openxmlformats.org/officeDocument/2006/math">
                        <m:d>
                          <m:dPr>
                            <m:begChr m:val="["/>
                            <m:endChr m:val="]"/>
                            <m:ctrlPr>
                              <a:rPr lang="es-MX" sz="1700" b="0" i="1" smtClean="0">
                                <a:latin typeface="Cambria Math" panose="02040503050406030204" pitchFamily="18" charset="0"/>
                              </a:rPr>
                            </m:ctrlPr>
                          </m:dP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qArr>
                          </m:e>
                        </m:d>
                        <m:r>
                          <a:rPr lang="es-MX">
                            <a:latin typeface="Cambria Math" panose="02040503050406030204" pitchFamily="18" charset="0"/>
                          </a:rPr>
                          <m:t>•</m:t>
                        </m:r>
                        <m:d>
                          <m:dPr>
                            <m:begChr m:val="["/>
                            <m:endChr m:val="]"/>
                            <m:ctrlPr>
                              <a:rPr lang="es-MX" sz="1700" i="1">
                                <a:latin typeface="Cambria Math" panose="02040503050406030204" pitchFamily="18" charset="0"/>
                              </a:rPr>
                            </m:ctrlPr>
                          </m:dPr>
                          <m:e>
                            <m:r>
                              <a:rPr lang="es-MX" sz="1700" b="0" i="1" smtClean="0">
                                <a:latin typeface="Cambria Math" panose="02040503050406030204" pitchFamily="18" charset="0"/>
                              </a:rPr>
                              <m:t>1 0 1 1 0</m:t>
                            </m:r>
                          </m:e>
                        </m:d>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0</m:t>
                                </m:r>
                              </m:e>
                              <m:e>
                                <m:r>
                                  <a:rPr lang="es-MX" sz="1700" i="1">
                                    <a:latin typeface="Cambria Math" panose="02040503050406030204" pitchFamily="18" charset="0"/>
                                  </a:rPr>
                                  <m:t>0</m:t>
                                </m:r>
                              </m:e>
                              <m:e>
                                <m:r>
                                  <a:rPr lang="es-MX" sz="1700" i="1">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0</m:t>
                                </m:r>
                              </m:e>
                              <m:e>
                                <m:r>
                                  <a:rPr lang="es-MX" sz="1700" i="1">
                                    <a:latin typeface="Cambria Math" panose="02040503050406030204" pitchFamily="18" charset="0"/>
                                  </a:rPr>
                                  <m:t>0</m:t>
                                </m:r>
                              </m:e>
                              <m:e>
                                <m:r>
                                  <a:rPr lang="es-MX" sz="1700" i="1">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0</m:t>
                                </m:r>
                              </m:e>
                              <m:e>
                                <m:r>
                                  <a:rPr lang="es-MX" sz="1700" i="1">
                                    <a:latin typeface="Cambria Math" panose="02040503050406030204" pitchFamily="18" charset="0"/>
                                  </a:rPr>
                                  <m:t>0</m:t>
                                </m:r>
                              </m:e>
                              <m:e>
                                <m:r>
                                  <a:rPr lang="es-MX" sz="1700" i="1">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1</m:t>
                                </m:r>
                              </m:e>
                              <m:e>
                                <m:r>
                                  <a:rPr lang="es-MX" sz="1700" i="1">
                                    <a:latin typeface="Cambria Math" panose="02040503050406030204" pitchFamily="18" charset="0"/>
                                  </a:rPr>
                                  <m:t>1</m:t>
                                </m:r>
                              </m:e>
                            </m:eqArr>
                          </m:e>
                        </m:d>
                      </m:oMath>
                    </m:oMathPara>
                  </a14:m>
                  <a:endParaRPr sz="1700" dirty="0"/>
                </a:p>
              </p:txBody>
            </p:sp>
          </mc:Choice>
          <mc:Fallback xmlns="">
            <p:sp>
              <p:nvSpPr>
                <p:cNvPr id="586" name="Google Shape;586;p37"/>
                <p:cNvSpPr>
                  <a:spLocks noRot="1" noChangeAspect="1" noMove="1" noResize="1" noEditPoints="1" noAdjustHandles="1" noChangeArrowheads="1" noChangeShapeType="1" noTextEdit="1"/>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blipFill>
                  <a:blip r:embed="rId3"/>
                  <a:stretch>
                    <a:fillRect/>
                  </a:stretch>
                </a:blipFill>
                <a:ln>
                  <a:noFill/>
                </a:ln>
              </p:spPr>
              <p:txBody>
                <a:bodyPr/>
                <a:lstStyle/>
                <a:p>
                  <a:r>
                    <a:rPr lang="es-MX">
                      <a:noFill/>
                    </a:rPr>
                    <a:t> </a:t>
                  </a:r>
                </a:p>
              </p:txBody>
            </p:sp>
          </mc:Fallback>
        </mc:AlternateContent>
      </p:grpSp>
      <p:sp>
        <p:nvSpPr>
          <p:cNvPr id="592" name="Google Shape;592;p37"/>
          <p:cNvSpPr txBox="1">
            <a:spLocks noGrp="1"/>
          </p:cNvSpPr>
          <p:nvPr>
            <p:ph type="title"/>
          </p:nvPr>
        </p:nvSpPr>
        <p:spPr>
          <a:xfrm>
            <a:off x="783072" y="3794452"/>
            <a:ext cx="35169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lt1"/>
                </a:solidFill>
              </a:rPr>
              <a:t>VECTORES</a:t>
            </a:r>
            <a:endParaRPr dirty="0">
              <a:solidFill>
                <a:schemeClr val="lt1"/>
              </a:solidFill>
            </a:endParaRPr>
          </a:p>
        </p:txBody>
      </p:sp>
      <mc:AlternateContent xmlns:mc="http://schemas.openxmlformats.org/markup-compatibility/2006" xmlns:a14="http://schemas.microsoft.com/office/drawing/2010/main">
        <mc:Choice Requires="a14">
          <p:sp>
            <p:nvSpPr>
              <p:cNvPr id="593" name="Google Shape;593;p37"/>
              <p:cNvSpPr txBox="1">
                <a:spLocks noGrp="1"/>
              </p:cNvSpPr>
              <p:nvPr>
                <p:ph type="subTitle" idx="1"/>
              </p:nvPr>
            </p:nvSpPr>
            <p:spPr>
              <a:xfrm>
                <a:off x="783073" y="4146018"/>
                <a:ext cx="3516900" cy="3657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sSup>
                        <m:sSupPr>
                          <m:ctrlPr>
                            <a:rPr lang="es-MX" sz="1600" b="1" i="1" smtClean="0">
                              <a:solidFill>
                                <a:schemeClr val="bg1"/>
                              </a:solidFill>
                              <a:latin typeface="Cambria Math" panose="02040503050406030204" pitchFamily="18" charset="0"/>
                            </a:rPr>
                          </m:ctrlPr>
                        </m:sSupPr>
                        <m:e>
                          <m:r>
                            <a:rPr lang="es-MX" sz="1600" b="1" i="1" smtClean="0">
                              <a:solidFill>
                                <a:schemeClr val="bg1"/>
                              </a:solidFill>
                              <a:latin typeface="Cambria Math" panose="02040503050406030204" pitchFamily="18" charset="0"/>
                            </a:rPr>
                            <m:t>𝒙</m:t>
                          </m:r>
                        </m:e>
                        <m:sup>
                          <m:r>
                            <a:rPr lang="es-MX" sz="1600" b="1" i="1" smtClean="0">
                              <a:solidFill>
                                <a:schemeClr val="bg1"/>
                              </a:solidFill>
                              <a:latin typeface="Cambria Math" panose="02040503050406030204" pitchFamily="18" charset="0"/>
                            </a:rPr>
                            <m:t>𝟏</m:t>
                          </m:r>
                        </m:sup>
                      </m:sSup>
                      <m:r>
                        <a:rPr lang="es-MX" sz="1600" b="1" i="1" smtClean="0">
                          <a:solidFill>
                            <a:schemeClr val="bg1"/>
                          </a:solidFill>
                          <a:latin typeface="Cambria Math" panose="02040503050406030204" pitchFamily="18" charset="0"/>
                        </a:rPr>
                        <m:t> </m:t>
                      </m:r>
                      <m:r>
                        <m:rPr>
                          <m:sty m:val="p"/>
                        </m:rPr>
                        <a:rPr lang="es-MX" sz="1800" smtClean="0">
                          <a:solidFill>
                            <a:schemeClr val="bg1"/>
                          </a:solidFill>
                          <a:latin typeface="Cambria Math" panose="02040503050406030204" pitchFamily="18" charset="0"/>
                        </a:rPr>
                        <m:t>y</m:t>
                      </m:r>
                      <m:r>
                        <a:rPr lang="es-MX" sz="1600" b="1" i="1">
                          <a:latin typeface="Cambria Math" panose="02040503050406030204" pitchFamily="18" charset="0"/>
                        </a:rPr>
                        <m:t> </m:t>
                      </m:r>
                      <m:sSup>
                        <m:sSupPr>
                          <m:ctrlPr>
                            <a:rPr lang="es-MX" sz="1600" b="1" i="1" smtClean="0">
                              <a:solidFill>
                                <a:schemeClr val="bg1"/>
                              </a:solidFill>
                              <a:latin typeface="Cambria Math" panose="02040503050406030204" pitchFamily="18" charset="0"/>
                            </a:rPr>
                          </m:ctrlPr>
                        </m:sSupPr>
                        <m:e>
                          <m:r>
                            <a:rPr lang="es-MX" sz="1600" b="1" i="1" smtClean="0">
                              <a:solidFill>
                                <a:schemeClr val="bg1"/>
                              </a:solidFill>
                              <a:latin typeface="Cambria Math" panose="02040503050406030204" pitchFamily="18" charset="0"/>
                            </a:rPr>
                            <m:t>𝒚</m:t>
                          </m:r>
                        </m:e>
                        <m:sup>
                          <m:r>
                            <a:rPr lang="es-MX" sz="1600" b="1" i="1" smtClean="0">
                              <a:solidFill>
                                <a:schemeClr val="bg1"/>
                              </a:solidFill>
                              <a:latin typeface="Cambria Math" panose="02040503050406030204" pitchFamily="18" charset="0"/>
                            </a:rPr>
                            <m:t>𝟏</m:t>
                          </m:r>
                        </m:sup>
                      </m:sSup>
                    </m:oMath>
                  </m:oMathPara>
                </a14:m>
                <a:endParaRPr lang="es-MX" sz="1200" dirty="0">
                  <a:solidFill>
                    <a:schemeClr val="lt1"/>
                  </a:solidFill>
                </a:endParaRPr>
              </a:p>
            </p:txBody>
          </p:sp>
        </mc:Choice>
        <mc:Fallback xmlns="">
          <p:sp>
            <p:nvSpPr>
              <p:cNvPr id="593" name="Google Shape;593;p37"/>
              <p:cNvSpPr txBox="1">
                <a:spLocks noGrp="1" noRot="1" noChangeAspect="1" noMove="1" noResize="1" noEditPoints="1" noAdjustHandles="1" noChangeArrowheads="1" noChangeShapeType="1" noTextEdit="1"/>
              </p:cNvSpPr>
              <p:nvPr>
                <p:ph type="subTitle" idx="1"/>
              </p:nvPr>
            </p:nvSpPr>
            <p:spPr>
              <a:xfrm>
                <a:off x="783073" y="4146018"/>
                <a:ext cx="3516900" cy="365700"/>
              </a:xfrm>
              <a:prstGeom prst="rect">
                <a:avLst/>
              </a:prstGeom>
              <a:blipFill>
                <a:blip r:embed="rId4"/>
                <a:stretch>
                  <a:fillRect b="-15000"/>
                </a:stretch>
              </a:blipFill>
            </p:spPr>
            <p:txBody>
              <a:bodyPr/>
              <a:lstStyle/>
              <a:p>
                <a:r>
                  <a:rPr lang="es-MX">
                    <a:noFill/>
                  </a:rPr>
                  <a:t> </a:t>
                </a:r>
              </a:p>
            </p:txBody>
          </p:sp>
        </mc:Fallback>
      </mc:AlternateContent>
      <p:grpSp>
        <p:nvGrpSpPr>
          <p:cNvPr id="22" name="Google Shape;584;p37">
            <a:extLst>
              <a:ext uri="{FF2B5EF4-FFF2-40B4-BE49-F238E27FC236}">
                <a16:creationId xmlns:a16="http://schemas.microsoft.com/office/drawing/2014/main" id="{27BB15F1-D62F-47CC-973E-D422B0731562}"/>
              </a:ext>
            </a:extLst>
          </p:cNvPr>
          <p:cNvGrpSpPr/>
          <p:nvPr/>
        </p:nvGrpSpPr>
        <p:grpSpPr>
          <a:xfrm>
            <a:off x="4618755" y="1539650"/>
            <a:ext cx="4209428" cy="3059700"/>
            <a:chOff x="705600" y="1539650"/>
            <a:chExt cx="1597500" cy="3059700"/>
          </a:xfrm>
        </p:grpSpPr>
        <p:sp>
          <p:nvSpPr>
            <p:cNvPr id="23" name="Google Shape;585;p37">
              <a:extLst>
                <a:ext uri="{FF2B5EF4-FFF2-40B4-BE49-F238E27FC236}">
                  <a16:creationId xmlns:a16="http://schemas.microsoft.com/office/drawing/2014/main" id="{0C2FCAE0-4809-4B0F-9306-82A075C88060}"/>
                </a:ext>
              </a:extLst>
            </p:cNvPr>
            <p:cNvSpPr/>
            <p:nvPr/>
          </p:nvSpPr>
          <p:spPr>
            <a:xfrm>
              <a:off x="705600" y="1539650"/>
              <a:ext cx="1597500" cy="3059700"/>
            </a:xfrm>
            <a:prstGeom prst="rect">
              <a:avLst/>
            </a:prstGeom>
            <a:solidFill>
              <a:schemeClr val="accent5">
                <a:lumMod val="75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accent2"/>
                  </a:solidFill>
                </a:ln>
                <a:solidFill>
                  <a:schemeClr val="accent2"/>
                </a:solidFill>
              </a:endParaRPr>
            </a:p>
          </p:txBody>
        </p:sp>
        <mc:AlternateContent xmlns:mc="http://schemas.openxmlformats.org/markup-compatibility/2006" xmlns:a14="http://schemas.microsoft.com/office/drawing/2010/main">
          <mc:Choice Requires="a14">
            <p:sp>
              <p:nvSpPr>
                <p:cNvPr id="24" name="Google Shape;586;p37">
                  <a:extLst>
                    <a:ext uri="{FF2B5EF4-FFF2-40B4-BE49-F238E27FC236}">
                      <a16:creationId xmlns:a16="http://schemas.microsoft.com/office/drawing/2014/main" id="{8B4E9CE6-460E-41E9-A2AB-734E4705E1C6}"/>
                    </a:ext>
                  </a:extLst>
                </p:cNvPr>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14:m>
                    <m:oMathPara xmlns:m="http://schemas.openxmlformats.org/officeDocument/2006/math">
                      <m:oMathParaPr>
                        <m:jc m:val="centerGroup"/>
                      </m:oMathParaPr>
                      <m:oMath xmlns:m="http://schemas.openxmlformats.org/officeDocument/2006/math">
                        <m:d>
                          <m:dPr>
                            <m:begChr m:val="["/>
                            <m:endChr m:val="]"/>
                            <m:ctrlPr>
                              <a:rPr lang="es-MX" sz="1700" b="0" i="1" smtClean="0">
                                <a:latin typeface="Cambria Math" panose="02040503050406030204" pitchFamily="18" charset="0"/>
                              </a:rPr>
                            </m:ctrlPr>
                          </m:dP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1</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qArr>
                          </m:e>
                        </m:d>
                        <m:r>
                          <a:rPr lang="es-MX" sz="1800">
                            <a:latin typeface="Cambria Math" panose="02040503050406030204" pitchFamily="18" charset="0"/>
                          </a:rPr>
                          <m:t>•</m:t>
                        </m:r>
                        <m:d>
                          <m:dPr>
                            <m:begChr m:val="["/>
                            <m:endChr m:val="]"/>
                            <m:ctrlPr>
                              <a:rPr lang="es-MX" sz="1700" i="1">
                                <a:latin typeface="Cambria Math" panose="02040503050406030204" pitchFamily="18" charset="0"/>
                              </a:rPr>
                            </m:ctrlPr>
                          </m:dPr>
                          <m:e>
                            <m:r>
                              <a:rPr lang="es-MX" sz="1700" b="0" i="1" smtClean="0">
                                <a:latin typeface="Cambria Math" panose="02040503050406030204" pitchFamily="18" charset="0"/>
                              </a:rPr>
                              <m:t>0 1 0 0 0</m:t>
                            </m:r>
                          </m:e>
                        </m:d>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1</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smtClean="0">
                                    <a:latin typeface="Cambria Math" panose="02040503050406030204" pitchFamily="18" charset="0"/>
                                  </a:rPr>
                                </m:ctrlPr>
                              </m:eqArrPr>
                              <m:e>
                                <m:r>
                                  <a:rPr lang="es-MX" sz="1700" i="1">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1</m:t>
                                </m:r>
                              </m:e>
                            </m:eqArr>
                          </m:e>
                        </m:d>
                      </m:oMath>
                    </m:oMathPara>
                  </a14:m>
                  <a:endParaRPr sz="1700" dirty="0"/>
                </a:p>
              </p:txBody>
            </p:sp>
          </mc:Choice>
          <mc:Fallback xmlns="">
            <p:sp>
              <p:nvSpPr>
                <p:cNvPr id="24" name="Google Shape;586;p37">
                  <a:extLst>
                    <a:ext uri="{FF2B5EF4-FFF2-40B4-BE49-F238E27FC236}">
                      <a16:creationId xmlns:a16="http://schemas.microsoft.com/office/drawing/2014/main" id="{8B4E9CE6-460E-41E9-A2AB-734E4705E1C6}"/>
                    </a:ext>
                  </a:extLst>
                </p:cNvPr>
                <p:cNvSpPr>
                  <a:spLocks noRot="1" noChangeAspect="1" noMove="1" noResize="1" noEditPoints="1" noAdjustHandles="1" noChangeArrowheads="1" noChangeShapeType="1" noTextEdit="1"/>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blipFill>
                  <a:blip r:embed="rId5"/>
                  <a:stretch>
                    <a:fillRect/>
                  </a:stretch>
                </a:blipFill>
                <a:ln>
                  <a:noFill/>
                </a:ln>
              </p:spPr>
              <p:txBody>
                <a:bodyPr/>
                <a:lstStyle/>
                <a:p>
                  <a:r>
                    <a:rPr lang="es-MX">
                      <a:noFill/>
                    </a:rPr>
                    <a:t> </a:t>
                  </a:r>
                </a:p>
              </p:txBody>
            </p:sp>
          </mc:Fallback>
        </mc:AlternateContent>
      </p:grpSp>
      <p:sp>
        <p:nvSpPr>
          <p:cNvPr id="25" name="Google Shape;592;p37">
            <a:extLst>
              <a:ext uri="{FF2B5EF4-FFF2-40B4-BE49-F238E27FC236}">
                <a16:creationId xmlns:a16="http://schemas.microsoft.com/office/drawing/2014/main" id="{3D0203EE-9E4E-4ED0-8465-73A1439241B7}"/>
              </a:ext>
            </a:extLst>
          </p:cNvPr>
          <p:cNvSpPr txBox="1">
            <a:spLocks/>
          </p:cNvSpPr>
          <p:nvPr/>
        </p:nvSpPr>
        <p:spPr>
          <a:xfrm>
            <a:off x="5159948" y="3794452"/>
            <a:ext cx="3301200" cy="50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2pPr>
            <a:lvl3pPr marR="0" lvl="2"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3pPr>
            <a:lvl4pPr marR="0" lvl="3"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4pPr>
            <a:lvl5pPr marR="0" lvl="4"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5pPr>
            <a:lvl6pPr marR="0" lvl="5"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6pPr>
            <a:lvl7pPr marR="0" lvl="6"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7pPr>
            <a:lvl8pPr marR="0" lvl="7"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8pPr>
            <a:lvl9pPr marR="0" lvl="8"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9pPr>
          </a:lstStyle>
          <a:p>
            <a:r>
              <a:rPr lang="es-MX" dirty="0">
                <a:solidFill>
                  <a:schemeClr val="lt1"/>
                </a:solidFill>
              </a:rPr>
              <a:t>VECTORES</a:t>
            </a:r>
          </a:p>
        </p:txBody>
      </p:sp>
      <mc:AlternateContent xmlns:mc="http://schemas.openxmlformats.org/markup-compatibility/2006" xmlns:a14="http://schemas.microsoft.com/office/drawing/2010/main">
        <mc:Choice Requires="a14">
          <p:sp>
            <p:nvSpPr>
              <p:cNvPr id="26" name="Google Shape;593;p37">
                <a:extLst>
                  <a:ext uri="{FF2B5EF4-FFF2-40B4-BE49-F238E27FC236}">
                    <a16:creationId xmlns:a16="http://schemas.microsoft.com/office/drawing/2014/main" id="{C5F69C99-DF18-443B-ABF8-87FE75DCCCB7}"/>
                  </a:ext>
                </a:extLst>
              </p:cNvPr>
              <p:cNvSpPr txBox="1">
                <a:spLocks/>
              </p:cNvSpPr>
              <p:nvPr/>
            </p:nvSpPr>
            <p:spPr>
              <a:xfrm>
                <a:off x="5159948" y="4104073"/>
                <a:ext cx="3301200"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lvl="0" indent="0"/>
                <a14:m>
                  <m:oMathPara xmlns:m="http://schemas.openxmlformats.org/officeDocument/2006/math">
                    <m:oMathParaPr>
                      <m:jc m:val="centerGroup"/>
                    </m:oMathParaPr>
                    <m:oMath xmlns:m="http://schemas.openxmlformats.org/officeDocument/2006/math">
                      <m:sSup>
                        <m:sSupPr>
                          <m:ctrlPr>
                            <a:rPr lang="es-MX" sz="1600" b="1" i="1" smtClean="0">
                              <a:solidFill>
                                <a:schemeClr val="bg1"/>
                              </a:solidFill>
                              <a:latin typeface="Cambria Math" panose="02040503050406030204" pitchFamily="18" charset="0"/>
                            </a:rPr>
                          </m:ctrlPr>
                        </m:sSupPr>
                        <m:e>
                          <m:r>
                            <a:rPr lang="es-MX" sz="1600" b="1" i="1">
                              <a:solidFill>
                                <a:schemeClr val="bg1"/>
                              </a:solidFill>
                              <a:latin typeface="Cambria Math" panose="02040503050406030204" pitchFamily="18" charset="0"/>
                            </a:rPr>
                            <m:t>𝒙</m:t>
                          </m:r>
                        </m:e>
                        <m:sup>
                          <m:r>
                            <a:rPr lang="es-MX" sz="1600" b="1" i="1" smtClean="0">
                              <a:solidFill>
                                <a:schemeClr val="bg1"/>
                              </a:solidFill>
                              <a:latin typeface="Cambria Math" panose="02040503050406030204" pitchFamily="18" charset="0"/>
                            </a:rPr>
                            <m:t>𝟐</m:t>
                          </m:r>
                        </m:sup>
                      </m:sSup>
                      <m:r>
                        <a:rPr lang="es-MX" sz="1600" b="1" i="1">
                          <a:solidFill>
                            <a:schemeClr val="bg1"/>
                          </a:solidFill>
                          <a:latin typeface="Cambria Math" panose="02040503050406030204" pitchFamily="18" charset="0"/>
                        </a:rPr>
                        <m:t> </m:t>
                      </m:r>
                      <m:r>
                        <m:rPr>
                          <m:sty m:val="p"/>
                        </m:rPr>
                        <a:rPr lang="es-MX" sz="1600">
                          <a:solidFill>
                            <a:schemeClr val="bg1"/>
                          </a:solidFill>
                          <a:latin typeface="Cambria Math" panose="02040503050406030204" pitchFamily="18" charset="0"/>
                        </a:rPr>
                        <m:t>y</m:t>
                      </m:r>
                      <m:r>
                        <a:rPr lang="es-MX" sz="1600" b="1" i="1">
                          <a:latin typeface="Cambria Math" panose="02040503050406030204" pitchFamily="18" charset="0"/>
                        </a:rPr>
                        <m:t> </m:t>
                      </m:r>
                      <m:sSup>
                        <m:sSupPr>
                          <m:ctrlPr>
                            <a:rPr lang="es-MX" sz="1600" b="1" i="1">
                              <a:solidFill>
                                <a:schemeClr val="bg1"/>
                              </a:solidFill>
                              <a:latin typeface="Cambria Math" panose="02040503050406030204" pitchFamily="18" charset="0"/>
                            </a:rPr>
                          </m:ctrlPr>
                        </m:sSupPr>
                        <m:e>
                          <m:r>
                            <a:rPr lang="es-MX" sz="1600" b="1" i="1">
                              <a:solidFill>
                                <a:schemeClr val="bg1"/>
                              </a:solidFill>
                              <a:latin typeface="Cambria Math" panose="02040503050406030204" pitchFamily="18" charset="0"/>
                            </a:rPr>
                            <m:t>𝒚</m:t>
                          </m:r>
                        </m:e>
                        <m:sup>
                          <m:r>
                            <a:rPr lang="es-MX" sz="1600" b="1" i="1">
                              <a:solidFill>
                                <a:schemeClr val="bg1"/>
                              </a:solidFill>
                              <a:latin typeface="Cambria Math" panose="02040503050406030204" pitchFamily="18" charset="0"/>
                            </a:rPr>
                            <m:t>𝟐</m:t>
                          </m:r>
                        </m:sup>
                      </m:sSup>
                    </m:oMath>
                  </m:oMathPara>
                </a14:m>
                <a:endParaRPr lang="es-MX" sz="1600" dirty="0">
                  <a:solidFill>
                    <a:schemeClr val="lt1"/>
                  </a:solidFill>
                </a:endParaRPr>
              </a:p>
              <a:p>
                <a:pPr marL="0" indent="0">
                  <a:spcBef>
                    <a:spcPts val="1600"/>
                  </a:spcBef>
                  <a:spcAft>
                    <a:spcPts val="1600"/>
                  </a:spcAft>
                </a:pPr>
                <a:endParaRPr lang="es-MX" dirty="0">
                  <a:solidFill>
                    <a:schemeClr val="lt1"/>
                  </a:solidFill>
                </a:endParaRPr>
              </a:p>
            </p:txBody>
          </p:sp>
        </mc:Choice>
        <mc:Fallback xmlns="">
          <p:sp>
            <p:nvSpPr>
              <p:cNvPr id="26" name="Google Shape;593;p37">
                <a:extLst>
                  <a:ext uri="{FF2B5EF4-FFF2-40B4-BE49-F238E27FC236}">
                    <a16:creationId xmlns:a16="http://schemas.microsoft.com/office/drawing/2014/main" id="{C5F69C99-DF18-443B-ABF8-87FE75DCCCB7}"/>
                  </a:ext>
                </a:extLst>
              </p:cNvPr>
              <p:cNvSpPr txBox="1">
                <a:spLocks noRot="1" noChangeAspect="1" noMove="1" noResize="1" noEditPoints="1" noAdjustHandles="1" noChangeArrowheads="1" noChangeShapeType="1" noTextEdit="1"/>
              </p:cNvSpPr>
              <p:nvPr/>
            </p:nvSpPr>
            <p:spPr>
              <a:xfrm>
                <a:off x="5159948" y="4104073"/>
                <a:ext cx="3301200" cy="365700"/>
              </a:xfrm>
              <a:prstGeom prst="rect">
                <a:avLst/>
              </a:prstGeom>
              <a:blipFill>
                <a:blip r:embed="rId6"/>
                <a:stretch>
                  <a:fillRect b="-8333"/>
                </a:stretch>
              </a:blipFill>
              <a:ln>
                <a:noFill/>
              </a:ln>
            </p:spPr>
            <p:txBody>
              <a:bodyPr/>
              <a:lstStyle/>
              <a:p>
                <a:r>
                  <a:rPr lang="es-MX">
                    <a:noFill/>
                  </a:rPr>
                  <a:t> </a:t>
                </a:r>
              </a:p>
            </p:txBody>
          </p:sp>
        </mc:Fallback>
      </mc:AlternateContent>
      <p:sp>
        <p:nvSpPr>
          <p:cNvPr id="13" name="Google Shape;591;p37">
            <a:extLst>
              <a:ext uri="{FF2B5EF4-FFF2-40B4-BE49-F238E27FC236}">
                <a16:creationId xmlns:a16="http://schemas.microsoft.com/office/drawing/2014/main" id="{1DEE5EF6-45E9-4145-AE86-AB1E1EF50FAD}"/>
              </a:ext>
            </a:extLst>
          </p:cNvPr>
          <p:cNvSpPr txBox="1">
            <a:spLocks/>
          </p:cNvSpPr>
          <p:nvPr/>
        </p:nvSpPr>
        <p:spPr>
          <a:xfrm>
            <a:off x="2288250" y="0"/>
            <a:ext cx="4567500" cy="1144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2pPr>
            <a:lvl3pPr marR="0" lvl="2"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3pPr>
            <a:lvl4pPr marR="0" lvl="3"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4pPr>
            <a:lvl5pPr marR="0" lvl="4"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5pPr>
            <a:lvl6pPr marR="0" lvl="5"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6pPr>
            <a:lvl7pPr marR="0" lvl="6"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7pPr>
            <a:lvl8pPr marR="0" lvl="7"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8pPr>
            <a:lvl9pPr marR="0" lvl="8"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9pPr>
          </a:lstStyle>
          <a:p>
            <a:r>
              <a:rPr lang="es-MX" sz="2800" b="0"/>
              <a:t>ALGORITMO DE</a:t>
            </a:r>
            <a:r>
              <a:rPr lang="es-MX" sz="2800"/>
              <a:t> APRENDIZAJE </a:t>
            </a:r>
            <a:br>
              <a:rPr lang="es-MX" sz="2800"/>
            </a:br>
            <a:r>
              <a:rPr lang="es-MX" sz="1200" b="0"/>
              <a:t>(continúa…)</a:t>
            </a:r>
            <a:endParaRPr lang="es-MX" sz="2800" b="0" dirty="0"/>
          </a:p>
        </p:txBody>
      </p:sp>
    </p:spTree>
    <p:extLst>
      <p:ext uri="{BB962C8B-B14F-4D97-AF65-F5344CB8AC3E}">
        <p14:creationId xmlns:p14="http://schemas.microsoft.com/office/powerpoint/2010/main" val="1791219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37"/>
          <p:cNvGrpSpPr/>
          <p:nvPr/>
        </p:nvGrpSpPr>
        <p:grpSpPr>
          <a:xfrm>
            <a:off x="387394" y="1539650"/>
            <a:ext cx="4092327" cy="3059700"/>
            <a:chOff x="705600" y="1539650"/>
            <a:chExt cx="1597500" cy="3059700"/>
          </a:xfrm>
        </p:grpSpPr>
        <p:sp>
          <p:nvSpPr>
            <p:cNvPr id="585" name="Google Shape;585;p37"/>
            <p:cNvSpPr/>
            <p:nvPr/>
          </p:nvSpPr>
          <p:spPr>
            <a:xfrm>
              <a:off x="705600" y="1539650"/>
              <a:ext cx="1597500" cy="3059700"/>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86" name="Google Shape;586;p37"/>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solidFill>
                    <a:schemeClr val="accent2"/>
                  </a:solidFill>
                </a:ln>
              </p:spPr>
              <p:txBody>
                <a:bodyPr spcFirstLastPara="1" wrap="square" lIns="91425" tIns="91425" rIns="91425" bIns="91425" anchor="ctr" anchorCtr="0">
                  <a:noAutofit/>
                </a:bodyPr>
                <a:lstStyle/>
                <a:p>
                  <a:pPr lvl="0" algn="ctr"/>
                  <a14:m>
                    <m:oMathPara xmlns:m="http://schemas.openxmlformats.org/officeDocument/2006/math">
                      <m:oMathParaPr>
                        <m:jc m:val="center"/>
                      </m:oMathParaPr>
                      <m:oMath xmlns:m="http://schemas.openxmlformats.org/officeDocument/2006/math">
                        <m:d>
                          <m:dPr>
                            <m:begChr m:val="["/>
                            <m:endChr m:val="]"/>
                            <m:ctrlPr>
                              <a:rPr lang="es-MX" sz="1700" b="0" i="1" smtClean="0">
                                <a:latin typeface="Cambria Math" panose="02040503050406030204" pitchFamily="18" charset="0"/>
                              </a:rPr>
                            </m:ctrlPr>
                          </m:dP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1</m:t>
                                </m:r>
                              </m:e>
                              <m:e>
                                <m:r>
                                  <a:rPr lang="es-MX" sz="1700" b="0" i="1" smtClean="0">
                                    <a:latin typeface="Cambria Math" panose="02040503050406030204" pitchFamily="18" charset="0"/>
                                  </a:rPr>
                                  <m:t>0</m:t>
                                </m:r>
                              </m:e>
                            </m:eqArr>
                          </m:e>
                        </m:d>
                        <m:r>
                          <a:rPr lang="es-MX">
                            <a:latin typeface="Cambria Math" panose="02040503050406030204" pitchFamily="18" charset="0"/>
                          </a:rPr>
                          <m:t>•</m:t>
                        </m:r>
                        <m:d>
                          <m:dPr>
                            <m:begChr m:val="["/>
                            <m:endChr m:val="]"/>
                            <m:ctrlPr>
                              <a:rPr lang="es-MX" sz="1700" i="1">
                                <a:latin typeface="Cambria Math" panose="02040503050406030204" pitchFamily="18" charset="0"/>
                              </a:rPr>
                            </m:ctrlPr>
                          </m:dPr>
                          <m:e>
                            <m:r>
                              <a:rPr lang="es-MX" sz="1700" b="0" i="1" smtClean="0">
                                <a:latin typeface="Cambria Math" panose="02040503050406030204" pitchFamily="18" charset="0"/>
                              </a:rPr>
                              <m:t>1 0 0 1 0</m:t>
                            </m:r>
                          </m:e>
                        </m:d>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i="1">
                                    <a:latin typeface="Cambria Math" panose="02040503050406030204" pitchFamily="18" charset="0"/>
                                  </a:rPr>
                                  <m:t>0</m:t>
                                </m:r>
                              </m:e>
                              <m:e>
                                <m:r>
                                  <a:rPr lang="es-MX" sz="1700" b="0" i="1" smtClean="0">
                                    <a:latin typeface="Cambria Math" panose="02040503050406030204" pitchFamily="18" charset="0"/>
                                  </a:rPr>
                                  <m:t>1</m:t>
                                </m:r>
                              </m:e>
                              <m:e>
                                <m:r>
                                  <a:rPr lang="es-MX" sz="1700" i="1">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b="0" i="1" smtClean="0">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i="1">
                                    <a:latin typeface="Cambria Math" panose="02040503050406030204" pitchFamily="18" charset="0"/>
                                  </a:rPr>
                                  <m:t>0</m:t>
                                </m:r>
                              </m:e>
                              <m:e>
                                <m:r>
                                  <a:rPr lang="es-MX" sz="1700" b="0" i="1" smtClean="0">
                                    <a:latin typeface="Cambria Math" panose="02040503050406030204" pitchFamily="18" charset="0"/>
                                  </a:rPr>
                                  <m:t>1</m:t>
                                </m:r>
                              </m:e>
                              <m:e>
                                <m:r>
                                  <a:rPr lang="es-MX" sz="1700" i="1">
                                    <a:latin typeface="Cambria Math" panose="02040503050406030204" pitchFamily="18" charset="0"/>
                                  </a:rPr>
                                  <m:t>0</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1</m:t>
                                </m:r>
                              </m:e>
                              <m:e>
                                <m:r>
                                  <a:rPr lang="es-MX" sz="1700" i="1">
                                    <a:latin typeface="Cambria Math" panose="02040503050406030204" pitchFamily="18" charset="0"/>
                                  </a:rPr>
                                  <m:t>1</m:t>
                                </m:r>
                              </m:e>
                              <m:e>
                                <m:r>
                                  <a:rPr lang="es-MX" sz="1700" b="0" i="1" smtClean="0">
                                    <a:latin typeface="Cambria Math" panose="02040503050406030204" pitchFamily="18" charset="0"/>
                                  </a:rPr>
                                  <m:t>2</m:t>
                                </m:r>
                              </m:e>
                              <m:e>
                                <m:r>
                                  <a:rPr lang="es-MX" sz="1700" i="1">
                                    <a:latin typeface="Cambria Math" panose="02040503050406030204" pitchFamily="18" charset="0"/>
                                  </a:rPr>
                                  <m:t>1</m:t>
                                </m:r>
                              </m:e>
                            </m:eqArr>
                          </m:e>
                        </m:d>
                      </m:oMath>
                    </m:oMathPara>
                  </a14:m>
                  <a:endParaRPr sz="1700" dirty="0"/>
                </a:p>
              </p:txBody>
            </p:sp>
          </mc:Choice>
          <mc:Fallback xmlns="">
            <p:sp>
              <p:nvSpPr>
                <p:cNvPr id="586" name="Google Shape;586;p37"/>
                <p:cNvSpPr>
                  <a:spLocks noRot="1" noChangeAspect="1" noMove="1" noResize="1" noEditPoints="1" noAdjustHandles="1" noChangeArrowheads="1" noChangeShapeType="1" noTextEdit="1"/>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blipFill>
                  <a:blip r:embed="rId3"/>
                  <a:stretch>
                    <a:fillRect/>
                  </a:stretch>
                </a:blipFill>
                <a:ln>
                  <a:solidFill>
                    <a:schemeClr val="accent2"/>
                  </a:solidFill>
                </a:ln>
              </p:spPr>
              <p:txBody>
                <a:bodyPr/>
                <a:lstStyle/>
                <a:p>
                  <a:r>
                    <a:rPr lang="es-MX">
                      <a:noFill/>
                    </a:rPr>
                    <a:t> </a:t>
                  </a:r>
                </a:p>
              </p:txBody>
            </p:sp>
          </mc:Fallback>
        </mc:AlternateContent>
      </p:grpSp>
      <p:sp>
        <p:nvSpPr>
          <p:cNvPr id="592" name="Google Shape;592;p37"/>
          <p:cNvSpPr txBox="1">
            <a:spLocks noGrp="1"/>
          </p:cNvSpPr>
          <p:nvPr>
            <p:ph type="title"/>
          </p:nvPr>
        </p:nvSpPr>
        <p:spPr>
          <a:xfrm>
            <a:off x="783072" y="3794452"/>
            <a:ext cx="35169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lt1"/>
                </a:solidFill>
              </a:rPr>
              <a:t>VECTORES</a:t>
            </a:r>
            <a:endParaRPr dirty="0">
              <a:solidFill>
                <a:schemeClr val="lt1"/>
              </a:solidFill>
            </a:endParaRPr>
          </a:p>
        </p:txBody>
      </p:sp>
      <mc:AlternateContent xmlns:mc="http://schemas.openxmlformats.org/markup-compatibility/2006" xmlns:a14="http://schemas.microsoft.com/office/drawing/2010/main">
        <mc:Choice Requires="a14">
          <p:sp>
            <p:nvSpPr>
              <p:cNvPr id="593" name="Google Shape;593;p37"/>
              <p:cNvSpPr txBox="1">
                <a:spLocks noGrp="1"/>
              </p:cNvSpPr>
              <p:nvPr>
                <p:ph type="subTitle" idx="1"/>
              </p:nvPr>
            </p:nvSpPr>
            <p:spPr>
              <a:xfrm>
                <a:off x="783073" y="4146018"/>
                <a:ext cx="3516900" cy="3657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sSup>
                        <m:sSupPr>
                          <m:ctrlPr>
                            <a:rPr lang="es-MX" sz="1600" b="1" i="1" smtClean="0">
                              <a:solidFill>
                                <a:schemeClr val="bg1"/>
                              </a:solidFill>
                              <a:latin typeface="Cambria Math" panose="02040503050406030204" pitchFamily="18" charset="0"/>
                            </a:rPr>
                          </m:ctrlPr>
                        </m:sSupPr>
                        <m:e>
                          <m:r>
                            <a:rPr lang="es-MX" sz="1600" b="1" i="1" smtClean="0">
                              <a:solidFill>
                                <a:schemeClr val="bg1"/>
                              </a:solidFill>
                              <a:latin typeface="Cambria Math" panose="02040503050406030204" pitchFamily="18" charset="0"/>
                            </a:rPr>
                            <m:t>𝒙</m:t>
                          </m:r>
                        </m:e>
                        <m:sup>
                          <m:r>
                            <a:rPr lang="es-MX" sz="1600" b="1" i="1" smtClean="0">
                              <a:solidFill>
                                <a:schemeClr val="bg1"/>
                              </a:solidFill>
                              <a:latin typeface="Cambria Math" panose="02040503050406030204" pitchFamily="18" charset="0"/>
                            </a:rPr>
                            <m:t>𝟑</m:t>
                          </m:r>
                        </m:sup>
                      </m:sSup>
                      <m:r>
                        <a:rPr lang="es-MX" sz="1600" b="1" i="1" smtClean="0">
                          <a:solidFill>
                            <a:schemeClr val="bg1"/>
                          </a:solidFill>
                          <a:latin typeface="Cambria Math" panose="02040503050406030204" pitchFamily="18" charset="0"/>
                        </a:rPr>
                        <m:t> </m:t>
                      </m:r>
                      <m:r>
                        <m:rPr>
                          <m:sty m:val="p"/>
                        </m:rPr>
                        <a:rPr lang="es-MX" sz="1800" smtClean="0">
                          <a:solidFill>
                            <a:schemeClr val="bg1"/>
                          </a:solidFill>
                          <a:latin typeface="Cambria Math" panose="02040503050406030204" pitchFamily="18" charset="0"/>
                        </a:rPr>
                        <m:t>y</m:t>
                      </m:r>
                      <m:r>
                        <a:rPr lang="es-MX" sz="1600" b="1" i="1">
                          <a:latin typeface="Cambria Math" panose="02040503050406030204" pitchFamily="18" charset="0"/>
                        </a:rPr>
                        <m:t> </m:t>
                      </m:r>
                      <m:sSup>
                        <m:sSupPr>
                          <m:ctrlPr>
                            <a:rPr lang="es-MX" sz="1600" b="1" i="1" smtClean="0">
                              <a:solidFill>
                                <a:schemeClr val="bg1"/>
                              </a:solidFill>
                              <a:latin typeface="Cambria Math" panose="02040503050406030204" pitchFamily="18" charset="0"/>
                            </a:rPr>
                          </m:ctrlPr>
                        </m:sSupPr>
                        <m:e>
                          <m:r>
                            <a:rPr lang="es-MX" sz="1600" b="1" i="1" smtClean="0">
                              <a:solidFill>
                                <a:schemeClr val="bg1"/>
                              </a:solidFill>
                              <a:latin typeface="Cambria Math" panose="02040503050406030204" pitchFamily="18" charset="0"/>
                            </a:rPr>
                            <m:t>𝒚</m:t>
                          </m:r>
                        </m:e>
                        <m:sup>
                          <m:r>
                            <a:rPr lang="es-MX" sz="1600" b="1" i="1" smtClean="0">
                              <a:solidFill>
                                <a:schemeClr val="bg1"/>
                              </a:solidFill>
                              <a:latin typeface="Cambria Math" panose="02040503050406030204" pitchFamily="18" charset="0"/>
                            </a:rPr>
                            <m:t>𝟑</m:t>
                          </m:r>
                        </m:sup>
                      </m:sSup>
                    </m:oMath>
                  </m:oMathPara>
                </a14:m>
                <a:endParaRPr lang="es-MX" sz="1200" dirty="0">
                  <a:solidFill>
                    <a:schemeClr val="lt1"/>
                  </a:solidFill>
                </a:endParaRPr>
              </a:p>
            </p:txBody>
          </p:sp>
        </mc:Choice>
        <mc:Fallback xmlns="">
          <p:sp>
            <p:nvSpPr>
              <p:cNvPr id="593" name="Google Shape;593;p37"/>
              <p:cNvSpPr txBox="1">
                <a:spLocks noGrp="1" noRot="1" noChangeAspect="1" noMove="1" noResize="1" noEditPoints="1" noAdjustHandles="1" noChangeArrowheads="1" noChangeShapeType="1" noTextEdit="1"/>
              </p:cNvSpPr>
              <p:nvPr>
                <p:ph type="subTitle" idx="1"/>
              </p:nvPr>
            </p:nvSpPr>
            <p:spPr>
              <a:xfrm>
                <a:off x="783073" y="4146018"/>
                <a:ext cx="3516900" cy="365700"/>
              </a:xfrm>
              <a:prstGeom prst="rect">
                <a:avLst/>
              </a:prstGeom>
              <a:blipFill>
                <a:blip r:embed="rId4"/>
                <a:stretch>
                  <a:fillRect b="-15000"/>
                </a:stretch>
              </a:blipFill>
            </p:spPr>
            <p:txBody>
              <a:bodyPr/>
              <a:lstStyle/>
              <a:p>
                <a:r>
                  <a:rPr lang="es-MX">
                    <a:noFill/>
                  </a:rPr>
                  <a:t> </a:t>
                </a:r>
              </a:p>
            </p:txBody>
          </p:sp>
        </mc:Fallback>
      </mc:AlternateContent>
      <p:grpSp>
        <p:nvGrpSpPr>
          <p:cNvPr id="22" name="Google Shape;584;p37">
            <a:extLst>
              <a:ext uri="{FF2B5EF4-FFF2-40B4-BE49-F238E27FC236}">
                <a16:creationId xmlns:a16="http://schemas.microsoft.com/office/drawing/2014/main" id="{27BB15F1-D62F-47CC-973E-D422B0731562}"/>
              </a:ext>
            </a:extLst>
          </p:cNvPr>
          <p:cNvGrpSpPr/>
          <p:nvPr/>
        </p:nvGrpSpPr>
        <p:grpSpPr>
          <a:xfrm>
            <a:off x="4618755" y="1539650"/>
            <a:ext cx="4209428" cy="3059700"/>
            <a:chOff x="705600" y="1539650"/>
            <a:chExt cx="1597500" cy="3059700"/>
          </a:xfrm>
        </p:grpSpPr>
        <p:sp>
          <p:nvSpPr>
            <p:cNvPr id="23" name="Google Shape;585;p37">
              <a:extLst>
                <a:ext uri="{FF2B5EF4-FFF2-40B4-BE49-F238E27FC236}">
                  <a16:creationId xmlns:a16="http://schemas.microsoft.com/office/drawing/2014/main" id="{0C2FCAE0-4809-4B0F-9306-82A075C88060}"/>
                </a:ext>
              </a:extLst>
            </p:cNvPr>
            <p:cNvSpPr/>
            <p:nvPr/>
          </p:nvSpPr>
          <p:spPr>
            <a:xfrm>
              <a:off x="705600" y="1539650"/>
              <a:ext cx="1597500" cy="3059700"/>
            </a:xfrm>
            <a:prstGeom prst="rect">
              <a:avLst/>
            </a:prstGeom>
            <a:solidFill>
              <a:schemeClr val="accent5">
                <a:lumMod val="75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accent2"/>
                  </a:solidFill>
                </a:ln>
                <a:solidFill>
                  <a:schemeClr val="accent2"/>
                </a:solidFill>
              </a:endParaRPr>
            </a:p>
          </p:txBody>
        </p:sp>
        <mc:AlternateContent xmlns:mc="http://schemas.openxmlformats.org/markup-compatibility/2006" xmlns:a14="http://schemas.microsoft.com/office/drawing/2010/main">
          <mc:Choice Requires="a14">
            <p:sp>
              <p:nvSpPr>
                <p:cNvPr id="24" name="Google Shape;586;p37">
                  <a:extLst>
                    <a:ext uri="{FF2B5EF4-FFF2-40B4-BE49-F238E27FC236}">
                      <a16:creationId xmlns:a16="http://schemas.microsoft.com/office/drawing/2014/main" id="{8B4E9CE6-460E-41E9-A2AB-734E4705E1C6}"/>
                    </a:ext>
                  </a:extLst>
                </p:cNvPr>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14:m>
                    <m:oMathPara xmlns:m="http://schemas.openxmlformats.org/officeDocument/2006/math">
                      <m:oMathParaPr>
                        <m:jc m:val="centerGroup"/>
                      </m:oMathParaPr>
                      <m:oMath xmlns:m="http://schemas.openxmlformats.org/officeDocument/2006/math">
                        <m:d>
                          <m:dPr>
                            <m:begChr m:val="["/>
                            <m:endChr m:val="]"/>
                            <m:ctrlPr>
                              <a:rPr lang="es-MX" sz="1700" b="0" i="1" smtClean="0">
                                <a:latin typeface="Cambria Math" panose="02040503050406030204" pitchFamily="18" charset="0"/>
                              </a:rPr>
                            </m:ctrlPr>
                          </m:dP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1</m:t>
                                </m:r>
                              </m:e>
                            </m:eqArr>
                          </m:e>
                        </m:d>
                        <m:r>
                          <a:rPr lang="es-MX" sz="1800">
                            <a:latin typeface="Cambria Math" panose="02040503050406030204" pitchFamily="18" charset="0"/>
                          </a:rPr>
                          <m:t>•</m:t>
                        </m:r>
                        <m:d>
                          <m:dPr>
                            <m:begChr m:val="["/>
                            <m:endChr m:val="]"/>
                            <m:ctrlPr>
                              <a:rPr lang="es-MX" sz="1700" i="1">
                                <a:latin typeface="Cambria Math" panose="02040503050406030204" pitchFamily="18" charset="0"/>
                              </a:rPr>
                            </m:ctrlPr>
                          </m:dPr>
                          <m:e>
                            <m:r>
                              <a:rPr lang="es-MX" sz="1700" b="0" i="1" smtClean="0">
                                <a:latin typeface="Cambria Math" panose="02040503050406030204" pitchFamily="18" charset="0"/>
                              </a:rPr>
                              <m:t>1 1 0 1 1</m:t>
                            </m:r>
                          </m:e>
                        </m:d>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smtClean="0">
                                    <a:latin typeface="Cambria Math" panose="02040503050406030204" pitchFamily="18" charset="0"/>
                                  </a:rPr>
                                </m:ctrlPr>
                              </m:eqArrPr>
                              <m:e>
                                <m:r>
                                  <a:rPr lang="es-MX" sz="1700" i="1">
                                    <a:latin typeface="Cambria Math" panose="02040503050406030204" pitchFamily="18" charset="0"/>
                                  </a:rPr>
                                  <m:t>1</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
                                <m:r>
                                  <a:rPr lang="es-MX" sz="1700" b="0" i="1" smtClean="0">
                                    <a:latin typeface="Cambria Math" panose="02040503050406030204" pitchFamily="18" charset="0"/>
                                  </a:rPr>
                                  <m:t>2</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i="1">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b="0" i="1" smtClean="0">
                                    <a:latin typeface="Cambria Math" panose="02040503050406030204" pitchFamily="18" charset="0"/>
                                  </a:rPr>
                                  <m:t>0</m:t>
                                </m:r>
                              </m:e>
                              <m:e>
                                <m:r>
                                  <a:rPr lang="es-MX" sz="1700" i="1">
                                    <a:latin typeface="Cambria Math" panose="02040503050406030204" pitchFamily="18" charset="0"/>
                                  </a:rPr>
                                  <m:t>1</m:t>
                                </m:r>
                              </m:e>
                            </m:eqArr>
                          </m:e>
                        </m:d>
                      </m:oMath>
                    </m:oMathPara>
                  </a14:m>
                  <a:endParaRPr sz="1700" dirty="0"/>
                </a:p>
              </p:txBody>
            </p:sp>
          </mc:Choice>
          <mc:Fallback xmlns="">
            <p:sp>
              <p:nvSpPr>
                <p:cNvPr id="24" name="Google Shape;586;p37">
                  <a:extLst>
                    <a:ext uri="{FF2B5EF4-FFF2-40B4-BE49-F238E27FC236}">
                      <a16:creationId xmlns:a16="http://schemas.microsoft.com/office/drawing/2014/main" id="{8B4E9CE6-460E-41E9-A2AB-734E4705E1C6}"/>
                    </a:ext>
                  </a:extLst>
                </p:cNvPr>
                <p:cNvSpPr>
                  <a:spLocks noRot="1" noChangeAspect="1" noMove="1" noResize="1" noEditPoints="1" noAdjustHandles="1" noChangeArrowheads="1" noChangeShapeType="1" noTextEdit="1"/>
                </p:cNvSpPr>
                <p:nvPr/>
              </p:nvSpPr>
              <p:spPr>
                <a:xfrm>
                  <a:off x="779146" y="1800224"/>
                  <a:ext cx="1463879" cy="1994233"/>
                </a:xfrm>
                <a:custGeom>
                  <a:avLst/>
                  <a:gdLst/>
                  <a:ahLst/>
                  <a:cxnLst/>
                  <a:rect l="l" t="t" r="r" b="b"/>
                  <a:pathLst>
                    <a:path w="8074" h="8073" extrusionOk="0">
                      <a:moveTo>
                        <a:pt x="1" y="0"/>
                      </a:moveTo>
                      <a:lnTo>
                        <a:pt x="1" y="8073"/>
                      </a:lnTo>
                      <a:lnTo>
                        <a:pt x="8073" y="8073"/>
                      </a:lnTo>
                      <a:lnTo>
                        <a:pt x="8073" y="0"/>
                      </a:lnTo>
                      <a:close/>
                    </a:path>
                  </a:pathLst>
                </a:custGeom>
                <a:blipFill>
                  <a:blip r:embed="rId5"/>
                  <a:stretch>
                    <a:fillRect/>
                  </a:stretch>
                </a:blipFill>
                <a:ln>
                  <a:noFill/>
                </a:ln>
              </p:spPr>
              <p:txBody>
                <a:bodyPr/>
                <a:lstStyle/>
                <a:p>
                  <a:r>
                    <a:rPr lang="es-MX">
                      <a:noFill/>
                    </a:rPr>
                    <a:t> </a:t>
                  </a:r>
                </a:p>
              </p:txBody>
            </p:sp>
          </mc:Fallback>
        </mc:AlternateContent>
      </p:grpSp>
      <p:sp>
        <p:nvSpPr>
          <p:cNvPr id="25" name="Google Shape;592;p37">
            <a:extLst>
              <a:ext uri="{FF2B5EF4-FFF2-40B4-BE49-F238E27FC236}">
                <a16:creationId xmlns:a16="http://schemas.microsoft.com/office/drawing/2014/main" id="{3D0203EE-9E4E-4ED0-8465-73A1439241B7}"/>
              </a:ext>
            </a:extLst>
          </p:cNvPr>
          <p:cNvSpPr txBox="1">
            <a:spLocks/>
          </p:cNvSpPr>
          <p:nvPr/>
        </p:nvSpPr>
        <p:spPr>
          <a:xfrm>
            <a:off x="5159948" y="3794452"/>
            <a:ext cx="3301200" cy="50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2pPr>
            <a:lvl3pPr marR="0" lvl="2"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3pPr>
            <a:lvl4pPr marR="0" lvl="3"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4pPr>
            <a:lvl5pPr marR="0" lvl="4"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5pPr>
            <a:lvl6pPr marR="0" lvl="5"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6pPr>
            <a:lvl7pPr marR="0" lvl="6"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7pPr>
            <a:lvl8pPr marR="0" lvl="7"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8pPr>
            <a:lvl9pPr marR="0" lvl="8"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9pPr>
          </a:lstStyle>
          <a:p>
            <a:r>
              <a:rPr lang="es-MX" dirty="0">
                <a:solidFill>
                  <a:schemeClr val="lt1"/>
                </a:solidFill>
              </a:rPr>
              <a:t>VECTORES</a:t>
            </a:r>
          </a:p>
        </p:txBody>
      </p:sp>
      <mc:AlternateContent xmlns:mc="http://schemas.openxmlformats.org/markup-compatibility/2006" xmlns:a14="http://schemas.microsoft.com/office/drawing/2010/main">
        <mc:Choice Requires="a14">
          <p:sp>
            <p:nvSpPr>
              <p:cNvPr id="26" name="Google Shape;593;p37">
                <a:extLst>
                  <a:ext uri="{FF2B5EF4-FFF2-40B4-BE49-F238E27FC236}">
                    <a16:creationId xmlns:a16="http://schemas.microsoft.com/office/drawing/2014/main" id="{C5F69C99-DF18-443B-ABF8-87FE75DCCCB7}"/>
                  </a:ext>
                </a:extLst>
              </p:cNvPr>
              <p:cNvSpPr txBox="1">
                <a:spLocks/>
              </p:cNvSpPr>
              <p:nvPr/>
            </p:nvSpPr>
            <p:spPr>
              <a:xfrm>
                <a:off x="5159948" y="4104073"/>
                <a:ext cx="3301200"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lvl="0" indent="0"/>
                <a14:m>
                  <m:oMathPara xmlns:m="http://schemas.openxmlformats.org/officeDocument/2006/math">
                    <m:oMathParaPr>
                      <m:jc m:val="centerGroup"/>
                    </m:oMathParaPr>
                    <m:oMath xmlns:m="http://schemas.openxmlformats.org/officeDocument/2006/math">
                      <m:sSup>
                        <m:sSupPr>
                          <m:ctrlPr>
                            <a:rPr lang="es-MX" sz="1600" b="1" i="1" smtClean="0">
                              <a:solidFill>
                                <a:schemeClr val="bg1"/>
                              </a:solidFill>
                              <a:latin typeface="Cambria Math" panose="02040503050406030204" pitchFamily="18" charset="0"/>
                            </a:rPr>
                          </m:ctrlPr>
                        </m:sSupPr>
                        <m:e>
                          <m:r>
                            <a:rPr lang="es-MX" sz="1600" b="1" i="1">
                              <a:solidFill>
                                <a:schemeClr val="bg1"/>
                              </a:solidFill>
                              <a:latin typeface="Cambria Math" panose="02040503050406030204" pitchFamily="18" charset="0"/>
                            </a:rPr>
                            <m:t>𝒙</m:t>
                          </m:r>
                        </m:e>
                        <m:sup>
                          <m:r>
                            <a:rPr lang="es-MX" sz="1600" b="1" i="1" smtClean="0">
                              <a:solidFill>
                                <a:schemeClr val="bg1"/>
                              </a:solidFill>
                              <a:latin typeface="Cambria Math" panose="02040503050406030204" pitchFamily="18" charset="0"/>
                            </a:rPr>
                            <m:t>𝟒</m:t>
                          </m:r>
                        </m:sup>
                      </m:sSup>
                      <m:r>
                        <a:rPr lang="es-MX" sz="1600" b="1" i="1">
                          <a:solidFill>
                            <a:schemeClr val="bg1"/>
                          </a:solidFill>
                          <a:latin typeface="Cambria Math" panose="02040503050406030204" pitchFamily="18" charset="0"/>
                        </a:rPr>
                        <m:t> </m:t>
                      </m:r>
                      <m:r>
                        <m:rPr>
                          <m:sty m:val="p"/>
                        </m:rPr>
                        <a:rPr lang="es-MX" sz="1600">
                          <a:solidFill>
                            <a:schemeClr val="bg1"/>
                          </a:solidFill>
                          <a:latin typeface="Cambria Math" panose="02040503050406030204" pitchFamily="18" charset="0"/>
                        </a:rPr>
                        <m:t>y</m:t>
                      </m:r>
                      <m:r>
                        <a:rPr lang="es-MX" sz="1600" b="1" i="1">
                          <a:latin typeface="Cambria Math" panose="02040503050406030204" pitchFamily="18" charset="0"/>
                        </a:rPr>
                        <m:t> </m:t>
                      </m:r>
                      <m:sSup>
                        <m:sSupPr>
                          <m:ctrlPr>
                            <a:rPr lang="es-MX" sz="1600" b="1" i="1">
                              <a:solidFill>
                                <a:schemeClr val="bg1"/>
                              </a:solidFill>
                              <a:latin typeface="Cambria Math" panose="02040503050406030204" pitchFamily="18" charset="0"/>
                            </a:rPr>
                          </m:ctrlPr>
                        </m:sSupPr>
                        <m:e>
                          <m:r>
                            <a:rPr lang="es-MX" sz="1600" b="1" i="1">
                              <a:solidFill>
                                <a:schemeClr val="bg1"/>
                              </a:solidFill>
                              <a:latin typeface="Cambria Math" panose="02040503050406030204" pitchFamily="18" charset="0"/>
                            </a:rPr>
                            <m:t>𝒚</m:t>
                          </m:r>
                        </m:e>
                        <m:sup>
                          <m:r>
                            <a:rPr lang="es-MX" sz="1600" b="1" i="1" smtClean="0">
                              <a:solidFill>
                                <a:schemeClr val="bg1"/>
                              </a:solidFill>
                              <a:latin typeface="Cambria Math" panose="02040503050406030204" pitchFamily="18" charset="0"/>
                            </a:rPr>
                            <m:t>𝟒</m:t>
                          </m:r>
                        </m:sup>
                      </m:sSup>
                    </m:oMath>
                  </m:oMathPara>
                </a14:m>
                <a:endParaRPr lang="es-MX" sz="1600" dirty="0">
                  <a:solidFill>
                    <a:schemeClr val="lt1"/>
                  </a:solidFill>
                </a:endParaRPr>
              </a:p>
              <a:p>
                <a:pPr marL="0" indent="0">
                  <a:spcBef>
                    <a:spcPts val="1600"/>
                  </a:spcBef>
                  <a:spcAft>
                    <a:spcPts val="1600"/>
                  </a:spcAft>
                </a:pPr>
                <a:endParaRPr lang="es-MX" dirty="0">
                  <a:solidFill>
                    <a:schemeClr val="lt1"/>
                  </a:solidFill>
                </a:endParaRPr>
              </a:p>
            </p:txBody>
          </p:sp>
        </mc:Choice>
        <mc:Fallback xmlns="">
          <p:sp>
            <p:nvSpPr>
              <p:cNvPr id="26" name="Google Shape;593;p37">
                <a:extLst>
                  <a:ext uri="{FF2B5EF4-FFF2-40B4-BE49-F238E27FC236}">
                    <a16:creationId xmlns:a16="http://schemas.microsoft.com/office/drawing/2014/main" id="{C5F69C99-DF18-443B-ABF8-87FE75DCCCB7}"/>
                  </a:ext>
                </a:extLst>
              </p:cNvPr>
              <p:cNvSpPr txBox="1">
                <a:spLocks noRot="1" noChangeAspect="1" noMove="1" noResize="1" noEditPoints="1" noAdjustHandles="1" noChangeArrowheads="1" noChangeShapeType="1" noTextEdit="1"/>
              </p:cNvSpPr>
              <p:nvPr/>
            </p:nvSpPr>
            <p:spPr>
              <a:xfrm>
                <a:off x="5159948" y="4104073"/>
                <a:ext cx="3301200" cy="365700"/>
              </a:xfrm>
              <a:prstGeom prst="rect">
                <a:avLst/>
              </a:prstGeom>
              <a:blipFill>
                <a:blip r:embed="rId6"/>
                <a:stretch>
                  <a:fillRect b="-8333"/>
                </a:stretch>
              </a:blipFill>
              <a:ln>
                <a:noFill/>
              </a:ln>
            </p:spPr>
            <p:txBody>
              <a:bodyPr/>
              <a:lstStyle/>
              <a:p>
                <a:r>
                  <a:rPr lang="es-MX">
                    <a:noFill/>
                  </a:rPr>
                  <a:t> </a:t>
                </a:r>
              </a:p>
            </p:txBody>
          </p:sp>
        </mc:Fallback>
      </mc:AlternateContent>
      <p:sp>
        <p:nvSpPr>
          <p:cNvPr id="13" name="Google Shape;591;p37">
            <a:extLst>
              <a:ext uri="{FF2B5EF4-FFF2-40B4-BE49-F238E27FC236}">
                <a16:creationId xmlns:a16="http://schemas.microsoft.com/office/drawing/2014/main" id="{1DEE5EF6-45E9-4145-AE86-AB1E1EF50FAD}"/>
              </a:ext>
            </a:extLst>
          </p:cNvPr>
          <p:cNvSpPr txBox="1">
            <a:spLocks/>
          </p:cNvSpPr>
          <p:nvPr/>
        </p:nvSpPr>
        <p:spPr>
          <a:xfrm>
            <a:off x="2288250" y="0"/>
            <a:ext cx="4567500" cy="1144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2pPr>
            <a:lvl3pPr marR="0" lvl="2"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3pPr>
            <a:lvl4pPr marR="0" lvl="3"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4pPr>
            <a:lvl5pPr marR="0" lvl="4"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5pPr>
            <a:lvl6pPr marR="0" lvl="5"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6pPr>
            <a:lvl7pPr marR="0" lvl="6"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7pPr>
            <a:lvl8pPr marR="0" lvl="7"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8pPr>
            <a:lvl9pPr marR="0" lvl="8"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9pPr>
          </a:lstStyle>
          <a:p>
            <a:r>
              <a:rPr lang="es-MX" sz="2800" b="0" dirty="0"/>
              <a:t>ALGORITMO DE</a:t>
            </a:r>
            <a:r>
              <a:rPr lang="es-MX" sz="2800" dirty="0"/>
              <a:t> APRENDIZAJE </a:t>
            </a:r>
            <a:br>
              <a:rPr lang="es-MX" sz="2800" dirty="0"/>
            </a:br>
            <a:r>
              <a:rPr lang="es-MX" sz="1200" b="0" dirty="0"/>
              <a:t>(continúa…)</a:t>
            </a:r>
            <a:endParaRPr lang="es-MX" sz="2800" b="0" dirty="0"/>
          </a:p>
        </p:txBody>
      </p:sp>
    </p:spTree>
    <p:extLst>
      <p:ext uri="{BB962C8B-B14F-4D97-AF65-F5344CB8AC3E}">
        <p14:creationId xmlns:p14="http://schemas.microsoft.com/office/powerpoint/2010/main" val="390135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37"/>
          <p:cNvGrpSpPr/>
          <p:nvPr/>
        </p:nvGrpSpPr>
        <p:grpSpPr>
          <a:xfrm>
            <a:off x="1712856" y="1556428"/>
            <a:ext cx="5142894" cy="3059700"/>
            <a:chOff x="705600" y="1539650"/>
            <a:chExt cx="1597500" cy="3059700"/>
          </a:xfrm>
        </p:grpSpPr>
        <p:sp>
          <p:nvSpPr>
            <p:cNvPr id="585" name="Google Shape;585;p37"/>
            <p:cNvSpPr/>
            <p:nvPr/>
          </p:nvSpPr>
          <p:spPr>
            <a:xfrm>
              <a:off x="705600" y="1539650"/>
              <a:ext cx="1597500" cy="305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86" name="Google Shape;586;p37"/>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lgn="ctr"/>
                  <a14:m>
                    <m:oMathPara xmlns:m="http://schemas.openxmlformats.org/officeDocument/2006/math">
                      <m:oMathParaPr>
                        <m:jc m:val="center"/>
                      </m:oMathParaPr>
                      <m:oMath xmlns:m="http://schemas.openxmlformats.org/officeDocument/2006/math">
                        <m:nary>
                          <m:naryPr>
                            <m:chr m:val="⋁"/>
                            <m:subHide m:val="on"/>
                            <m:supHide m:val="on"/>
                            <m:ctrlPr>
                              <a:rPr lang="es-MX" sz="1700" b="0" i="1" smtClean="0">
                                <a:latin typeface="Cambria Math" panose="02040503050406030204" pitchFamily="18" charset="0"/>
                              </a:rPr>
                            </m:ctrlPr>
                          </m:naryPr>
                          <m:sub/>
                          <m:sup/>
                          <m:e>
                            <m:r>
                              <a:rPr lang="es-MX" sz="1700" b="0" i="1" smtClean="0">
                                <a:latin typeface="Cambria Math" panose="02040503050406030204" pitchFamily="18" charset="0"/>
                              </a:rPr>
                              <m:t>=</m:t>
                            </m:r>
                          </m:e>
                        </m:nary>
                        <m:d>
                          <m:dPr>
                            <m:begChr m:val="["/>
                            <m:endChr m:val="]"/>
                            <m:ctrlPr>
                              <a:rPr lang="es-MX" sz="1700" b="0" i="1" smtClean="0">
                                <a:latin typeface="Cambria Math" panose="02040503050406030204" pitchFamily="18" charset="0"/>
                              </a:rPr>
                            </m:ctrlPr>
                          </m:dPr>
                          <m:e>
                            <m:eqArr>
                              <m:eqArrPr>
                                <m:ctrlPr>
                                  <a:rPr lang="es-MX" sz="1700" i="1">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2</m:t>
                                </m:r>
                              </m:e>
                              <m:e>
                                <m:r>
                                  <a:rPr lang="es-MX" sz="1700" b="0" i="1" smtClean="0">
                                    <a:latin typeface="Cambria Math" panose="02040503050406030204" pitchFamily="18" charset="0"/>
                                  </a:rPr>
                                  <m:t>2</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2</m:t>
                                </m:r>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r>
                              <a:rPr lang="es-MX" sz="1700" b="0" i="1" smtClean="0">
                                <a:latin typeface="Cambria Math" panose="02040503050406030204" pitchFamily="18" charset="0"/>
                              </a:rPr>
                              <m:t> </m:t>
                            </m:r>
                            <m:eqArr>
                              <m:eqArrPr>
                                <m:ctrlPr>
                                  <a:rPr lang="es-MX" sz="1700" i="1">
                                    <a:latin typeface="Cambria Math" panose="02040503050406030204" pitchFamily="18" charset="0"/>
                                  </a:rPr>
                                </m:ctrlPr>
                              </m:eqArrPr>
                              <m:e>
                                <m:r>
                                  <a:rPr lang="es-MX" sz="1700" b="0" i="1" smtClean="0">
                                    <a:latin typeface="Cambria Math" panose="02040503050406030204" pitchFamily="18" charset="0"/>
                                  </a:rPr>
                                  <m:t>2</m:t>
                                </m:r>
                              </m:e>
                              <m:e>
                                <m:r>
                                  <a:rPr lang="es-MX" sz="1700" b="0" i="1" smtClean="0">
                                    <a:latin typeface="Cambria Math" panose="02040503050406030204" pitchFamily="18" charset="0"/>
                                  </a:rPr>
                                  <m:t>2</m:t>
                                </m:r>
                              </m:e>
                              <m:e>
                                <m:r>
                                  <a:rPr lang="es-MX" sz="1700" b="0" i="1" smtClean="0">
                                    <a:latin typeface="Cambria Math" panose="02040503050406030204" pitchFamily="18" charset="0"/>
                                  </a:rPr>
                                  <m:t>2</m:t>
                                </m:r>
                              </m:e>
                              <m:e>
                                <m:r>
                                  <a:rPr lang="es-MX" sz="1700" i="1">
                                    <a:latin typeface="Cambria Math" panose="02040503050406030204" pitchFamily="18" charset="0"/>
                                  </a:rPr>
                                  <m:t>1</m:t>
                                </m:r>
                              </m:e>
                            </m:eqArr>
                          </m:e>
                        </m:d>
                      </m:oMath>
                    </m:oMathPara>
                  </a14:m>
                  <a:endParaRPr sz="1700" dirty="0"/>
                </a:p>
              </p:txBody>
            </p:sp>
          </mc:Choice>
          <mc:Fallback xmlns="">
            <p:sp>
              <p:nvSpPr>
                <p:cNvPr id="586" name="Google Shape;586;p37"/>
                <p:cNvSpPr>
                  <a:spLocks noRot="1" noChangeAspect="1" noMove="1" noResize="1" noEditPoints="1" noAdjustHandles="1" noChangeArrowheads="1" noChangeShapeType="1" noTextEdit="1"/>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blipFill>
                  <a:blip r:embed="rId3"/>
                  <a:stretch>
                    <a:fillRect/>
                  </a:stretch>
                </a:blipFill>
                <a:ln>
                  <a:noFill/>
                </a:ln>
              </p:spPr>
              <p:txBody>
                <a:bodyPr/>
                <a:lstStyle/>
                <a:p>
                  <a:r>
                    <a:rPr lang="es-MX">
                      <a:noFill/>
                    </a:rPr>
                    <a:t> </a:t>
                  </a:r>
                </a:p>
              </p:txBody>
            </p:sp>
          </mc:Fallback>
        </mc:AlternateContent>
      </p:grpSp>
      <p:sp>
        <p:nvSpPr>
          <p:cNvPr id="592" name="Google Shape;592;p37"/>
          <p:cNvSpPr txBox="1">
            <a:spLocks noGrp="1"/>
          </p:cNvSpPr>
          <p:nvPr>
            <p:ph type="title"/>
          </p:nvPr>
        </p:nvSpPr>
        <p:spPr>
          <a:xfrm>
            <a:off x="2108534" y="3811230"/>
            <a:ext cx="4419746"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lt1"/>
                </a:solidFill>
              </a:rPr>
              <a:t>VECTOR</a:t>
            </a:r>
            <a:endParaRPr dirty="0">
              <a:solidFill>
                <a:schemeClr val="lt1"/>
              </a:solidFill>
            </a:endParaRPr>
          </a:p>
        </p:txBody>
      </p:sp>
      <p:sp>
        <p:nvSpPr>
          <p:cNvPr id="13" name="Google Shape;591;p37">
            <a:extLst>
              <a:ext uri="{FF2B5EF4-FFF2-40B4-BE49-F238E27FC236}">
                <a16:creationId xmlns:a16="http://schemas.microsoft.com/office/drawing/2014/main" id="{1DEE5EF6-45E9-4145-AE86-AB1E1EF50FAD}"/>
              </a:ext>
            </a:extLst>
          </p:cNvPr>
          <p:cNvSpPr txBox="1">
            <a:spLocks/>
          </p:cNvSpPr>
          <p:nvPr/>
        </p:nvSpPr>
        <p:spPr>
          <a:xfrm>
            <a:off x="2288250" y="0"/>
            <a:ext cx="4567500" cy="1144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2pPr>
            <a:lvl3pPr marR="0" lvl="2"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3pPr>
            <a:lvl4pPr marR="0" lvl="3"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4pPr>
            <a:lvl5pPr marR="0" lvl="4"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5pPr>
            <a:lvl6pPr marR="0" lvl="5"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6pPr>
            <a:lvl7pPr marR="0" lvl="6"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7pPr>
            <a:lvl8pPr marR="0" lvl="7"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8pPr>
            <a:lvl9pPr marR="0" lvl="8"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9pPr>
          </a:lstStyle>
          <a:p>
            <a:r>
              <a:rPr lang="es-MX" sz="2800" b="0"/>
              <a:t>ALGORITMO DE</a:t>
            </a:r>
            <a:r>
              <a:rPr lang="es-MX" sz="2800"/>
              <a:t> APRENDIZAJE </a:t>
            </a:r>
            <a:br>
              <a:rPr lang="es-MX" sz="2800"/>
            </a:br>
            <a:r>
              <a:rPr lang="es-MX" sz="1200" b="0"/>
              <a:t>(continúa…)</a:t>
            </a:r>
            <a:endParaRPr lang="es-MX" sz="2800" b="0" dirty="0"/>
          </a:p>
        </p:txBody>
      </p:sp>
      <p:sp>
        <p:nvSpPr>
          <p:cNvPr id="3" name="Subtitle 2">
            <a:extLst>
              <a:ext uri="{FF2B5EF4-FFF2-40B4-BE49-F238E27FC236}">
                <a16:creationId xmlns:a16="http://schemas.microsoft.com/office/drawing/2014/main" id="{9C19E234-A14C-478A-BB5B-BC30B71350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0924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pSp>
        <p:nvGrpSpPr>
          <p:cNvPr id="584" name="Google Shape;584;p37"/>
          <p:cNvGrpSpPr/>
          <p:nvPr/>
        </p:nvGrpSpPr>
        <p:grpSpPr>
          <a:xfrm>
            <a:off x="387394" y="1539650"/>
            <a:ext cx="3756767" cy="3059700"/>
            <a:chOff x="705600" y="1539650"/>
            <a:chExt cx="1597500" cy="3059700"/>
          </a:xfrm>
        </p:grpSpPr>
        <p:sp>
          <p:nvSpPr>
            <p:cNvPr id="585" name="Google Shape;585;p37"/>
            <p:cNvSpPr/>
            <p:nvPr/>
          </p:nvSpPr>
          <p:spPr>
            <a:xfrm>
              <a:off x="705600" y="1539650"/>
              <a:ext cx="1597500" cy="305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86" name="Google Shape;586;p37"/>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lgn="ctr"/>
                  <a14:m>
                    <m:oMath xmlns:m="http://schemas.openxmlformats.org/officeDocument/2006/math">
                      <m:sSup>
                        <m:sSupPr>
                          <m:ctrlPr>
                            <a:rPr lang="es-MX" sz="1700" b="1" i="1" smtClean="0">
                              <a:latin typeface="Cambria Math" panose="02040503050406030204" pitchFamily="18" charset="0"/>
                            </a:rPr>
                          </m:ctrlPr>
                        </m:sSupPr>
                        <m:e>
                          <m:sSub>
                            <m:sSubPr>
                              <m:ctrlPr>
                                <a:rPr lang="es-MX" sz="1700" b="1" i="1">
                                  <a:latin typeface="Cambria Math" panose="02040503050406030204" pitchFamily="18" charset="0"/>
                                </a:rPr>
                              </m:ctrlPr>
                            </m:sSubPr>
                            <m:e>
                              <m:r>
                                <a:rPr lang="es-MX" sz="1700" b="1" i="1" smtClean="0">
                                  <a:latin typeface="Cambria Math" panose="02040503050406030204" pitchFamily="18" charset="0"/>
                                  <a:ea typeface="Cambria Math" panose="02040503050406030204" pitchFamily="18" charset="0"/>
                                </a:rPr>
                                <m:t>∨</m:t>
                              </m:r>
                              <m:r>
                                <a:rPr lang="es-MX" sz="1700" b="1" i="1">
                                  <a:latin typeface="Cambria Math" panose="02040503050406030204" pitchFamily="18" charset="0"/>
                                  <a:ea typeface="Cambria Math" panose="02040503050406030204" pitchFamily="18" charset="0"/>
                                </a:rPr>
                                <m:t>△</m:t>
                              </m:r>
                            </m:e>
                            <m:sub>
                              <m:r>
                                <a:rPr lang="es-MX" sz="1700" b="1" i="1">
                                  <a:latin typeface="Cambria Math" panose="02040503050406030204" pitchFamily="18" charset="0"/>
                                  <a:ea typeface="Cambria Math" panose="02040503050406030204" pitchFamily="18" charset="0"/>
                                </a:rPr>
                                <m:t>𝜷</m:t>
                              </m:r>
                            </m:sub>
                          </m:sSub>
                          <m:r>
                            <a:rPr lang="es-MX" sz="1700" b="1" i="1" smtClean="0">
                              <a:latin typeface="Cambria Math" panose="02040503050406030204" pitchFamily="18" charset="0"/>
                            </a:rPr>
                            <m:t>𝒙</m:t>
                          </m:r>
                        </m:e>
                        <m:sup>
                          <m:r>
                            <a:rPr lang="es-MX" sz="1700" b="1" i="1" smtClean="0">
                              <a:latin typeface="Cambria Math" panose="02040503050406030204" pitchFamily="18" charset="0"/>
                            </a:rPr>
                            <m:t>𝟒</m:t>
                          </m:r>
                          <m:r>
                            <a:rPr lang="es-MX" sz="1700" b="1" i="1" smtClean="0">
                              <a:latin typeface="Cambria Math" panose="02040503050406030204" pitchFamily="18" charset="0"/>
                            </a:rPr>
                            <m:t>= </m:t>
                          </m:r>
                        </m:sup>
                      </m:sSup>
                      <m:sSub>
                        <m:sSubPr>
                          <m:ctrlPr>
                            <a:rPr lang="es-MX" sz="1700" b="1" i="1" smtClean="0">
                              <a:latin typeface="Cambria Math" panose="02040503050406030204" pitchFamily="18" charset="0"/>
                            </a:rPr>
                          </m:ctrlPr>
                        </m:sSubPr>
                        <m:e>
                          <m:d>
                            <m:dPr>
                              <m:begChr m:val="["/>
                              <m:endChr m:val="]"/>
                              <m:ctrlPr>
                                <a:rPr lang="es-MX" sz="1700" i="1">
                                  <a:latin typeface="Cambria Math" panose="02040503050406030204" pitchFamily="18" charset="0"/>
                                </a:rPr>
                              </m:ctrlPr>
                            </m:dPr>
                            <m:e>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1</m:t>
                                  </m:r>
                                </m:e>
                              </m:eqArr>
                              <m:r>
                                <a:rPr lang="es-MX" sz="1700" i="1">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1</m:t>
                                  </m:r>
                                </m:e>
                              </m:eqArr>
                              <m:r>
                                <a:rPr lang="es-MX" sz="1700" i="1">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2</m:t>
                                  </m:r>
                                </m:e>
                                <m:e>
                                  <m:r>
                                    <a:rPr lang="es-MX" sz="1700" i="1">
                                      <a:latin typeface="Cambria Math" panose="02040503050406030204" pitchFamily="18" charset="0"/>
                                    </a:rPr>
                                    <m:t>2</m:t>
                                  </m:r>
                                </m:e>
                              </m:eqArr>
                              <m:r>
                                <a:rPr lang="es-MX" sz="1700" i="1">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1</m:t>
                                  </m:r>
                                </m:e>
                                <m:e>
                                  <m:r>
                                    <a:rPr lang="es-MX" sz="1700" i="1">
                                      <a:latin typeface="Cambria Math" panose="02040503050406030204" pitchFamily="18" charset="0"/>
                                    </a:rPr>
                                    <m:t>2</m:t>
                                  </m:r>
                                </m:e>
                                <m:e>
                                  <m:r>
                                    <a:rPr lang="es-MX" sz="1700" i="1">
                                      <a:latin typeface="Cambria Math" panose="02040503050406030204" pitchFamily="18" charset="0"/>
                                    </a:rPr>
                                    <m:t>1</m:t>
                                  </m:r>
                                </m:e>
                                <m:e>
                                  <m:r>
                                    <a:rPr lang="es-MX" sz="1700" i="1">
                                      <a:latin typeface="Cambria Math" panose="02040503050406030204" pitchFamily="18" charset="0"/>
                                    </a:rPr>
                                    <m:t>1</m:t>
                                  </m:r>
                                </m:e>
                              </m:eqArr>
                              <m:r>
                                <a:rPr lang="es-MX" sz="1700" i="1">
                                  <a:latin typeface="Cambria Math" panose="02040503050406030204" pitchFamily="18" charset="0"/>
                                </a:rPr>
                                <m:t> </m:t>
                              </m:r>
                              <m:eqArr>
                                <m:eqArrPr>
                                  <m:ctrlPr>
                                    <a:rPr lang="es-MX" sz="1700" i="1">
                                      <a:latin typeface="Cambria Math" panose="02040503050406030204" pitchFamily="18" charset="0"/>
                                    </a:rPr>
                                  </m:ctrlPr>
                                </m:eqArrPr>
                                <m:e>
                                  <m:r>
                                    <a:rPr lang="es-MX" sz="1700" i="1">
                                      <a:latin typeface="Cambria Math" panose="02040503050406030204" pitchFamily="18" charset="0"/>
                                    </a:rPr>
                                    <m:t>2</m:t>
                                  </m:r>
                                </m:e>
                                <m:e>
                                  <m:r>
                                    <a:rPr lang="es-MX" sz="1700" i="1">
                                      <a:latin typeface="Cambria Math" panose="02040503050406030204" pitchFamily="18" charset="0"/>
                                    </a:rPr>
                                    <m:t>2</m:t>
                                  </m:r>
                                </m:e>
                                <m:e>
                                  <m:r>
                                    <a:rPr lang="es-MX" sz="1700" i="1">
                                      <a:latin typeface="Cambria Math" panose="02040503050406030204" pitchFamily="18" charset="0"/>
                                    </a:rPr>
                                    <m:t>2</m:t>
                                  </m:r>
                                </m:e>
                                <m:e>
                                  <m:r>
                                    <a:rPr lang="es-MX" sz="1700" i="1">
                                      <a:latin typeface="Cambria Math" panose="02040503050406030204" pitchFamily="18" charset="0"/>
                                    </a:rPr>
                                    <m:t>1</m:t>
                                  </m:r>
                                </m:e>
                              </m:eqArr>
                            </m:e>
                          </m:d>
                          <m:r>
                            <a:rPr lang="es-MX" sz="1700" b="0" i="1" smtClean="0">
                              <a:latin typeface="Cambria Math" panose="02040503050406030204" pitchFamily="18" charset="0"/>
                              <a:ea typeface="Cambria Math" panose="02040503050406030204" pitchFamily="18" charset="0"/>
                            </a:rPr>
                            <m:t>△</m:t>
                          </m:r>
                        </m:e>
                        <m:sub>
                          <m:r>
                            <a:rPr lang="es-MX" sz="1700" b="1" i="1" smtClean="0">
                              <a:latin typeface="Cambria Math" panose="02040503050406030204" pitchFamily="18" charset="0"/>
                              <a:ea typeface="Cambria Math" panose="02040503050406030204" pitchFamily="18" charset="0"/>
                            </a:rPr>
                            <m:t>𝜷</m:t>
                          </m:r>
                        </m:sub>
                      </m:sSub>
                      <m:d>
                        <m:dPr>
                          <m:begChr m:val="["/>
                          <m:endChr m:val="]"/>
                          <m:ctrlPr>
                            <a:rPr lang="es-MX" sz="1700" i="1">
                              <a:latin typeface="Cambria Math" panose="02040503050406030204" pitchFamily="18" charset="0"/>
                            </a:rPr>
                          </m:ctrlPr>
                        </m:dPr>
                        <m:e>
                          <m:eqArr>
                            <m:eqArrPr>
                              <m:ctrlPr>
                                <a:rPr lang="es-MX" sz="1700" i="1">
                                  <a:latin typeface="Cambria Math" panose="02040503050406030204" pitchFamily="18" charset="0"/>
                                </a:rPr>
                              </m:ctrlPr>
                            </m:eqArr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1</m:t>
                                    </m:r>
                                  </m:e>
                                </m:mr>
                                <m:mr>
                                  <m:e>
                                    <m:r>
                                      <a:rPr lang="es-MX" sz="1700" i="1">
                                        <a:latin typeface="Cambria Math" panose="02040503050406030204" pitchFamily="18" charset="0"/>
                                      </a:rPr>
                                      <m:t>1</m:t>
                                    </m:r>
                                  </m:e>
                                </m:mr>
                                <m:mr>
                                  <m:e>
                                    <m:r>
                                      <a:rPr lang="es-MX" sz="1700" i="1">
                                        <a:latin typeface="Cambria Math" panose="02040503050406030204" pitchFamily="18" charset="0"/>
                                      </a:rPr>
                                      <m:t>0</m:t>
                                    </m:r>
                                  </m:e>
                                </m:mr>
                              </m:m>
                            </m:e>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e>
                      </m:d>
                    </m:oMath>
                  </a14:m>
                  <a:r>
                    <a:rPr lang="es-MX" sz="1700" dirty="0"/>
                    <a:t> = </a:t>
                  </a:r>
                  <a14:m>
                    <m:oMath xmlns:m="http://schemas.openxmlformats.org/officeDocument/2006/math">
                      <m:d>
                        <m:dPr>
                          <m:begChr m:val="["/>
                          <m:endChr m:val="]"/>
                          <m:ctrlPr>
                            <a:rPr lang="es-MX" sz="1700" i="1">
                              <a:latin typeface="Cambria Math" panose="02040503050406030204" pitchFamily="18" charset="0"/>
                            </a:rPr>
                          </m:ctrlPr>
                        </m:dPr>
                        <m:e>
                          <m:m>
                            <m:mPr>
                              <m:mcs>
                                <m:mc>
                                  <m:mcPr>
                                    <m:count m:val="1"/>
                                    <m:mcJc m:val="center"/>
                                  </m:mcPr>
                                </m:mc>
                              </m:mcs>
                              <m:ctrlPr>
                                <a:rPr lang="es-MX" sz="1700" i="1">
                                  <a:latin typeface="Cambria Math" panose="02040503050406030204" pitchFamily="18" charset="0"/>
                                </a:rPr>
                              </m:ctrlPr>
                            </m:mPr>
                            <m:mr>
                              <m:e>
                                <m:r>
                                  <m:rPr>
                                    <m:brk m:alnAt="7"/>
                                  </m:rPr>
                                  <a:rPr lang="es-MX" sz="1700" i="1">
                                    <a:latin typeface="Cambria Math" panose="02040503050406030204" pitchFamily="18" charset="0"/>
                                  </a:rPr>
                                  <m:t>0</m:t>
                                </m:r>
                              </m:e>
                            </m:mr>
                            <m:mr>
                              <m:e>
                                <m:r>
                                  <a:rPr lang="es-MX" sz="1700" i="1">
                                    <a:latin typeface="Cambria Math" panose="02040503050406030204" pitchFamily="18" charset="0"/>
                                  </a:rPr>
                                  <m:t>1</m:t>
                                </m:r>
                              </m:e>
                            </m:mr>
                            <m:mr>
                              <m:e>
                                <m:eqArr>
                                  <m:eqArrPr>
                                    <m:ctrlPr>
                                      <a:rPr lang="es-MX" sz="1700" i="1">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e>
                            </m:mr>
                          </m:m>
                        </m:e>
                      </m:d>
                    </m:oMath>
                  </a14:m>
                  <a:endParaRPr sz="1700" dirty="0"/>
                </a:p>
              </p:txBody>
            </p:sp>
          </mc:Choice>
          <mc:Fallback xmlns="">
            <p:sp>
              <p:nvSpPr>
                <p:cNvPr id="586" name="Google Shape;586;p37"/>
                <p:cNvSpPr>
                  <a:spLocks noRot="1" noChangeAspect="1" noMove="1" noResize="1" noEditPoints="1" noAdjustHandles="1" noChangeArrowheads="1" noChangeShapeType="1" noTextEdit="1"/>
                </p:cNvSpPr>
                <p:nvPr/>
              </p:nvSpPr>
              <p:spPr>
                <a:xfrm>
                  <a:off x="761991" y="1800224"/>
                  <a:ext cx="1477650" cy="1994233"/>
                </a:xfrm>
                <a:custGeom>
                  <a:avLst/>
                  <a:gdLst/>
                  <a:ahLst/>
                  <a:cxnLst/>
                  <a:rect l="l" t="t" r="r" b="b"/>
                  <a:pathLst>
                    <a:path w="8074" h="8073" extrusionOk="0">
                      <a:moveTo>
                        <a:pt x="1" y="0"/>
                      </a:moveTo>
                      <a:lnTo>
                        <a:pt x="1" y="8073"/>
                      </a:lnTo>
                      <a:lnTo>
                        <a:pt x="8073" y="8073"/>
                      </a:lnTo>
                      <a:lnTo>
                        <a:pt x="8073" y="0"/>
                      </a:lnTo>
                      <a:close/>
                    </a:path>
                  </a:pathLst>
                </a:custGeom>
                <a:blipFill>
                  <a:blip r:embed="rId3"/>
                  <a:stretch>
                    <a:fillRect/>
                  </a:stretch>
                </a:blipFill>
                <a:ln>
                  <a:noFill/>
                </a:ln>
              </p:spPr>
              <p:txBody>
                <a:bodyPr/>
                <a:lstStyle/>
                <a:p>
                  <a:r>
                    <a:rPr lang="es-MX">
                      <a:noFill/>
                    </a:rPr>
                    <a:t> </a:t>
                  </a:r>
                </a:p>
              </p:txBody>
            </p:sp>
          </mc:Fallback>
        </mc:AlternateContent>
      </p:grpSp>
      <p:sp>
        <p:nvSpPr>
          <p:cNvPr id="591" name="Google Shape;591;p37"/>
          <p:cNvSpPr txBox="1">
            <a:spLocks noGrp="1"/>
          </p:cNvSpPr>
          <p:nvPr>
            <p:ph type="title" idx="8"/>
          </p:nvPr>
        </p:nvSpPr>
        <p:spPr>
          <a:xfrm>
            <a:off x="2288200" y="0"/>
            <a:ext cx="4567500" cy="114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t>ALGORITMO DE</a:t>
            </a:r>
            <a:r>
              <a:rPr lang="en" dirty="0"/>
              <a:t> RECUPERACIÓN</a:t>
            </a:r>
            <a:endParaRPr dirty="0"/>
          </a:p>
        </p:txBody>
      </p:sp>
      <p:sp>
        <p:nvSpPr>
          <p:cNvPr id="592" name="Google Shape;592;p37"/>
          <p:cNvSpPr txBox="1">
            <a:spLocks noGrp="1"/>
          </p:cNvSpPr>
          <p:nvPr>
            <p:ph type="title"/>
          </p:nvPr>
        </p:nvSpPr>
        <p:spPr>
          <a:xfrm>
            <a:off x="536674" y="3794452"/>
            <a:ext cx="3474921"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lt1"/>
                </a:solidFill>
              </a:rPr>
              <a:t>VECTORES</a:t>
            </a:r>
            <a:endParaRPr dirty="0">
              <a:solidFill>
                <a:schemeClr val="lt1"/>
              </a:solidFill>
            </a:endParaRPr>
          </a:p>
        </p:txBody>
      </p:sp>
      <mc:AlternateContent xmlns:mc="http://schemas.openxmlformats.org/markup-compatibility/2006" xmlns:a14="http://schemas.microsoft.com/office/drawing/2010/main">
        <mc:Choice Requires="a14">
          <p:sp>
            <p:nvSpPr>
              <p:cNvPr id="593" name="Google Shape;593;p37"/>
              <p:cNvSpPr txBox="1">
                <a:spLocks noGrp="1"/>
              </p:cNvSpPr>
              <p:nvPr>
                <p:ph type="subTitle" idx="1"/>
              </p:nvPr>
            </p:nvSpPr>
            <p:spPr>
              <a:xfrm>
                <a:off x="536677" y="4104073"/>
                <a:ext cx="3474920" cy="365700"/>
              </a:xfrm>
              <a:prstGeom prst="rect">
                <a:avLst/>
              </a:prstGeom>
            </p:spPr>
            <p:txBody>
              <a:bodyPr spcFirstLastPara="1" wrap="square" lIns="91425" tIns="91425" rIns="91425" bIns="91425" anchor="t" anchorCtr="0">
                <a:noAutofit/>
              </a:bodyPr>
              <a:lstStyle/>
              <a:p>
                <a:pPr marL="0" lvl="0" indent="0"/>
                <a14:m>
                  <m:oMathPara xmlns:m="http://schemas.openxmlformats.org/officeDocument/2006/math">
                    <m:oMathParaPr>
                      <m:jc m:val="centerGroup"/>
                    </m:oMathParaPr>
                    <m:oMath xmlns:m="http://schemas.openxmlformats.org/officeDocument/2006/math">
                      <m:sSup>
                        <m:sSupPr>
                          <m:ctrlPr>
                            <a:rPr lang="es-MX" sz="1600" b="1" i="1" smtClean="0">
                              <a:solidFill>
                                <a:schemeClr val="bg1"/>
                              </a:solidFill>
                              <a:latin typeface="Cambria Math" panose="02040503050406030204" pitchFamily="18" charset="0"/>
                            </a:rPr>
                          </m:ctrlPr>
                        </m:sSupPr>
                        <m:e>
                          <m:sSub>
                            <m:sSubPr>
                              <m:ctrlPr>
                                <a:rPr lang="es-MX" sz="1600" b="1" i="1">
                                  <a:solidFill>
                                    <a:schemeClr val="bg1"/>
                                  </a:solidFill>
                                  <a:latin typeface="Cambria Math" panose="02040503050406030204" pitchFamily="18" charset="0"/>
                                </a:rPr>
                              </m:ctrlPr>
                            </m:sSubPr>
                            <m:e>
                              <m:r>
                                <a:rPr lang="es-MX" sz="1600" b="1" i="1">
                                  <a:solidFill>
                                    <a:schemeClr val="bg1"/>
                                  </a:solidFill>
                                  <a:latin typeface="Cambria Math" panose="02040503050406030204" pitchFamily="18" charset="0"/>
                                  <a:ea typeface="Cambria Math" panose="02040503050406030204" pitchFamily="18" charset="0"/>
                                </a:rPr>
                                <m:t>∨△</m:t>
                              </m:r>
                            </m:e>
                            <m:sub>
                              <m:r>
                                <a:rPr lang="es-MX" sz="1600" b="1" i="1">
                                  <a:solidFill>
                                    <a:schemeClr val="bg1"/>
                                  </a:solidFill>
                                  <a:latin typeface="Cambria Math" panose="02040503050406030204" pitchFamily="18" charset="0"/>
                                  <a:ea typeface="Cambria Math" panose="02040503050406030204" pitchFamily="18" charset="0"/>
                                </a:rPr>
                                <m:t>𝜷</m:t>
                              </m:r>
                            </m:sub>
                          </m:sSub>
                          <m:r>
                            <a:rPr lang="es-MX" sz="1600" b="1" i="1">
                              <a:solidFill>
                                <a:schemeClr val="bg1"/>
                              </a:solidFill>
                              <a:latin typeface="Cambria Math" panose="02040503050406030204" pitchFamily="18" charset="0"/>
                            </a:rPr>
                            <m:t>𝒙</m:t>
                          </m:r>
                        </m:e>
                        <m:sup>
                          <m:r>
                            <a:rPr lang="es-MX" sz="1600" b="1" i="1">
                              <a:solidFill>
                                <a:schemeClr val="bg1"/>
                              </a:solidFill>
                              <a:latin typeface="Cambria Math" panose="02040503050406030204" pitchFamily="18" charset="0"/>
                            </a:rPr>
                            <m:t>𝟒</m:t>
                          </m:r>
                        </m:sup>
                      </m:sSup>
                    </m:oMath>
                  </m:oMathPara>
                </a14:m>
                <a:endParaRPr lang="es-MX" dirty="0">
                  <a:solidFill>
                    <a:schemeClr val="lt1"/>
                  </a:solidFill>
                </a:endParaRPr>
              </a:p>
            </p:txBody>
          </p:sp>
        </mc:Choice>
        <mc:Fallback xmlns="">
          <p:sp>
            <p:nvSpPr>
              <p:cNvPr id="593" name="Google Shape;593;p37"/>
              <p:cNvSpPr txBox="1">
                <a:spLocks noGrp="1" noRot="1" noChangeAspect="1" noMove="1" noResize="1" noEditPoints="1" noAdjustHandles="1" noChangeArrowheads="1" noChangeShapeType="1" noTextEdit="1"/>
              </p:cNvSpPr>
              <p:nvPr>
                <p:ph type="subTitle" idx="1"/>
              </p:nvPr>
            </p:nvSpPr>
            <p:spPr>
              <a:xfrm>
                <a:off x="536677" y="4104073"/>
                <a:ext cx="3474920" cy="365700"/>
              </a:xfrm>
              <a:prstGeom prst="rect">
                <a:avLst/>
              </a:prstGeom>
              <a:blipFill>
                <a:blip r:embed="rId4"/>
                <a:stretch>
                  <a:fillRect b="-20000"/>
                </a:stretch>
              </a:blipFill>
            </p:spPr>
            <p:txBody>
              <a:bodyPr/>
              <a:lstStyle/>
              <a:p>
                <a:r>
                  <a:rPr lang="es-MX">
                    <a:noFill/>
                  </a:rPr>
                  <a:t> </a:t>
                </a:r>
              </a:p>
            </p:txBody>
          </p:sp>
        </mc:Fallback>
      </mc:AlternateContent>
      <p:grpSp>
        <p:nvGrpSpPr>
          <p:cNvPr id="22" name="Google Shape;584;p37">
            <a:extLst>
              <a:ext uri="{FF2B5EF4-FFF2-40B4-BE49-F238E27FC236}">
                <a16:creationId xmlns:a16="http://schemas.microsoft.com/office/drawing/2014/main" id="{27BB15F1-D62F-47CC-973E-D422B0731562}"/>
              </a:ext>
            </a:extLst>
          </p:cNvPr>
          <p:cNvGrpSpPr/>
          <p:nvPr/>
        </p:nvGrpSpPr>
        <p:grpSpPr>
          <a:xfrm>
            <a:off x="4280230" y="1539650"/>
            <a:ext cx="2231521" cy="3059700"/>
            <a:chOff x="705600" y="1539650"/>
            <a:chExt cx="1597500" cy="3059700"/>
          </a:xfrm>
        </p:grpSpPr>
        <p:sp>
          <p:nvSpPr>
            <p:cNvPr id="23" name="Google Shape;585;p37">
              <a:extLst>
                <a:ext uri="{FF2B5EF4-FFF2-40B4-BE49-F238E27FC236}">
                  <a16:creationId xmlns:a16="http://schemas.microsoft.com/office/drawing/2014/main" id="{0C2FCAE0-4809-4B0F-9306-82A075C88060}"/>
                </a:ext>
              </a:extLst>
            </p:cNvPr>
            <p:cNvSpPr/>
            <p:nvPr/>
          </p:nvSpPr>
          <p:spPr>
            <a:xfrm>
              <a:off x="705600" y="1539650"/>
              <a:ext cx="1597500" cy="3059700"/>
            </a:xfrm>
            <a:prstGeom prst="rect">
              <a:avLst/>
            </a:prstGeom>
            <a:solidFill>
              <a:schemeClr val="accent5">
                <a:lumMod val="75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accent2"/>
                  </a:solidFill>
                </a:ln>
                <a:solidFill>
                  <a:schemeClr val="accent2"/>
                </a:solidFill>
              </a:endParaRPr>
            </a:p>
          </p:txBody>
        </p:sp>
        <mc:AlternateContent xmlns:mc="http://schemas.openxmlformats.org/markup-compatibility/2006" xmlns:a14="http://schemas.microsoft.com/office/drawing/2010/main">
          <mc:Choice Requires="a14">
            <p:sp>
              <p:nvSpPr>
                <p:cNvPr id="24" name="Google Shape;586;p37">
                  <a:extLst>
                    <a:ext uri="{FF2B5EF4-FFF2-40B4-BE49-F238E27FC236}">
                      <a16:creationId xmlns:a16="http://schemas.microsoft.com/office/drawing/2014/main" id="{8B4E9CE6-460E-41E9-A2AB-734E4705E1C6}"/>
                    </a:ext>
                  </a:extLst>
                </p:cNvPr>
                <p:cNvSpPr/>
                <p:nvPr/>
              </p:nvSpPr>
              <p:spPr>
                <a:xfrm>
                  <a:off x="779146" y="1800224"/>
                  <a:ext cx="1457935"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14:m>
                    <m:oMath xmlns:m="http://schemas.openxmlformats.org/officeDocument/2006/math">
                      <m:sSup>
                        <m:sSupPr>
                          <m:ctrlPr>
                            <a:rPr lang="es-MX" sz="1700" b="1" i="1" smtClean="0">
                              <a:latin typeface="Cambria Math" panose="02040503050406030204" pitchFamily="18" charset="0"/>
                            </a:rPr>
                          </m:ctrlPr>
                        </m:sSupPr>
                        <m:e>
                          <m:r>
                            <a:rPr lang="es-MX" sz="1700" b="1" i="1" smtClean="0">
                              <a:latin typeface="Cambria Math" panose="02040503050406030204" pitchFamily="18" charset="0"/>
                            </a:rPr>
                            <m:t>𝒛</m:t>
                          </m:r>
                        </m:e>
                        <m:sup>
                          <m:r>
                            <a:rPr lang="es-MX" sz="1700" b="1" i="1" smtClean="0">
                              <a:latin typeface="Cambria Math" panose="02040503050406030204" pitchFamily="18" charset="0"/>
                            </a:rPr>
                            <m:t>𝟒</m:t>
                          </m:r>
                        </m:sup>
                      </m:sSup>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m>
                            <m:mPr>
                              <m:mcs>
                                <m:mc>
                                  <m:mcPr>
                                    <m:count m:val="1"/>
                                    <m:mcJc m:val="center"/>
                                  </m:mcPr>
                                </m:mc>
                              </m:mcs>
                              <m:ctrlPr>
                                <a:rPr lang="es-MX" sz="1700" b="0" i="1" smtClean="0">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1</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1</m:t>
                                    </m:r>
                                  </m:e>
                                  <m:e>
                                    <m:r>
                                      <a:rPr lang="es-MX" sz="1700" b="0" i="1" smtClean="0">
                                        <a:latin typeface="Cambria Math" panose="02040503050406030204" pitchFamily="18" charset="0"/>
                                      </a:rPr>
                                      <m:t>1</m:t>
                                    </m:r>
                                  </m:e>
                                </m:eqArr>
                              </m:e>
                            </m:mr>
                          </m:m>
                        </m:e>
                      </m:d>
                    </m:oMath>
                  </a14:m>
                  <a:r>
                    <a:rPr lang="es-MX" sz="1700" dirty="0"/>
                    <a:t>, </a:t>
                  </a:r>
                  <a:r>
                    <a:rPr lang="es-MX" sz="1700" b="1" dirty="0"/>
                    <a:t>S</a:t>
                  </a:r>
                  <a14:m>
                    <m:oMath xmlns:m="http://schemas.openxmlformats.org/officeDocument/2006/math">
                      <m:r>
                        <a:rPr lang="es-MX" sz="1700" i="1">
                          <a:latin typeface="Cambria Math" panose="02040503050406030204" pitchFamily="18" charset="0"/>
                        </a:rPr>
                        <m:t>=</m:t>
                      </m:r>
                      <m:d>
                        <m:dPr>
                          <m:begChr m:val="["/>
                          <m:endChr m:val="]"/>
                          <m:ctrlPr>
                            <a:rPr lang="es-MX" sz="1700" i="1" smtClean="0">
                              <a:latin typeface="Cambria Math" panose="02040503050406030204" pitchFamily="18" charset="0"/>
                            </a:rPr>
                          </m:ctrlPr>
                        </m:dPr>
                        <m:e>
                          <m:m>
                            <m:mPr>
                              <m:mcs>
                                <m:mc>
                                  <m:mcPr>
                                    <m:count m:val="1"/>
                                    <m:mcJc m:val="center"/>
                                  </m:mcPr>
                                </m:mc>
                              </m:mcs>
                              <m:ctrlPr>
                                <a:rPr lang="es-MX" sz="1700" i="1">
                                  <a:latin typeface="Cambria Math" panose="02040503050406030204" pitchFamily="18" charset="0"/>
                                </a:rPr>
                              </m:ctrlPr>
                            </m:mPr>
                            <m:mr>
                              <m:e>
                                <m:r>
                                  <m:rPr>
                                    <m:brk m:alnAt="7"/>
                                  </m:rPr>
                                  <a:rPr lang="es-MX" sz="1700" b="0" i="1" smtClean="0">
                                    <a:latin typeface="Cambria Math" panose="02040503050406030204" pitchFamily="18" charset="0"/>
                                  </a:rPr>
                                  <m:t>3</m:t>
                                </m:r>
                              </m:e>
                            </m:mr>
                            <m:mr>
                              <m:e>
                                <m:r>
                                  <a:rPr lang="es-MX" sz="1700" b="0" i="1" smtClean="0">
                                    <a:latin typeface="Cambria Math" panose="02040503050406030204" pitchFamily="18" charset="0"/>
                                  </a:rPr>
                                  <m:t>1</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2</m:t>
                                    </m:r>
                                  </m:e>
                                  <m:e>
                                    <m:r>
                                      <a:rPr lang="es-MX" sz="1700" b="0" i="1" smtClean="0">
                                        <a:latin typeface="Cambria Math" panose="02040503050406030204" pitchFamily="18" charset="0"/>
                                      </a:rPr>
                                      <m:t>4</m:t>
                                    </m:r>
                                  </m:e>
                                </m:eqArr>
                              </m:e>
                            </m:mr>
                          </m:m>
                        </m:e>
                      </m:d>
                    </m:oMath>
                  </a14:m>
                  <a:endParaRPr sz="1700" dirty="0"/>
                </a:p>
              </p:txBody>
            </p:sp>
          </mc:Choice>
          <mc:Fallback xmlns="">
            <p:sp>
              <p:nvSpPr>
                <p:cNvPr id="24" name="Google Shape;586;p37">
                  <a:extLst>
                    <a:ext uri="{FF2B5EF4-FFF2-40B4-BE49-F238E27FC236}">
                      <a16:creationId xmlns:a16="http://schemas.microsoft.com/office/drawing/2014/main" id="{8B4E9CE6-460E-41E9-A2AB-734E4705E1C6}"/>
                    </a:ext>
                  </a:extLst>
                </p:cNvPr>
                <p:cNvSpPr>
                  <a:spLocks noRot="1" noChangeAspect="1" noMove="1" noResize="1" noEditPoints="1" noAdjustHandles="1" noChangeArrowheads="1" noChangeShapeType="1" noTextEdit="1"/>
                </p:cNvSpPr>
                <p:nvPr/>
              </p:nvSpPr>
              <p:spPr>
                <a:xfrm>
                  <a:off x="779146" y="1800224"/>
                  <a:ext cx="1457935" cy="1994233"/>
                </a:xfrm>
                <a:custGeom>
                  <a:avLst/>
                  <a:gdLst/>
                  <a:ahLst/>
                  <a:cxnLst/>
                  <a:rect l="l" t="t" r="r" b="b"/>
                  <a:pathLst>
                    <a:path w="8074" h="8073" extrusionOk="0">
                      <a:moveTo>
                        <a:pt x="1" y="0"/>
                      </a:moveTo>
                      <a:lnTo>
                        <a:pt x="1" y="8073"/>
                      </a:lnTo>
                      <a:lnTo>
                        <a:pt x="8073" y="8073"/>
                      </a:lnTo>
                      <a:lnTo>
                        <a:pt x="8073" y="0"/>
                      </a:lnTo>
                      <a:close/>
                    </a:path>
                  </a:pathLst>
                </a:custGeom>
                <a:blipFill>
                  <a:blip r:embed="rId5"/>
                  <a:stretch>
                    <a:fillRect/>
                  </a:stretch>
                </a:blipFill>
                <a:ln>
                  <a:noFill/>
                </a:ln>
              </p:spPr>
              <p:txBody>
                <a:bodyPr/>
                <a:lstStyle/>
                <a:p>
                  <a:r>
                    <a:rPr lang="es-MX">
                      <a:noFill/>
                    </a:rPr>
                    <a:t> </a:t>
                  </a:r>
                </a:p>
              </p:txBody>
            </p:sp>
          </mc:Fallback>
        </mc:AlternateContent>
      </p:grpSp>
      <p:sp>
        <p:nvSpPr>
          <p:cNvPr id="25" name="Google Shape;592;p37">
            <a:extLst>
              <a:ext uri="{FF2B5EF4-FFF2-40B4-BE49-F238E27FC236}">
                <a16:creationId xmlns:a16="http://schemas.microsoft.com/office/drawing/2014/main" id="{3D0203EE-9E4E-4ED0-8465-73A1439241B7}"/>
              </a:ext>
            </a:extLst>
          </p:cNvPr>
          <p:cNvSpPr txBox="1">
            <a:spLocks/>
          </p:cNvSpPr>
          <p:nvPr/>
        </p:nvSpPr>
        <p:spPr>
          <a:xfrm>
            <a:off x="4304269" y="3794452"/>
            <a:ext cx="2207482" cy="50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2pPr>
            <a:lvl3pPr marR="0" lvl="2"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3pPr>
            <a:lvl4pPr marR="0" lvl="3"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4pPr>
            <a:lvl5pPr marR="0" lvl="4"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5pPr>
            <a:lvl6pPr marR="0" lvl="5"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6pPr>
            <a:lvl7pPr marR="0" lvl="6"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7pPr>
            <a:lvl8pPr marR="0" lvl="7"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8pPr>
            <a:lvl9pPr marR="0" lvl="8"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9pPr>
          </a:lstStyle>
          <a:p>
            <a:r>
              <a:rPr lang="es-MX" dirty="0">
                <a:solidFill>
                  <a:schemeClr val="lt1"/>
                </a:solidFill>
              </a:rPr>
              <a:t>VECTORES</a:t>
            </a:r>
          </a:p>
        </p:txBody>
      </p:sp>
      <mc:AlternateContent xmlns:mc="http://schemas.openxmlformats.org/markup-compatibility/2006" xmlns:a14="http://schemas.microsoft.com/office/drawing/2010/main">
        <mc:Choice Requires="a14">
          <p:sp>
            <p:nvSpPr>
              <p:cNvPr id="26" name="Google Shape;593;p37">
                <a:extLst>
                  <a:ext uri="{FF2B5EF4-FFF2-40B4-BE49-F238E27FC236}">
                    <a16:creationId xmlns:a16="http://schemas.microsoft.com/office/drawing/2014/main" id="{C5F69C99-DF18-443B-ABF8-87FE75DCCCB7}"/>
                  </a:ext>
                </a:extLst>
              </p:cNvPr>
              <p:cNvSpPr txBox="1">
                <a:spLocks/>
              </p:cNvSpPr>
              <p:nvPr/>
            </p:nvSpPr>
            <p:spPr>
              <a:xfrm>
                <a:off x="4382965" y="4120851"/>
                <a:ext cx="2036565"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lvl="0" indent="0"/>
                <a14:m>
                  <m:oMath xmlns:m="http://schemas.openxmlformats.org/officeDocument/2006/math">
                    <m:sSup>
                      <m:sSupPr>
                        <m:ctrlPr>
                          <a:rPr lang="es-MX" b="1" i="1" smtClean="0">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𝒛</m:t>
                        </m:r>
                      </m:e>
                      <m:sup>
                        <m:r>
                          <a:rPr lang="es-MX" b="1" i="1" smtClean="0">
                            <a:solidFill>
                              <a:schemeClr val="bg1"/>
                            </a:solidFill>
                            <a:latin typeface="Cambria Math" panose="02040503050406030204" pitchFamily="18" charset="0"/>
                          </a:rPr>
                          <m:t>𝟒</m:t>
                        </m:r>
                      </m:sup>
                    </m:sSup>
                  </m:oMath>
                </a14:m>
                <a:r>
                  <a:rPr lang="es-MX" dirty="0">
                    <a:solidFill>
                      <a:schemeClr val="lt1"/>
                    </a:solidFill>
                  </a:rPr>
                  <a:t> y </a:t>
                </a:r>
                <a14:m>
                  <m:oMath xmlns:m="http://schemas.openxmlformats.org/officeDocument/2006/math">
                    <m:r>
                      <a:rPr lang="es-MX" b="1" i="1" smtClean="0">
                        <a:solidFill>
                          <a:schemeClr val="lt1"/>
                        </a:solidFill>
                        <a:latin typeface="Cambria Math" panose="02040503050406030204" pitchFamily="18" charset="0"/>
                      </a:rPr>
                      <m:t>𝑺</m:t>
                    </m:r>
                  </m:oMath>
                </a14:m>
                <a:endParaRPr lang="es-MX" b="1" i="1" dirty="0">
                  <a:solidFill>
                    <a:schemeClr val="lt1"/>
                  </a:solidFill>
                </a:endParaRPr>
              </a:p>
              <a:p>
                <a:pPr marL="0" indent="0">
                  <a:spcBef>
                    <a:spcPts val="1600"/>
                  </a:spcBef>
                  <a:spcAft>
                    <a:spcPts val="1600"/>
                  </a:spcAft>
                </a:pPr>
                <a:endParaRPr lang="es-MX" dirty="0">
                  <a:solidFill>
                    <a:schemeClr val="lt1"/>
                  </a:solidFill>
                </a:endParaRPr>
              </a:p>
            </p:txBody>
          </p:sp>
        </mc:Choice>
        <mc:Fallback xmlns="">
          <p:sp>
            <p:nvSpPr>
              <p:cNvPr id="26" name="Google Shape;593;p37">
                <a:extLst>
                  <a:ext uri="{FF2B5EF4-FFF2-40B4-BE49-F238E27FC236}">
                    <a16:creationId xmlns:a16="http://schemas.microsoft.com/office/drawing/2014/main" id="{C5F69C99-DF18-443B-ABF8-87FE75DCCCB7}"/>
                  </a:ext>
                </a:extLst>
              </p:cNvPr>
              <p:cNvSpPr txBox="1">
                <a:spLocks noRot="1" noChangeAspect="1" noMove="1" noResize="1" noEditPoints="1" noAdjustHandles="1" noChangeArrowheads="1" noChangeShapeType="1" noTextEdit="1"/>
              </p:cNvSpPr>
              <p:nvPr/>
            </p:nvSpPr>
            <p:spPr>
              <a:xfrm>
                <a:off x="4382965" y="4120851"/>
                <a:ext cx="2036565" cy="365700"/>
              </a:xfrm>
              <a:prstGeom prst="rect">
                <a:avLst/>
              </a:prstGeom>
              <a:blipFill>
                <a:blip r:embed="rId6"/>
                <a:stretch>
                  <a:fillRect b="-15000"/>
                </a:stretch>
              </a:blipFill>
              <a:ln>
                <a:noFill/>
              </a:ln>
            </p:spPr>
            <p:txBody>
              <a:bodyPr/>
              <a:lstStyle/>
              <a:p>
                <a:r>
                  <a:rPr lang="es-MX">
                    <a:noFill/>
                  </a:rPr>
                  <a:t> </a:t>
                </a:r>
              </a:p>
            </p:txBody>
          </p:sp>
        </mc:Fallback>
      </mc:AlternateContent>
      <p:grpSp>
        <p:nvGrpSpPr>
          <p:cNvPr id="16" name="Google Shape;584;p37">
            <a:extLst>
              <a:ext uri="{FF2B5EF4-FFF2-40B4-BE49-F238E27FC236}">
                <a16:creationId xmlns:a16="http://schemas.microsoft.com/office/drawing/2014/main" id="{8ADB1A65-8CD2-4BA8-B10D-790CB5A7A663}"/>
              </a:ext>
            </a:extLst>
          </p:cNvPr>
          <p:cNvGrpSpPr/>
          <p:nvPr/>
        </p:nvGrpSpPr>
        <p:grpSpPr>
          <a:xfrm>
            <a:off x="6618849" y="1539650"/>
            <a:ext cx="2231521" cy="3059700"/>
            <a:chOff x="495400" y="1539650"/>
            <a:chExt cx="1597500" cy="3059700"/>
          </a:xfrm>
        </p:grpSpPr>
        <p:sp>
          <p:nvSpPr>
            <p:cNvPr id="17" name="Google Shape;585;p37">
              <a:extLst>
                <a:ext uri="{FF2B5EF4-FFF2-40B4-BE49-F238E27FC236}">
                  <a16:creationId xmlns:a16="http://schemas.microsoft.com/office/drawing/2014/main" id="{27557557-591C-4370-B5A7-F22CFE8BA7B1}"/>
                </a:ext>
              </a:extLst>
            </p:cNvPr>
            <p:cNvSpPr/>
            <p:nvPr/>
          </p:nvSpPr>
          <p:spPr>
            <a:xfrm>
              <a:off x="495400" y="1539650"/>
              <a:ext cx="1597500" cy="3059700"/>
            </a:xfrm>
            <a:prstGeom prst="rect">
              <a:avLst/>
            </a:prstGeom>
            <a:solidFill>
              <a:schemeClr val="accent5">
                <a:lumMod val="75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a:solidFill>
                    <a:schemeClr val="accent2"/>
                  </a:solidFill>
                </a:ln>
                <a:solidFill>
                  <a:schemeClr val="accent2"/>
                </a:solidFill>
              </a:endParaRPr>
            </a:p>
          </p:txBody>
        </p:sp>
        <mc:AlternateContent xmlns:mc="http://schemas.openxmlformats.org/markup-compatibility/2006" xmlns:a14="http://schemas.microsoft.com/office/drawing/2010/main">
          <mc:Choice Requires="a14">
            <p:sp>
              <p:nvSpPr>
                <p:cNvPr id="18" name="Google Shape;586;p37">
                  <a:extLst>
                    <a:ext uri="{FF2B5EF4-FFF2-40B4-BE49-F238E27FC236}">
                      <a16:creationId xmlns:a16="http://schemas.microsoft.com/office/drawing/2014/main" id="{279905A8-2DD4-4294-B089-9CC8020091AC}"/>
                    </a:ext>
                  </a:extLst>
                </p:cNvPr>
                <p:cNvSpPr/>
                <p:nvPr/>
              </p:nvSpPr>
              <p:spPr>
                <a:xfrm>
                  <a:off x="568948" y="1800224"/>
                  <a:ext cx="1457935" cy="1994233"/>
                </a:xfrm>
                <a:custGeom>
                  <a:avLst/>
                  <a:gdLst/>
                  <a:ahLst/>
                  <a:cxnLst/>
                  <a:rect l="l" t="t" r="r" b="b"/>
                  <a:pathLst>
                    <a:path w="8074" h="8073" extrusionOk="0">
                      <a:moveTo>
                        <a:pt x="1" y="0"/>
                      </a:moveTo>
                      <a:lnTo>
                        <a:pt x="1" y="8073"/>
                      </a:lnTo>
                      <a:lnTo>
                        <a:pt x="8073" y="8073"/>
                      </a:lnTo>
                      <a:lnTo>
                        <a:pt x="8073" y="0"/>
                      </a:lnTo>
                      <a:close/>
                    </a:path>
                  </a:pathLst>
                </a:custGeom>
                <a:solidFill>
                  <a:schemeClr val="lt1"/>
                </a:solidFill>
                <a:ln>
                  <a:noFill/>
                </a:ln>
              </p:spPr>
              <p:txBody>
                <a:bodyPr spcFirstLastPara="1" wrap="square" lIns="91425" tIns="91425" rIns="91425" bIns="91425" anchor="ctr" anchorCtr="0">
                  <a:noAutofit/>
                </a:bodyPr>
                <a:lstStyle/>
                <a:p>
                  <a:pPr lvl="0"/>
                  <a14:m>
                    <m:oMathPara xmlns:m="http://schemas.openxmlformats.org/officeDocument/2006/math">
                      <m:oMathParaPr>
                        <m:jc m:val="centerGroup"/>
                      </m:oMathParaPr>
                      <m:oMath xmlns:m="http://schemas.openxmlformats.org/officeDocument/2006/math">
                        <m:sSup>
                          <m:sSupPr>
                            <m:ctrlPr>
                              <a:rPr lang="es-MX" sz="1700" b="1" i="1" smtClean="0">
                                <a:latin typeface="Cambria Math" panose="02040503050406030204" pitchFamily="18" charset="0"/>
                              </a:rPr>
                            </m:ctrlPr>
                          </m:sSupPr>
                          <m:e>
                            <m:r>
                              <a:rPr lang="es-MX" sz="1700" b="1" i="1" smtClean="0">
                                <a:latin typeface="Cambria Math" panose="02040503050406030204" pitchFamily="18" charset="0"/>
                              </a:rPr>
                              <m:t>𝒚</m:t>
                            </m:r>
                          </m:e>
                          <m:sup>
                            <m:r>
                              <a:rPr lang="es-MX" sz="1700" b="1" i="1" smtClean="0">
                                <a:latin typeface="Cambria Math" panose="02040503050406030204" pitchFamily="18" charset="0"/>
                              </a:rPr>
                              <m:t>𝟒</m:t>
                            </m:r>
                          </m:sup>
                        </m:sSup>
                        <m:r>
                          <a:rPr lang="es-MX" sz="1700" b="0" i="1" smtClean="0">
                            <a:latin typeface="Cambria Math" panose="02040503050406030204" pitchFamily="18" charset="0"/>
                          </a:rPr>
                          <m:t>=</m:t>
                        </m:r>
                        <m:d>
                          <m:dPr>
                            <m:begChr m:val="["/>
                            <m:endChr m:val="]"/>
                            <m:ctrlPr>
                              <a:rPr lang="es-MX" sz="1700" b="0" i="1" smtClean="0">
                                <a:latin typeface="Cambria Math" panose="02040503050406030204" pitchFamily="18" charset="0"/>
                              </a:rPr>
                            </m:ctrlPr>
                          </m:dPr>
                          <m:e>
                            <m:m>
                              <m:mPr>
                                <m:mcs>
                                  <m:mc>
                                    <m:mcPr>
                                      <m:count m:val="1"/>
                                      <m:mcJc m:val="center"/>
                                    </m:mcPr>
                                  </m:mc>
                                </m:mcs>
                                <m:ctrlPr>
                                  <a:rPr lang="es-MX" sz="1700" b="0" i="1" smtClean="0">
                                    <a:latin typeface="Cambria Math" panose="02040503050406030204" pitchFamily="18" charset="0"/>
                                  </a:rPr>
                                </m:ctrlPr>
                              </m:mPr>
                              <m:mr>
                                <m:e>
                                  <m:r>
                                    <m:rPr>
                                      <m:brk m:alnAt="7"/>
                                    </m:rPr>
                                    <a:rPr lang="es-MX" sz="1700" b="0" i="1" smtClean="0">
                                      <a:latin typeface="Cambria Math" panose="02040503050406030204" pitchFamily="18" charset="0"/>
                                    </a:rPr>
                                    <m:t>0</m:t>
                                  </m:r>
                                </m:e>
                              </m:mr>
                              <m:mr>
                                <m:e>
                                  <m:r>
                                    <a:rPr lang="es-MX" sz="1700" b="0" i="1" smtClean="0">
                                      <a:latin typeface="Cambria Math" panose="02040503050406030204" pitchFamily="18" charset="0"/>
                                    </a:rPr>
                                    <m:t>0</m:t>
                                  </m:r>
                                </m:e>
                              </m:mr>
                              <m:mr>
                                <m:e>
                                  <m:eqArr>
                                    <m:eqArrPr>
                                      <m:ctrlPr>
                                        <a:rPr lang="es-MX" sz="1700" b="0" i="1" smtClean="0">
                                          <a:latin typeface="Cambria Math" panose="02040503050406030204" pitchFamily="18" charset="0"/>
                                        </a:rPr>
                                      </m:ctrlPr>
                                    </m:eqArrPr>
                                    <m:e>
                                      <m:r>
                                        <a:rPr lang="es-MX" sz="1700" b="0" i="1" smtClean="0">
                                          <a:latin typeface="Cambria Math" panose="02040503050406030204" pitchFamily="18" charset="0"/>
                                        </a:rPr>
                                        <m:t>0</m:t>
                                      </m:r>
                                    </m:e>
                                    <m:e>
                                      <m:r>
                                        <a:rPr lang="es-MX" sz="1700" b="0" i="1" smtClean="0">
                                          <a:latin typeface="Cambria Math" panose="02040503050406030204" pitchFamily="18" charset="0"/>
                                        </a:rPr>
                                        <m:t>1</m:t>
                                      </m:r>
                                    </m:e>
                                  </m:eqArr>
                                </m:e>
                              </m:mr>
                            </m:m>
                          </m:e>
                        </m:d>
                      </m:oMath>
                    </m:oMathPara>
                  </a14:m>
                  <a:endParaRPr sz="1700" dirty="0"/>
                </a:p>
              </p:txBody>
            </p:sp>
          </mc:Choice>
          <mc:Fallback xmlns="">
            <p:sp>
              <p:nvSpPr>
                <p:cNvPr id="18" name="Google Shape;586;p37">
                  <a:extLst>
                    <a:ext uri="{FF2B5EF4-FFF2-40B4-BE49-F238E27FC236}">
                      <a16:creationId xmlns:a16="http://schemas.microsoft.com/office/drawing/2014/main" id="{279905A8-2DD4-4294-B089-9CC8020091AC}"/>
                    </a:ext>
                  </a:extLst>
                </p:cNvPr>
                <p:cNvSpPr>
                  <a:spLocks noRot="1" noChangeAspect="1" noMove="1" noResize="1" noEditPoints="1" noAdjustHandles="1" noChangeArrowheads="1" noChangeShapeType="1" noTextEdit="1"/>
                </p:cNvSpPr>
                <p:nvPr/>
              </p:nvSpPr>
              <p:spPr>
                <a:xfrm>
                  <a:off x="568948" y="1800224"/>
                  <a:ext cx="1457935" cy="1994233"/>
                </a:xfrm>
                <a:custGeom>
                  <a:avLst/>
                  <a:gdLst/>
                  <a:ahLst/>
                  <a:cxnLst/>
                  <a:rect l="l" t="t" r="r" b="b"/>
                  <a:pathLst>
                    <a:path w="8074" h="8073" extrusionOk="0">
                      <a:moveTo>
                        <a:pt x="1" y="0"/>
                      </a:moveTo>
                      <a:lnTo>
                        <a:pt x="1" y="8073"/>
                      </a:lnTo>
                      <a:lnTo>
                        <a:pt x="8073" y="8073"/>
                      </a:lnTo>
                      <a:lnTo>
                        <a:pt x="8073" y="0"/>
                      </a:lnTo>
                      <a:close/>
                    </a:path>
                  </a:pathLst>
                </a:custGeom>
                <a:blipFill>
                  <a:blip r:embed="rId7"/>
                  <a:stretch>
                    <a:fillRect/>
                  </a:stretch>
                </a:blipFill>
                <a:ln>
                  <a:noFill/>
                </a:ln>
              </p:spPr>
              <p:txBody>
                <a:bodyPr/>
                <a:lstStyle/>
                <a:p>
                  <a:r>
                    <a:rPr lang="es-MX">
                      <a:noFill/>
                    </a:rPr>
                    <a:t> </a:t>
                  </a:r>
                </a:p>
              </p:txBody>
            </p:sp>
          </mc:Fallback>
        </mc:AlternateContent>
      </p:grpSp>
      <p:sp>
        <p:nvSpPr>
          <p:cNvPr id="19" name="Google Shape;592;p37">
            <a:extLst>
              <a:ext uri="{FF2B5EF4-FFF2-40B4-BE49-F238E27FC236}">
                <a16:creationId xmlns:a16="http://schemas.microsoft.com/office/drawing/2014/main" id="{F6E01FDD-ED9D-4EEB-AC40-CD4B9597B92E}"/>
              </a:ext>
            </a:extLst>
          </p:cNvPr>
          <p:cNvSpPr txBox="1">
            <a:spLocks/>
          </p:cNvSpPr>
          <p:nvPr/>
        </p:nvSpPr>
        <p:spPr>
          <a:xfrm>
            <a:off x="6721587" y="3794452"/>
            <a:ext cx="2078464" cy="50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Montserrat"/>
              <a:buNone/>
              <a:defRPr sz="20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2pPr>
            <a:lvl3pPr marR="0" lvl="2"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3pPr>
            <a:lvl4pPr marR="0" lvl="3"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4pPr>
            <a:lvl5pPr marR="0" lvl="4"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5pPr>
            <a:lvl6pPr marR="0" lvl="5"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6pPr>
            <a:lvl7pPr marR="0" lvl="6"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7pPr>
            <a:lvl8pPr marR="0" lvl="7"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8pPr>
            <a:lvl9pPr marR="0" lvl="8" algn="ctr" rtl="0">
              <a:lnSpc>
                <a:spcPct val="100000"/>
              </a:lnSpc>
              <a:spcBef>
                <a:spcPts val="0"/>
              </a:spcBef>
              <a:spcAft>
                <a:spcPts val="0"/>
              </a:spcAft>
              <a:buClr>
                <a:schemeClr val="dk2"/>
              </a:buClr>
              <a:buSzPts val="1800"/>
              <a:buFont typeface="Impact"/>
              <a:buNone/>
              <a:defRPr sz="1800" b="0" i="0" u="none" strike="noStrike" cap="none">
                <a:solidFill>
                  <a:schemeClr val="dk2"/>
                </a:solidFill>
                <a:latin typeface="Impact"/>
                <a:ea typeface="Impact"/>
                <a:cs typeface="Impact"/>
                <a:sym typeface="Impact"/>
              </a:defRPr>
            </a:lvl9pPr>
          </a:lstStyle>
          <a:p>
            <a:r>
              <a:rPr lang="es-MX" dirty="0">
                <a:solidFill>
                  <a:schemeClr val="lt1"/>
                </a:solidFill>
              </a:rPr>
              <a:t>VECTOR</a:t>
            </a:r>
          </a:p>
        </p:txBody>
      </p:sp>
      <mc:AlternateContent xmlns:mc="http://schemas.openxmlformats.org/markup-compatibility/2006" xmlns:a14="http://schemas.microsoft.com/office/drawing/2010/main">
        <mc:Choice Requires="a14">
          <p:sp>
            <p:nvSpPr>
              <p:cNvPr id="20" name="Google Shape;593;p37">
                <a:extLst>
                  <a:ext uri="{FF2B5EF4-FFF2-40B4-BE49-F238E27FC236}">
                    <a16:creationId xmlns:a16="http://schemas.microsoft.com/office/drawing/2014/main" id="{025B2EB3-A213-4882-861D-F652E10F8C32}"/>
                  </a:ext>
                </a:extLst>
              </p:cNvPr>
              <p:cNvSpPr txBox="1">
                <a:spLocks/>
              </p:cNvSpPr>
              <p:nvPr/>
            </p:nvSpPr>
            <p:spPr>
              <a:xfrm>
                <a:off x="6671265" y="4120851"/>
                <a:ext cx="2036565"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400" b="0" i="0" u="none" strike="noStrike" cap="none">
                    <a:solidFill>
                      <a:schemeClr val="dk2"/>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2100"/>
                  <a:buFont typeface="Nunito"/>
                  <a:buNone/>
                  <a:defRPr sz="2100" b="0" i="0" u="none" strike="noStrike" cap="none">
                    <a:solidFill>
                      <a:schemeClr val="accent5"/>
                    </a:solidFill>
                    <a:latin typeface="Nunito"/>
                    <a:ea typeface="Nunito"/>
                    <a:cs typeface="Nunito"/>
                    <a:sym typeface="Nunito"/>
                  </a:defRPr>
                </a:lvl9pPr>
              </a:lstStyle>
              <a:p>
                <a:pPr marL="0" lvl="0" indent="0"/>
                <a14:m>
                  <m:oMathPara xmlns:m="http://schemas.openxmlformats.org/officeDocument/2006/math">
                    <m:oMathParaPr>
                      <m:jc m:val="center"/>
                    </m:oMathParaPr>
                    <m:oMath xmlns:m="http://schemas.openxmlformats.org/officeDocument/2006/math">
                      <m:sSup>
                        <m:sSupPr>
                          <m:ctrlPr>
                            <a:rPr lang="es-MX" b="1" i="1" smtClean="0">
                              <a:solidFill>
                                <a:schemeClr val="bg1"/>
                              </a:solidFill>
                              <a:latin typeface="Cambria Math" panose="02040503050406030204" pitchFamily="18" charset="0"/>
                            </a:rPr>
                          </m:ctrlPr>
                        </m:sSupPr>
                        <m:e>
                          <m:r>
                            <a:rPr lang="es-MX" b="1" i="1" smtClean="0">
                              <a:solidFill>
                                <a:schemeClr val="bg1"/>
                              </a:solidFill>
                              <a:latin typeface="Cambria Math" panose="02040503050406030204" pitchFamily="18" charset="0"/>
                            </a:rPr>
                            <m:t>𝒚</m:t>
                          </m:r>
                        </m:e>
                        <m:sup>
                          <m:r>
                            <a:rPr lang="es-MX" b="1" i="1" smtClean="0">
                              <a:solidFill>
                                <a:schemeClr val="bg1"/>
                              </a:solidFill>
                              <a:latin typeface="Cambria Math" panose="02040503050406030204" pitchFamily="18" charset="0"/>
                            </a:rPr>
                            <m:t>𝟒</m:t>
                          </m:r>
                        </m:sup>
                      </m:sSup>
                    </m:oMath>
                  </m:oMathPara>
                </a14:m>
                <a:endParaRPr lang="es-MX" b="1" i="1" dirty="0">
                  <a:solidFill>
                    <a:schemeClr val="lt1"/>
                  </a:solidFill>
                </a:endParaRPr>
              </a:p>
              <a:p>
                <a:pPr marL="0" indent="0">
                  <a:spcBef>
                    <a:spcPts val="1600"/>
                  </a:spcBef>
                  <a:spcAft>
                    <a:spcPts val="1600"/>
                  </a:spcAft>
                </a:pPr>
                <a:endParaRPr lang="es-MX" dirty="0">
                  <a:solidFill>
                    <a:schemeClr val="lt1"/>
                  </a:solidFill>
                </a:endParaRPr>
              </a:p>
            </p:txBody>
          </p:sp>
        </mc:Choice>
        <mc:Fallback xmlns="">
          <p:sp>
            <p:nvSpPr>
              <p:cNvPr id="20" name="Google Shape;593;p37">
                <a:extLst>
                  <a:ext uri="{FF2B5EF4-FFF2-40B4-BE49-F238E27FC236}">
                    <a16:creationId xmlns:a16="http://schemas.microsoft.com/office/drawing/2014/main" id="{025B2EB3-A213-4882-861D-F652E10F8C32}"/>
                  </a:ext>
                </a:extLst>
              </p:cNvPr>
              <p:cNvSpPr txBox="1">
                <a:spLocks noRot="1" noChangeAspect="1" noMove="1" noResize="1" noEditPoints="1" noAdjustHandles="1" noChangeArrowheads="1" noChangeShapeType="1" noTextEdit="1"/>
              </p:cNvSpPr>
              <p:nvPr/>
            </p:nvSpPr>
            <p:spPr>
              <a:xfrm>
                <a:off x="6671265" y="4120851"/>
                <a:ext cx="2036565" cy="365700"/>
              </a:xfrm>
              <a:prstGeom prst="rect">
                <a:avLst/>
              </a:prstGeom>
              <a:blipFill>
                <a:blip r:embed="rId8"/>
                <a:stretch>
                  <a:fillRect/>
                </a:stretch>
              </a:blipFill>
              <a:ln>
                <a:noFill/>
              </a:ln>
            </p:spPr>
            <p:txBody>
              <a:bodyPr/>
              <a:lstStyle/>
              <a:p>
                <a:r>
                  <a:rPr lang="es-MX">
                    <a:noFill/>
                  </a:rPr>
                  <a:t> </a:t>
                </a:r>
              </a:p>
            </p:txBody>
          </p:sp>
        </mc:Fallback>
      </mc:AlternateContent>
    </p:spTree>
    <p:extLst>
      <p:ext uri="{BB962C8B-B14F-4D97-AF65-F5344CB8AC3E}">
        <p14:creationId xmlns:p14="http://schemas.microsoft.com/office/powerpoint/2010/main" val="158950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4"/>
          <p:cNvSpPr txBox="1">
            <a:spLocks noGrp="1"/>
          </p:cNvSpPr>
          <p:nvPr>
            <p:ph type="title"/>
          </p:nvPr>
        </p:nvSpPr>
        <p:spPr>
          <a:xfrm>
            <a:off x="0" y="0"/>
            <a:ext cx="4576200" cy="1144200"/>
          </a:xfrm>
          <a:prstGeom prst="rect">
            <a:avLst/>
          </a:prstGeom>
          <a:solidFill>
            <a:schemeClr val="tx1">
              <a:lumMod val="50000"/>
            </a:schemeClr>
          </a:solidFill>
          <a:ln>
            <a:solidFill>
              <a:schemeClr val="tx1">
                <a:lumMod val="50000"/>
              </a:schemeClr>
            </a:solidFill>
          </a:ln>
        </p:spPr>
        <p:txBody>
          <a:bodyPr spcFirstLastPara="1" wrap="square" lIns="684000" tIns="365750" rIns="91425" bIns="91425" anchor="ctr" anchorCtr="0">
            <a:noAutofit/>
          </a:bodyPr>
          <a:lstStyle/>
          <a:p>
            <a:pPr marL="0" lvl="0" indent="0" algn="ctr" rtl="0">
              <a:spcBef>
                <a:spcPts val="0"/>
              </a:spcBef>
              <a:spcAft>
                <a:spcPts val="0"/>
              </a:spcAft>
              <a:buNone/>
            </a:pPr>
            <a:r>
              <a:rPr lang="en" dirty="0"/>
              <a:t>OBJETIVO</a:t>
            </a:r>
            <a:endParaRPr dirty="0"/>
          </a:p>
        </p:txBody>
      </p:sp>
      <p:sp>
        <p:nvSpPr>
          <p:cNvPr id="560" name="Google Shape;560;p34"/>
          <p:cNvSpPr txBox="1">
            <a:spLocks noGrp="1"/>
          </p:cNvSpPr>
          <p:nvPr>
            <p:ph type="subTitle" idx="1"/>
          </p:nvPr>
        </p:nvSpPr>
        <p:spPr>
          <a:xfrm>
            <a:off x="235700" y="1720125"/>
            <a:ext cx="4639800" cy="25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Roboto"/>
                <a:ea typeface="Roboto"/>
                <a:cs typeface="Roboto"/>
                <a:sym typeface="Roboto"/>
              </a:rPr>
              <a:t>Reconocer 5 </a:t>
            </a:r>
            <a:r>
              <a:rPr lang="en" sz="2400" b="1" dirty="0">
                <a:solidFill>
                  <a:schemeClr val="accent2"/>
                </a:solidFill>
                <a:latin typeface="Roboto"/>
                <a:ea typeface="Roboto"/>
                <a:cs typeface="Roboto"/>
                <a:sym typeface="Roboto"/>
              </a:rPr>
              <a:t>imágenes</a:t>
            </a:r>
            <a:r>
              <a:rPr lang="en" sz="2400" dirty="0">
                <a:latin typeface="Roboto"/>
                <a:ea typeface="Roboto"/>
                <a:cs typeface="Roboto"/>
                <a:sym typeface="Roboto"/>
              </a:rPr>
              <a:t> de las letras </a:t>
            </a:r>
            <a:r>
              <a:rPr lang="en" sz="2400" b="1" dirty="0">
                <a:solidFill>
                  <a:schemeClr val="accent2"/>
                </a:solidFill>
                <a:latin typeface="Roboto"/>
                <a:ea typeface="Roboto"/>
                <a:cs typeface="Roboto"/>
                <a:sym typeface="Roboto"/>
              </a:rPr>
              <a:t>vocales</a:t>
            </a:r>
            <a:r>
              <a:rPr lang="en" sz="2400" dirty="0">
                <a:latin typeface="Roboto"/>
                <a:ea typeface="Roboto"/>
                <a:cs typeface="Roboto"/>
                <a:sym typeface="Roboto"/>
              </a:rPr>
              <a:t>: a, e, i, o y u, en </a:t>
            </a:r>
            <a:r>
              <a:rPr lang="en" sz="2400" b="1" dirty="0">
                <a:solidFill>
                  <a:schemeClr val="accent2"/>
                </a:solidFill>
                <a:latin typeface="Roboto"/>
                <a:ea typeface="Roboto"/>
                <a:cs typeface="Roboto"/>
                <a:sym typeface="Roboto"/>
              </a:rPr>
              <a:t>minúsculas</a:t>
            </a:r>
            <a:r>
              <a:rPr lang="en" sz="2400" dirty="0">
                <a:latin typeface="Roboto"/>
                <a:ea typeface="Roboto"/>
                <a:cs typeface="Roboto"/>
                <a:sym typeface="Roboto"/>
              </a:rPr>
              <a:t>. </a:t>
            </a:r>
            <a:endParaRPr sz="2400" dirty="0">
              <a:latin typeface="Roboto"/>
              <a:ea typeface="Roboto"/>
              <a:cs typeface="Roboto"/>
              <a:sym typeface="Roboto"/>
            </a:endParaRPr>
          </a:p>
          <a:p>
            <a:pPr marL="0" lvl="0" indent="0" algn="l" rtl="0">
              <a:spcBef>
                <a:spcPts val="0"/>
              </a:spcBef>
              <a:spcAft>
                <a:spcPts val="0"/>
              </a:spcAft>
              <a:buNone/>
            </a:pPr>
            <a:r>
              <a:rPr lang="en" sz="2400" dirty="0">
                <a:latin typeface="Roboto"/>
                <a:ea typeface="Roboto"/>
                <a:cs typeface="Roboto"/>
                <a:sym typeface="Roboto"/>
              </a:rPr>
              <a:t>Probar la robustez de la memoria ante el ruido aditivo, sustractivo o mixto</a:t>
            </a:r>
            <a:r>
              <a:rPr lang="en" sz="2300" dirty="0">
                <a:latin typeface="Roboto"/>
                <a:ea typeface="Roboto"/>
                <a:cs typeface="Roboto"/>
                <a:sym typeface="Roboto"/>
              </a:rPr>
              <a:t>.</a:t>
            </a:r>
            <a:endParaRPr sz="2300" dirty="0">
              <a:latin typeface="Roboto"/>
              <a:ea typeface="Roboto"/>
              <a:cs typeface="Roboto"/>
              <a:sym typeface="Roboto"/>
            </a:endParaRPr>
          </a:p>
        </p:txBody>
      </p:sp>
      <p:sp>
        <p:nvSpPr>
          <p:cNvPr id="561" name="Google Shape;561;p34"/>
          <p:cNvSpPr/>
          <p:nvPr/>
        </p:nvSpPr>
        <p:spPr>
          <a:xfrm rot="-798041">
            <a:off x="5024363" y="2174425"/>
            <a:ext cx="814139" cy="923145"/>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chemeClr val="lt2"/>
                </a:solidFill>
                <a:latin typeface="Arial"/>
              </a:rPr>
              <a:t>a</a:t>
            </a:r>
          </a:p>
        </p:txBody>
      </p:sp>
      <p:sp>
        <p:nvSpPr>
          <p:cNvPr id="562" name="Google Shape;562;p34"/>
          <p:cNvSpPr/>
          <p:nvPr/>
        </p:nvSpPr>
        <p:spPr>
          <a:xfrm rot="748012">
            <a:off x="5964363" y="3009550"/>
            <a:ext cx="814139" cy="923145"/>
          </a:xfrm>
          <a:prstGeom prst="rect">
            <a:avLst/>
          </a:prstGeom>
        </p:spPr>
        <p:txBody>
          <a:bodyPr>
            <a:prstTxWarp prst="textPlain">
              <a:avLst/>
            </a:prstTxWarp>
          </a:bodyPr>
          <a:lstStyle/>
          <a:p>
            <a:pPr lvl="0" algn="ctr"/>
            <a:r>
              <a:rPr b="0" i="0" dirty="0">
                <a:ln w="9525" cap="flat" cmpd="sng">
                  <a:solidFill>
                    <a:srgbClr val="7994A9"/>
                  </a:solidFill>
                  <a:prstDash val="solid"/>
                  <a:round/>
                  <a:headEnd type="none" w="sm" len="sm"/>
                  <a:tailEnd type="none" w="sm" len="sm"/>
                </a:ln>
                <a:solidFill>
                  <a:srgbClr val="778C9E"/>
                </a:solidFill>
                <a:latin typeface="Arial"/>
              </a:rPr>
              <a:t>e</a:t>
            </a:r>
          </a:p>
        </p:txBody>
      </p:sp>
      <p:sp>
        <p:nvSpPr>
          <p:cNvPr id="563" name="Google Shape;563;p34"/>
          <p:cNvSpPr/>
          <p:nvPr/>
        </p:nvSpPr>
        <p:spPr>
          <a:xfrm rot="-939271">
            <a:off x="6697106" y="1809483"/>
            <a:ext cx="149883" cy="121950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Arial"/>
              </a:rPr>
              <a:t>i</a:t>
            </a:r>
          </a:p>
        </p:txBody>
      </p:sp>
      <p:sp>
        <p:nvSpPr>
          <p:cNvPr id="564" name="Google Shape;564;p34"/>
          <p:cNvSpPr/>
          <p:nvPr/>
        </p:nvSpPr>
        <p:spPr>
          <a:xfrm rot="778402">
            <a:off x="7331732" y="2808433"/>
            <a:ext cx="827765" cy="923146"/>
          </a:xfrm>
          <a:prstGeom prst="rect">
            <a:avLst/>
          </a:prstGeom>
        </p:spPr>
        <p:txBody>
          <a:bodyPr>
            <a:prstTxWarp prst="textPlain">
              <a:avLst/>
            </a:prstTxWarp>
          </a:bodyPr>
          <a:lstStyle/>
          <a:p>
            <a:pPr lvl="0" algn="ctr"/>
            <a:r>
              <a:rPr b="0" i="0">
                <a:ln w="9525" cap="flat" cmpd="sng">
                  <a:solidFill>
                    <a:schemeClr val="accent4"/>
                  </a:solidFill>
                  <a:prstDash val="solid"/>
                  <a:round/>
                  <a:headEnd type="none" w="sm" len="sm"/>
                  <a:tailEnd type="none" w="sm" len="sm"/>
                </a:ln>
                <a:solidFill>
                  <a:schemeClr val="accent4"/>
                </a:solidFill>
                <a:latin typeface="Arial"/>
              </a:rPr>
              <a:t>o</a:t>
            </a:r>
          </a:p>
        </p:txBody>
      </p:sp>
      <p:sp>
        <p:nvSpPr>
          <p:cNvPr id="565" name="Google Shape;565;p34"/>
          <p:cNvSpPr/>
          <p:nvPr/>
        </p:nvSpPr>
        <p:spPr>
          <a:xfrm rot="-649712">
            <a:off x="7991788" y="1868624"/>
            <a:ext cx="715353" cy="902707"/>
          </a:xfrm>
          <a:prstGeom prst="rect">
            <a:avLst/>
          </a:prstGeom>
        </p:spPr>
        <p:txBody>
          <a:bodyPr>
            <a:prstTxWarp prst="textPlain">
              <a:avLst/>
            </a:prstTxWarp>
          </a:bodyPr>
          <a:lstStyle/>
          <a:p>
            <a:pPr lvl="0" algn="ctr"/>
            <a:r>
              <a:rPr b="0" i="0">
                <a:ln w="9525" cap="flat" cmpd="sng">
                  <a:solidFill>
                    <a:schemeClr val="accent3"/>
                  </a:solidFill>
                  <a:prstDash val="solid"/>
                  <a:round/>
                  <a:headEnd type="none" w="sm" len="sm"/>
                  <a:tailEnd type="none" w="sm" len="sm"/>
                </a:ln>
                <a:solidFill>
                  <a:schemeClr val="accent3"/>
                </a:solidFill>
                <a:latin typeface="Arial"/>
              </a:rPr>
              <a:t>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2"/>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OBJETIVOS</a:t>
            </a:r>
            <a:endParaRPr dirty="0"/>
          </a:p>
        </p:txBody>
      </p:sp>
      <p:sp>
        <p:nvSpPr>
          <p:cNvPr id="536" name="Google Shape;536;p32"/>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 especificará el objetivo del trabajo.</a:t>
            </a:r>
            <a:endParaRPr dirty="0"/>
          </a:p>
        </p:txBody>
      </p:sp>
      <p:sp>
        <p:nvSpPr>
          <p:cNvPr id="537" name="Google Shape;537;p32"/>
          <p:cNvSpPr txBox="1">
            <a:spLocks noGrp="1"/>
          </p:cNvSpPr>
          <p:nvPr>
            <p:ph type="title" idx="2"/>
          </p:nvPr>
        </p:nvSpPr>
        <p:spPr>
          <a:xfrm>
            <a:off x="2443175" y="3084075"/>
            <a:ext cx="23361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MARCO TEÓRICO</a:t>
            </a:r>
            <a:endParaRPr/>
          </a:p>
        </p:txBody>
      </p:sp>
      <p:sp>
        <p:nvSpPr>
          <p:cNvPr id="538" name="Google Shape;538;p32"/>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 sustenta la realización del proyecto.</a:t>
            </a:r>
            <a:endParaRPr/>
          </a:p>
        </p:txBody>
      </p:sp>
      <p:sp>
        <p:nvSpPr>
          <p:cNvPr id="539" name="Google Shape;539;p32"/>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DESARROLLO</a:t>
            </a:r>
            <a:endParaRPr/>
          </a:p>
        </p:txBody>
      </p:sp>
      <p:sp>
        <p:nvSpPr>
          <p:cNvPr id="540" name="Google Shape;540;p32"/>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Describe el proceso, ruido y pruebas.</a:t>
            </a:r>
            <a:endParaRPr/>
          </a:p>
        </p:txBody>
      </p:sp>
      <p:sp>
        <p:nvSpPr>
          <p:cNvPr id="541" name="Google Shape;541;p32"/>
          <p:cNvSpPr txBox="1">
            <a:spLocks noGrp="1"/>
          </p:cNvSpPr>
          <p:nvPr>
            <p:ph type="title" idx="6"/>
          </p:nvPr>
        </p:nvSpPr>
        <p:spPr>
          <a:xfrm>
            <a:off x="6608412" y="3293811"/>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DEMOSTRACIÓN Y CONCLUSIONES</a:t>
            </a:r>
            <a:endParaRPr sz="1600" dirty="0"/>
          </a:p>
        </p:txBody>
      </p:sp>
      <p:sp>
        <p:nvSpPr>
          <p:cNvPr id="542" name="Google Shape;542;p32"/>
          <p:cNvSpPr txBox="1">
            <a:spLocks noGrp="1"/>
          </p:cNvSpPr>
          <p:nvPr>
            <p:ph type="subTitle" idx="7"/>
          </p:nvPr>
        </p:nvSpPr>
        <p:spPr>
          <a:xfrm>
            <a:off x="6925813" y="3676693"/>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Muestra del programa.</a:t>
            </a:r>
            <a:endParaRPr dirty="0"/>
          </a:p>
        </p:txBody>
      </p:sp>
      <p:sp>
        <p:nvSpPr>
          <p:cNvPr id="543" name="Google Shape;543;p32"/>
          <p:cNvSpPr txBox="1">
            <a:spLocks noGrp="1"/>
          </p:cNvSpPr>
          <p:nvPr>
            <p:ph type="title" idx="8"/>
          </p:nvPr>
        </p:nvSpPr>
        <p:spPr>
          <a:xfrm>
            <a:off x="590119"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4" name="Google Shape;544;p32"/>
          <p:cNvSpPr txBox="1">
            <a:spLocks noGrp="1"/>
          </p:cNvSpPr>
          <p:nvPr>
            <p:ph type="title" idx="9"/>
          </p:nvPr>
        </p:nvSpPr>
        <p:spPr>
          <a:xfrm>
            <a:off x="2651461"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2"/>
          <p:cNvSpPr txBox="1">
            <a:spLocks noGrp="1"/>
          </p:cNvSpPr>
          <p:nvPr>
            <p:ph type="title" idx="13"/>
          </p:nvPr>
        </p:nvSpPr>
        <p:spPr>
          <a:xfrm>
            <a:off x="4712863"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6" name="Google Shape;546;p32"/>
          <p:cNvSpPr txBox="1">
            <a:spLocks noGrp="1"/>
          </p:cNvSpPr>
          <p:nvPr>
            <p:ph type="title" idx="14"/>
          </p:nvPr>
        </p:nvSpPr>
        <p:spPr>
          <a:xfrm>
            <a:off x="6773557"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7" name="Google Shape;54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TABLA DE</a:t>
            </a:r>
            <a:r>
              <a:rPr lang="en"/>
              <a:t> CONTENIDOS</a:t>
            </a:r>
            <a:endParaRPr/>
          </a:p>
        </p:txBody>
      </p:sp>
    </p:spTree>
    <p:extLst>
      <p:ext uri="{BB962C8B-B14F-4D97-AF65-F5344CB8AC3E}">
        <p14:creationId xmlns:p14="http://schemas.microsoft.com/office/powerpoint/2010/main" val="739165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8"/>
          <p:cNvSpPr txBox="1">
            <a:spLocks noGrp="1"/>
          </p:cNvSpPr>
          <p:nvPr>
            <p:ph type="title"/>
          </p:nvPr>
        </p:nvSpPr>
        <p:spPr>
          <a:xfrm>
            <a:off x="2099700" y="3103704"/>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DEMOSTRACIÓN Y CONCLUSIONES</a:t>
            </a:r>
            <a:endParaRPr sz="3200" dirty="0"/>
          </a:p>
        </p:txBody>
      </p:sp>
      <p:sp>
        <p:nvSpPr>
          <p:cNvPr id="601" name="Google Shape;601;p38"/>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02" name="Google Shape;602;p38"/>
          <p:cNvSpPr txBox="1">
            <a:spLocks noGrp="1"/>
          </p:cNvSpPr>
          <p:nvPr>
            <p:ph type="subTitle" idx="1"/>
          </p:nvPr>
        </p:nvSpPr>
        <p:spPr>
          <a:xfrm>
            <a:off x="2504800" y="3814058"/>
            <a:ext cx="41343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Memoria Alpha-Beta Heteroasociativa</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4"/>
          <p:cNvSpPr txBox="1">
            <a:spLocks noGrp="1"/>
          </p:cNvSpPr>
          <p:nvPr>
            <p:ph type="body" idx="1"/>
          </p:nvPr>
        </p:nvSpPr>
        <p:spPr>
          <a:xfrm>
            <a:off x="625674" y="1529533"/>
            <a:ext cx="3398400" cy="2695500"/>
          </a:xfrm>
          <a:prstGeom prst="rect">
            <a:avLst/>
          </a:prstGeom>
        </p:spPr>
        <p:txBody>
          <a:bodyPr spcFirstLastPara="1" wrap="square" lIns="91425" tIns="91425" rIns="91425" bIns="91425" anchor="t" anchorCtr="0">
            <a:noAutofit/>
          </a:bodyPr>
          <a:lstStyle/>
          <a:p>
            <a:r>
              <a:rPr lang="es-ES" sz="2400" dirty="0"/>
              <a:t>S.O Windows 7/8/1 o S.O basados en Linux, MacOS.</a:t>
            </a:r>
          </a:p>
          <a:p>
            <a:r>
              <a:rPr lang="es-ES" sz="2400" dirty="0"/>
              <a:t>Memoria RAM mínima de 2gb. </a:t>
            </a:r>
          </a:p>
          <a:p>
            <a:r>
              <a:rPr lang="es-ES" sz="2400" dirty="0"/>
              <a:t>Espacio en Disco de 100 Mb mínimo.</a:t>
            </a:r>
          </a:p>
          <a:p>
            <a:r>
              <a:rPr lang="es-ES" sz="2400" dirty="0"/>
              <a:t>Compilador C++.</a:t>
            </a:r>
          </a:p>
        </p:txBody>
      </p:sp>
      <p:sp>
        <p:nvSpPr>
          <p:cNvPr id="785" name="Google Shape;785;p44"/>
          <p:cNvSpPr txBox="1">
            <a:spLocks noGrp="1"/>
          </p:cNvSpPr>
          <p:nvPr>
            <p:ph type="title"/>
          </p:nvPr>
        </p:nvSpPr>
        <p:spPr>
          <a:xfrm>
            <a:off x="0" y="0"/>
            <a:ext cx="6288300" cy="1144200"/>
          </a:xfrm>
          <a:prstGeom prst="rect">
            <a:avLst/>
          </a:prstGeom>
          <a:solidFill>
            <a:schemeClr val="tx1">
              <a:lumMod val="50000"/>
            </a:schemeClr>
          </a:solidFill>
          <a:ln>
            <a:solidFill>
              <a:schemeClr val="tx1">
                <a:lumMod val="50000"/>
              </a:schemeClr>
            </a:solidFill>
          </a:ln>
        </p:spPr>
        <p:txBody>
          <a:bodyPr spcFirstLastPara="1" wrap="square" lIns="684000" tIns="270000" rIns="91425" bIns="0" anchor="ctr" anchorCtr="0">
            <a:noAutofit/>
          </a:bodyPr>
          <a:lstStyle/>
          <a:p>
            <a:pPr marL="0" lvl="0" indent="0" algn="ctr" rtl="0">
              <a:spcBef>
                <a:spcPts val="0"/>
              </a:spcBef>
              <a:spcAft>
                <a:spcPts val="0"/>
              </a:spcAft>
              <a:buNone/>
            </a:pPr>
            <a:r>
              <a:rPr lang="en" dirty="0"/>
              <a:t>REQUERIMIENTOS</a:t>
            </a:r>
            <a:endParaRPr dirty="0"/>
          </a:p>
        </p:txBody>
      </p:sp>
      <p:pic>
        <p:nvPicPr>
          <p:cNvPr id="1026" name="Picture 2" descr="Flat laptop icon design - Transparent PNG &amp; SVG vector file">
            <a:extLst>
              <a:ext uri="{FF2B5EF4-FFF2-40B4-BE49-F238E27FC236}">
                <a16:creationId xmlns:a16="http://schemas.microsoft.com/office/drawing/2014/main" id="{ABCE2CF2-A381-4B65-8916-1A08F267B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073" y="438883"/>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80B8314-A1E5-44C6-8BA3-FBB4CE343880}"/>
              </a:ext>
            </a:extLst>
          </p:cNvPr>
          <p:cNvSpPr txBox="1"/>
          <p:nvPr/>
        </p:nvSpPr>
        <p:spPr>
          <a:xfrm>
            <a:off x="4877815" y="4286114"/>
            <a:ext cx="3169315" cy="230832"/>
          </a:xfrm>
          <a:prstGeom prst="rect">
            <a:avLst/>
          </a:prstGeom>
          <a:noFill/>
        </p:spPr>
        <p:txBody>
          <a:bodyPr wrap="square" rtlCol="0">
            <a:spAutoFit/>
          </a:bodyPr>
          <a:lstStyle/>
          <a:p>
            <a:pPr algn="ctr"/>
            <a:r>
              <a:rPr lang="es-MX" sz="900" b="1" i="1" dirty="0">
                <a:latin typeface="Century Gothic" panose="020B0502020202020204" pitchFamily="34" charset="0"/>
              </a:rPr>
              <a:t>Fuente: </a:t>
            </a:r>
            <a:r>
              <a:rPr lang="es-MX" sz="900" i="1" dirty="0">
                <a:latin typeface="Century Gothic" panose="020B0502020202020204" pitchFamily="34" charset="0"/>
              </a:rPr>
              <a:t>Compendio de imágenes de Google.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4"/>
          <p:cNvSpPr txBox="1">
            <a:spLocks noGrp="1"/>
          </p:cNvSpPr>
          <p:nvPr>
            <p:ph type="body" idx="1"/>
          </p:nvPr>
        </p:nvSpPr>
        <p:spPr>
          <a:xfrm>
            <a:off x="716358" y="1874704"/>
            <a:ext cx="3398400" cy="259271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MX" sz="2000" b="1" u="sng" dirty="0">
                <a:latin typeface="Roboto" panose="020B0604020202020204" charset="0"/>
                <a:ea typeface="Roboto" panose="020B0604020202020204" charset="0"/>
              </a:rPr>
              <a:t>CONCLUSIONES</a:t>
            </a:r>
          </a:p>
          <a:p>
            <a:pPr marL="0" lvl="0" indent="0" rtl="0">
              <a:spcBef>
                <a:spcPts val="0"/>
              </a:spcBef>
              <a:spcAft>
                <a:spcPts val="0"/>
              </a:spcAft>
              <a:buNone/>
            </a:pPr>
            <a:endParaRPr lang="es-MX" sz="600" u="sng" dirty="0"/>
          </a:p>
          <a:p>
            <a:pPr marL="0" lvl="0" indent="0" rtl="0">
              <a:spcBef>
                <a:spcPts val="0"/>
              </a:spcBef>
              <a:spcAft>
                <a:spcPts val="0"/>
              </a:spcAft>
              <a:buNone/>
            </a:pPr>
            <a:r>
              <a:rPr lang="es-MX" sz="1600" dirty="0">
                <a:latin typeface="Roboto" panose="020B0604020202020204" charset="0"/>
                <a:ea typeface="Roboto" panose="020B0604020202020204" charset="0"/>
              </a:rPr>
              <a:t>La memoria Alpha Beta </a:t>
            </a:r>
            <a:r>
              <a:rPr lang="es-MX" sz="1600" dirty="0" err="1">
                <a:latin typeface="Roboto" panose="020B0604020202020204" charset="0"/>
                <a:ea typeface="Roboto" panose="020B0604020202020204" charset="0"/>
              </a:rPr>
              <a:t>max</a:t>
            </a:r>
            <a:r>
              <a:rPr lang="es-MX" sz="1600" dirty="0">
                <a:latin typeface="Roboto" panose="020B0604020202020204" charset="0"/>
                <a:ea typeface="Roboto" panose="020B0604020202020204" charset="0"/>
              </a:rPr>
              <a:t> no soporta el ruido aditivo en lo más mínimo según nuestras pruebas. En cambio, contra el ruido sustractivo es una memoria muy robusta ya que sigue clasificando aun con altos índices de ruido.</a:t>
            </a:r>
          </a:p>
        </p:txBody>
      </p:sp>
      <p:sp>
        <p:nvSpPr>
          <p:cNvPr id="785" name="Google Shape;785;p44"/>
          <p:cNvSpPr txBox="1">
            <a:spLocks noGrp="1"/>
          </p:cNvSpPr>
          <p:nvPr>
            <p:ph type="title"/>
          </p:nvPr>
        </p:nvSpPr>
        <p:spPr>
          <a:xfrm>
            <a:off x="0" y="0"/>
            <a:ext cx="6288300" cy="1144200"/>
          </a:xfrm>
          <a:prstGeom prst="rect">
            <a:avLst/>
          </a:prstGeom>
          <a:solidFill>
            <a:schemeClr val="accent4"/>
          </a:solidFill>
          <a:ln>
            <a:solidFill>
              <a:schemeClr val="accent4"/>
            </a:solidFill>
          </a:ln>
        </p:spPr>
        <p:txBody>
          <a:bodyPr spcFirstLastPara="1" wrap="square" lIns="684000" tIns="270000" rIns="91425" bIns="0" anchor="ctr" anchorCtr="0">
            <a:noAutofit/>
          </a:bodyPr>
          <a:lstStyle/>
          <a:p>
            <a:pPr marL="0" lvl="0" indent="0" algn="ctr" rtl="0">
              <a:spcBef>
                <a:spcPts val="0"/>
              </a:spcBef>
              <a:spcAft>
                <a:spcPts val="0"/>
              </a:spcAft>
              <a:buNone/>
            </a:pPr>
            <a:r>
              <a:rPr lang="en" sz="3200" b="0" dirty="0"/>
              <a:t>DEMO</a:t>
            </a:r>
            <a:r>
              <a:rPr lang="en" sz="3200" dirty="0"/>
              <a:t>STRACIÓN</a:t>
            </a:r>
            <a:endParaRPr sz="3200" dirty="0"/>
          </a:p>
        </p:txBody>
      </p:sp>
      <p:grpSp>
        <p:nvGrpSpPr>
          <p:cNvPr id="786" name="Google Shape;786;p44"/>
          <p:cNvGrpSpPr/>
          <p:nvPr/>
        </p:nvGrpSpPr>
        <p:grpSpPr>
          <a:xfrm rot="-5400000">
            <a:off x="5113259" y="1197815"/>
            <a:ext cx="2655370" cy="3852487"/>
            <a:chOff x="875868" y="1229394"/>
            <a:chExt cx="2135400" cy="3098100"/>
          </a:xfrm>
        </p:grpSpPr>
        <p:sp>
          <p:nvSpPr>
            <p:cNvPr id="787" name="Google Shape;787;p44"/>
            <p:cNvSpPr/>
            <p:nvPr/>
          </p:nvSpPr>
          <p:spPr>
            <a:xfrm>
              <a:off x="875868" y="1229394"/>
              <a:ext cx="2135400" cy="3098100"/>
            </a:xfrm>
            <a:prstGeom prst="roundRect">
              <a:avLst>
                <a:gd name="adj" fmla="val 71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4"/>
            <p:cNvSpPr/>
            <p:nvPr/>
          </p:nvSpPr>
          <p:spPr>
            <a:xfrm>
              <a:off x="1746944" y="1295932"/>
              <a:ext cx="384300" cy="31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1905769" y="4205955"/>
              <a:ext cx="75900" cy="75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307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1"/>
          <p:cNvSpPr txBox="1">
            <a:spLocks noGrp="1"/>
          </p:cNvSpPr>
          <p:nvPr>
            <p:ph type="title" idx="2"/>
          </p:nvPr>
        </p:nvSpPr>
        <p:spPr>
          <a:xfrm>
            <a:off x="2276725" y="0"/>
            <a:ext cx="4590300" cy="1144200"/>
          </a:xfrm>
          <a:prstGeom prst="rect">
            <a:avLst/>
          </a:prstGeom>
          <a:solidFill>
            <a:schemeClr val="tx1">
              <a:lumMod val="50000"/>
            </a:schemeClr>
          </a:solidFill>
          <a:ln>
            <a:solidFill>
              <a:schemeClr val="tx1">
                <a:lumMod val="50000"/>
              </a:schemeClr>
            </a:solidFill>
          </a:ln>
        </p:spPr>
        <p:txBody>
          <a:bodyPr spcFirstLastPara="1" wrap="square" lIns="90000" tIns="270000" rIns="91425" bIns="0" anchor="ctr" anchorCtr="0">
            <a:noAutofit/>
          </a:bodyPr>
          <a:lstStyle/>
          <a:p>
            <a:pPr marL="0" lvl="0" indent="0" algn="ctr" rtl="0">
              <a:spcBef>
                <a:spcPts val="0"/>
              </a:spcBef>
              <a:spcAft>
                <a:spcPts val="0"/>
              </a:spcAft>
              <a:buNone/>
            </a:pPr>
            <a:r>
              <a:rPr lang="en" sz="4000" dirty="0">
                <a:solidFill>
                  <a:schemeClr val="bg1"/>
                </a:solidFill>
              </a:rPr>
              <a:t>REF</a:t>
            </a:r>
            <a:r>
              <a:rPr lang="en" sz="4000" b="0" dirty="0">
                <a:solidFill>
                  <a:schemeClr val="bg1"/>
                </a:solidFill>
              </a:rPr>
              <a:t>ERENCIAS</a:t>
            </a:r>
            <a:endParaRPr b="0" dirty="0">
              <a:solidFill>
                <a:schemeClr val="bg1"/>
              </a:solidFill>
            </a:endParaRPr>
          </a:p>
        </p:txBody>
      </p:sp>
      <p:sp>
        <p:nvSpPr>
          <p:cNvPr id="918" name="Google Shape;918;p51"/>
          <p:cNvSpPr txBox="1">
            <a:spLocks noGrp="1"/>
          </p:cNvSpPr>
          <p:nvPr>
            <p:ph type="subTitle" idx="1"/>
          </p:nvPr>
        </p:nvSpPr>
        <p:spPr>
          <a:xfrm>
            <a:off x="572176" y="1568856"/>
            <a:ext cx="8141074" cy="1086022"/>
          </a:xfrm>
          <a:prstGeom prst="rect">
            <a:avLst/>
          </a:prstGeom>
        </p:spPr>
        <p:txBody>
          <a:bodyPr spcFirstLastPara="1" wrap="square" lIns="91425" tIns="91425" rIns="91425" bIns="91425" anchor="t" anchorCtr="0">
            <a:noAutofit/>
          </a:bodyPr>
          <a:lstStyle/>
          <a:p>
            <a:pPr marL="0" indent="0" algn="just">
              <a:spcAft>
                <a:spcPts val="1600"/>
              </a:spcAft>
            </a:pPr>
            <a:r>
              <a:rPr lang="es-MX" b="0" i="0" dirty="0">
                <a:solidFill>
                  <a:srgbClr val="000000"/>
                </a:solidFill>
                <a:effectLst/>
                <a:latin typeface="Roboto "/>
              </a:rPr>
              <a:t>[1]"Memorias asociativas Alfa-Beta simplificadas", </a:t>
            </a:r>
            <a:r>
              <a:rPr lang="es-MX" b="0" i="1" dirty="0">
                <a:solidFill>
                  <a:srgbClr val="000000"/>
                </a:solidFill>
                <a:effectLst/>
                <a:latin typeface="Roboto "/>
              </a:rPr>
              <a:t>Repositorio IPN</a:t>
            </a:r>
            <a:r>
              <a:rPr lang="es-MX" b="0" i="0" dirty="0">
                <a:solidFill>
                  <a:srgbClr val="000000"/>
                </a:solidFill>
                <a:effectLst/>
                <a:latin typeface="Roboto "/>
              </a:rPr>
              <a:t>, 2007. [Online]. </a:t>
            </a:r>
            <a:r>
              <a:rPr lang="es-MX" b="0" i="0" dirty="0" err="1">
                <a:solidFill>
                  <a:srgbClr val="000000"/>
                </a:solidFill>
                <a:effectLst/>
                <a:latin typeface="Roboto "/>
              </a:rPr>
              <a:t>Available</a:t>
            </a:r>
            <a:r>
              <a:rPr lang="es-MX" b="0" i="0" dirty="0">
                <a:solidFill>
                  <a:srgbClr val="000000"/>
                </a:solidFill>
                <a:effectLst/>
                <a:latin typeface="Roboto "/>
              </a:rPr>
              <a:t>: https://www.dropbox.com/sh/qink7npf58hn44m/AAC1Cbnh8_BYd_K1WNXjXToka?dl=0&amp;preview=MemoriaAlpha-Beta.pdf. [</a:t>
            </a:r>
            <a:r>
              <a:rPr lang="es-MX" b="0" i="0" dirty="0" err="1">
                <a:solidFill>
                  <a:srgbClr val="000000"/>
                </a:solidFill>
                <a:effectLst/>
                <a:latin typeface="Roboto "/>
              </a:rPr>
              <a:t>Accessed</a:t>
            </a:r>
            <a:r>
              <a:rPr lang="es-MX" b="0" i="0" dirty="0">
                <a:solidFill>
                  <a:srgbClr val="000000"/>
                </a:solidFill>
                <a:effectLst/>
                <a:latin typeface="Roboto "/>
              </a:rPr>
              <a:t>: 22- Jun- 2020].</a:t>
            </a:r>
          </a:p>
          <a:p>
            <a:pPr marL="0" indent="0" algn="just">
              <a:spcAft>
                <a:spcPts val="1600"/>
              </a:spcAft>
            </a:pPr>
            <a:r>
              <a:rPr lang="es-MX" b="0" i="0" dirty="0">
                <a:solidFill>
                  <a:srgbClr val="000000"/>
                </a:solidFill>
                <a:effectLst/>
                <a:latin typeface="Roboto "/>
              </a:rPr>
              <a:t>[2]E. </a:t>
            </a:r>
            <a:r>
              <a:rPr lang="es-MX" b="0" i="0" dirty="0" err="1">
                <a:solidFill>
                  <a:srgbClr val="000000"/>
                </a:solidFill>
                <a:effectLst/>
                <a:latin typeface="Roboto "/>
              </a:rPr>
              <a:t>Catalan</a:t>
            </a:r>
            <a:r>
              <a:rPr lang="es-MX" b="0" i="0" dirty="0">
                <a:solidFill>
                  <a:srgbClr val="000000"/>
                </a:solidFill>
                <a:effectLst/>
                <a:latin typeface="Roboto "/>
              </a:rPr>
              <a:t> Salgado, </a:t>
            </a:r>
            <a:r>
              <a:rPr lang="es-MX" b="0" i="1" dirty="0">
                <a:solidFill>
                  <a:srgbClr val="000000"/>
                </a:solidFill>
                <a:effectLst/>
                <a:latin typeface="Roboto "/>
              </a:rPr>
              <a:t>Memorias asociativas alfa-beta simplificadas</a:t>
            </a:r>
            <a:r>
              <a:rPr lang="es-MX" b="0" i="0" dirty="0">
                <a:solidFill>
                  <a:srgbClr val="000000"/>
                </a:solidFill>
                <a:effectLst/>
                <a:latin typeface="Roboto "/>
              </a:rPr>
              <a:t>, 1st ed. Ciudad de México: Cornelio </a:t>
            </a:r>
            <a:r>
              <a:rPr lang="es-MX" b="0" i="0" dirty="0" err="1">
                <a:solidFill>
                  <a:srgbClr val="000000"/>
                </a:solidFill>
                <a:effectLst/>
                <a:latin typeface="Roboto "/>
              </a:rPr>
              <a:t>Yañez</a:t>
            </a:r>
            <a:r>
              <a:rPr lang="es-MX" b="0" i="0" dirty="0">
                <a:solidFill>
                  <a:srgbClr val="000000"/>
                </a:solidFill>
                <a:effectLst/>
                <a:latin typeface="Roboto "/>
              </a:rPr>
              <a:t> Márquez, 2007.</a:t>
            </a:r>
            <a:endParaRPr lang="es-MX" dirty="0">
              <a:solidFill>
                <a:srgbClr val="000000"/>
              </a:solidFill>
              <a:latin typeface="Roboto "/>
            </a:endParaRPr>
          </a:p>
          <a:p>
            <a:pPr marL="0" indent="0" algn="l">
              <a:spcAft>
                <a:spcPts val="1600"/>
              </a:spcAft>
            </a:pPr>
            <a:endParaRPr lang="es-MX" b="0" i="0" dirty="0">
              <a:solidFill>
                <a:srgbClr val="000000"/>
              </a:solidFill>
              <a:effectLst/>
              <a:latin typeface="Roboto "/>
            </a:endParaRPr>
          </a:p>
          <a:p>
            <a:pPr marL="0" indent="0" algn="l">
              <a:spcAft>
                <a:spcPts val="1600"/>
              </a:spcAft>
            </a:pPr>
            <a:endParaRPr lang="en-US" dirty="0">
              <a:solidFill>
                <a:schemeClr val="tx1">
                  <a:lumMod val="50000"/>
                </a:schemeClr>
              </a:solidFill>
              <a:latin typeface="Roboto "/>
              <a:ea typeface="Roboto" panose="020B0604020202020204" charset="0"/>
            </a:endParaRPr>
          </a:p>
        </p:txBody>
      </p:sp>
      <p:sp>
        <p:nvSpPr>
          <p:cNvPr id="919" name="Google Shape;919;p51"/>
          <p:cNvSpPr/>
          <p:nvPr/>
        </p:nvSpPr>
        <p:spPr>
          <a:xfrm>
            <a:off x="2" y="399462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1"/>
          <p:cNvSpPr/>
          <p:nvPr/>
        </p:nvSpPr>
        <p:spPr>
          <a:xfrm>
            <a:off x="8571827" y="399462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1"/>
          <p:cNvSpPr/>
          <p:nvPr/>
        </p:nvSpPr>
        <p:spPr>
          <a:xfrm>
            <a:off x="8571827" y="34224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1"/>
          <p:cNvSpPr/>
          <p:nvPr/>
        </p:nvSpPr>
        <p:spPr>
          <a:xfrm>
            <a:off x="7999652" y="399462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2"/>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OBJETIVOS</a:t>
            </a:r>
            <a:endParaRPr dirty="0"/>
          </a:p>
        </p:txBody>
      </p:sp>
      <p:sp>
        <p:nvSpPr>
          <p:cNvPr id="536" name="Google Shape;536;p32"/>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 especificará el objetivo del trabajo.</a:t>
            </a:r>
            <a:endParaRPr dirty="0"/>
          </a:p>
        </p:txBody>
      </p:sp>
      <p:sp>
        <p:nvSpPr>
          <p:cNvPr id="537" name="Google Shape;537;p32"/>
          <p:cNvSpPr txBox="1">
            <a:spLocks noGrp="1"/>
          </p:cNvSpPr>
          <p:nvPr>
            <p:ph type="title" idx="2"/>
          </p:nvPr>
        </p:nvSpPr>
        <p:spPr>
          <a:xfrm>
            <a:off x="2443175" y="3084075"/>
            <a:ext cx="23361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MARCO TEÓRICO</a:t>
            </a:r>
            <a:endParaRPr/>
          </a:p>
        </p:txBody>
      </p:sp>
      <p:sp>
        <p:nvSpPr>
          <p:cNvPr id="538" name="Google Shape;538;p32"/>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 sustenta la realización del proyecto.</a:t>
            </a:r>
            <a:endParaRPr/>
          </a:p>
        </p:txBody>
      </p:sp>
      <p:sp>
        <p:nvSpPr>
          <p:cNvPr id="539" name="Google Shape;539;p32"/>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DESARROLLO</a:t>
            </a:r>
            <a:endParaRPr/>
          </a:p>
        </p:txBody>
      </p:sp>
      <p:sp>
        <p:nvSpPr>
          <p:cNvPr id="540" name="Google Shape;540;p32"/>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Describe el proceso, ruido y pruebas.</a:t>
            </a:r>
            <a:endParaRPr/>
          </a:p>
        </p:txBody>
      </p:sp>
      <p:sp>
        <p:nvSpPr>
          <p:cNvPr id="541" name="Google Shape;541;p32"/>
          <p:cNvSpPr txBox="1">
            <a:spLocks noGrp="1"/>
          </p:cNvSpPr>
          <p:nvPr>
            <p:ph type="title" idx="6"/>
          </p:nvPr>
        </p:nvSpPr>
        <p:spPr>
          <a:xfrm>
            <a:off x="6608412" y="3293811"/>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DEMOSTRACIÓN Y CONCLUSIONES</a:t>
            </a:r>
            <a:endParaRPr sz="1600" dirty="0"/>
          </a:p>
        </p:txBody>
      </p:sp>
      <p:sp>
        <p:nvSpPr>
          <p:cNvPr id="542" name="Google Shape;542;p32"/>
          <p:cNvSpPr txBox="1">
            <a:spLocks noGrp="1"/>
          </p:cNvSpPr>
          <p:nvPr>
            <p:ph type="subTitle" idx="7"/>
          </p:nvPr>
        </p:nvSpPr>
        <p:spPr>
          <a:xfrm>
            <a:off x="6925813" y="3676693"/>
            <a:ext cx="14760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Muestra del programa.</a:t>
            </a:r>
            <a:endParaRPr dirty="0"/>
          </a:p>
        </p:txBody>
      </p:sp>
      <p:sp>
        <p:nvSpPr>
          <p:cNvPr id="543" name="Google Shape;543;p32"/>
          <p:cNvSpPr txBox="1">
            <a:spLocks noGrp="1"/>
          </p:cNvSpPr>
          <p:nvPr>
            <p:ph type="title" idx="8"/>
          </p:nvPr>
        </p:nvSpPr>
        <p:spPr>
          <a:xfrm>
            <a:off x="590119"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4" name="Google Shape;544;p32"/>
          <p:cNvSpPr txBox="1">
            <a:spLocks noGrp="1"/>
          </p:cNvSpPr>
          <p:nvPr>
            <p:ph type="title" idx="9"/>
          </p:nvPr>
        </p:nvSpPr>
        <p:spPr>
          <a:xfrm>
            <a:off x="2651461"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2"/>
          <p:cNvSpPr txBox="1">
            <a:spLocks noGrp="1"/>
          </p:cNvSpPr>
          <p:nvPr>
            <p:ph type="title" idx="13"/>
          </p:nvPr>
        </p:nvSpPr>
        <p:spPr>
          <a:xfrm>
            <a:off x="4712863"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6" name="Google Shape;546;p32"/>
          <p:cNvSpPr txBox="1">
            <a:spLocks noGrp="1"/>
          </p:cNvSpPr>
          <p:nvPr>
            <p:ph type="title" idx="14"/>
          </p:nvPr>
        </p:nvSpPr>
        <p:spPr>
          <a:xfrm>
            <a:off x="6773557"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7" name="Google Shape;54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TABLA DE</a:t>
            </a:r>
            <a:r>
              <a:rPr lang="en"/>
              <a:t> CONTENIDOS</a:t>
            </a:r>
            <a:endParaRPr/>
          </a:p>
        </p:txBody>
      </p:sp>
    </p:spTree>
    <p:extLst>
      <p:ext uri="{BB962C8B-B14F-4D97-AF65-F5344CB8AC3E}">
        <p14:creationId xmlns:p14="http://schemas.microsoft.com/office/powerpoint/2010/main" val="842334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5"/>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MARCO TEÓRICO</a:t>
            </a:r>
            <a:endParaRPr/>
          </a:p>
        </p:txBody>
      </p:sp>
      <p:sp>
        <p:nvSpPr>
          <p:cNvPr id="571" name="Google Shape;571;p35"/>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72" name="Google Shape;572;p35"/>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Memoria Alpha-Beta Heteroasociativa</a:t>
            </a:r>
            <a:endParaRPr dirty="0"/>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ABE5671-05FF-4DB2-9C6F-CDEA798E3AA9}"/>
              </a:ext>
            </a:extLst>
          </p:cNvPr>
          <p:cNvSpPr>
            <a:spLocks noGrp="1"/>
          </p:cNvSpPr>
          <p:nvPr>
            <p:ph type="body" idx="1"/>
          </p:nvPr>
        </p:nvSpPr>
        <p:spPr>
          <a:xfrm>
            <a:off x="323900" y="1265466"/>
            <a:ext cx="4452139" cy="2989138"/>
          </a:xfrm>
        </p:spPr>
        <p:txBody>
          <a:bodyPr/>
          <a:lstStyle/>
          <a:p>
            <a:pPr marL="152400" indent="0">
              <a:buNone/>
            </a:pPr>
            <a:r>
              <a:rPr lang="es-MX" sz="1600" dirty="0">
                <a:solidFill>
                  <a:schemeClr val="tx1">
                    <a:lumMod val="50000"/>
                  </a:schemeClr>
                </a:solidFill>
                <a:latin typeface="Roboto" panose="020B0604020202020204" charset="0"/>
                <a:ea typeface="Roboto" panose="020B0604020202020204" charset="0"/>
              </a:rPr>
              <a:t>Las memorias asociativas son modelos computacionales que </a:t>
            </a:r>
            <a:r>
              <a:rPr lang="es-MX" sz="1600" b="1" dirty="0">
                <a:solidFill>
                  <a:schemeClr val="tx1">
                    <a:lumMod val="60000"/>
                    <a:lumOff val="40000"/>
                  </a:schemeClr>
                </a:solidFill>
                <a:latin typeface="Roboto" panose="020B0604020202020204" charset="0"/>
                <a:ea typeface="Roboto" panose="020B0604020202020204" charset="0"/>
              </a:rPr>
              <a:t>permiten relacionar patrones de entrada y salida</a:t>
            </a:r>
            <a:r>
              <a:rPr lang="es-MX" sz="1600" dirty="0">
                <a:solidFill>
                  <a:schemeClr val="tx1">
                    <a:lumMod val="50000"/>
                  </a:schemeClr>
                </a:solidFill>
                <a:latin typeface="Roboto" panose="020B0604020202020204" charset="0"/>
                <a:ea typeface="Roboto" panose="020B0604020202020204" charset="0"/>
              </a:rPr>
              <a:t>, y posteriormente </a:t>
            </a:r>
            <a:r>
              <a:rPr lang="es-MX" sz="1600" b="1" dirty="0">
                <a:solidFill>
                  <a:schemeClr val="tx1">
                    <a:lumMod val="60000"/>
                    <a:lumOff val="40000"/>
                  </a:schemeClr>
                </a:solidFill>
                <a:latin typeface="Roboto" panose="020B0604020202020204" charset="0"/>
                <a:ea typeface="Roboto" panose="020B0604020202020204" charset="0"/>
              </a:rPr>
              <a:t>recuperar el patrón</a:t>
            </a:r>
            <a:r>
              <a:rPr lang="es-MX" sz="1600" dirty="0">
                <a:solidFill>
                  <a:schemeClr val="tx1">
                    <a:lumMod val="60000"/>
                    <a:lumOff val="40000"/>
                  </a:schemeClr>
                </a:solidFill>
                <a:latin typeface="Roboto" panose="020B0604020202020204" charset="0"/>
                <a:ea typeface="Roboto" panose="020B0604020202020204" charset="0"/>
              </a:rPr>
              <a:t> </a:t>
            </a:r>
            <a:r>
              <a:rPr lang="es-MX" sz="1600" dirty="0">
                <a:solidFill>
                  <a:schemeClr val="tx1">
                    <a:lumMod val="50000"/>
                  </a:schemeClr>
                </a:solidFill>
                <a:latin typeface="Roboto" panose="020B0604020202020204" charset="0"/>
                <a:ea typeface="Roboto" panose="020B0604020202020204" charset="0"/>
              </a:rPr>
              <a:t>correspondiente de salida a partir del de entrada, aunque éste haya sido alterado.</a:t>
            </a:r>
            <a:br>
              <a:rPr lang="en-US" sz="1600" dirty="0">
                <a:solidFill>
                  <a:schemeClr val="tx1">
                    <a:lumMod val="50000"/>
                  </a:schemeClr>
                </a:solidFill>
                <a:latin typeface="Roboto" panose="020B0604020202020204" charset="0"/>
                <a:ea typeface="Roboto" panose="020B0604020202020204" charset="0"/>
              </a:rPr>
            </a:br>
            <a:endParaRPr lang="en-US" sz="1600" dirty="0">
              <a:solidFill>
                <a:schemeClr val="tx1">
                  <a:lumMod val="50000"/>
                </a:schemeClr>
              </a:solidFill>
              <a:latin typeface="Roboto" panose="020B0604020202020204" charset="0"/>
              <a:ea typeface="Roboto" panose="020B0604020202020204" charset="0"/>
            </a:endParaRPr>
          </a:p>
          <a:p>
            <a:pPr marL="152400" indent="0">
              <a:buNone/>
            </a:pPr>
            <a:r>
              <a:rPr lang="es-MX" sz="1600" dirty="0">
                <a:solidFill>
                  <a:schemeClr val="tx1">
                    <a:lumMod val="50000"/>
                  </a:schemeClr>
                </a:solidFill>
                <a:latin typeface="Roboto" panose="020B0604020202020204" charset="0"/>
                <a:ea typeface="Roboto" panose="020B0604020202020204" charset="0"/>
              </a:rPr>
              <a:t>Cuenta con:</a:t>
            </a:r>
          </a:p>
          <a:p>
            <a:r>
              <a:rPr lang="es-MX" sz="1600" b="1" dirty="0">
                <a:solidFill>
                  <a:schemeClr val="tx1">
                    <a:lumMod val="60000"/>
                    <a:lumOff val="40000"/>
                  </a:schemeClr>
                </a:solidFill>
                <a:latin typeface="Roboto" panose="020B0604020202020204" charset="0"/>
                <a:ea typeface="Roboto" panose="020B0604020202020204" charset="0"/>
              </a:rPr>
              <a:t>Capacidad de almacenamiento.</a:t>
            </a:r>
          </a:p>
          <a:p>
            <a:r>
              <a:rPr lang="es-MX" sz="1600" b="1" dirty="0">
                <a:solidFill>
                  <a:schemeClr val="tx1">
                    <a:lumMod val="60000"/>
                    <a:lumOff val="40000"/>
                  </a:schemeClr>
                </a:solidFill>
                <a:latin typeface="Roboto" panose="020B0604020202020204" charset="0"/>
                <a:ea typeface="Roboto" panose="020B0604020202020204" charset="0"/>
              </a:rPr>
              <a:t>Velocidad.</a:t>
            </a:r>
            <a:r>
              <a:rPr lang="es-MX" sz="1600" dirty="0">
                <a:solidFill>
                  <a:schemeClr val="tx1">
                    <a:lumMod val="60000"/>
                    <a:lumOff val="40000"/>
                  </a:schemeClr>
                </a:solidFill>
                <a:latin typeface="Roboto" panose="020B0604020202020204" charset="0"/>
                <a:ea typeface="Roboto" panose="020B0604020202020204" charset="0"/>
              </a:rPr>
              <a:t> </a:t>
            </a:r>
          </a:p>
          <a:p>
            <a:r>
              <a:rPr lang="es-MX" sz="1600" b="1" dirty="0">
                <a:solidFill>
                  <a:schemeClr val="tx1">
                    <a:lumMod val="60000"/>
                    <a:lumOff val="40000"/>
                  </a:schemeClr>
                </a:solidFill>
                <a:latin typeface="Roboto" panose="020B0604020202020204" charset="0"/>
                <a:ea typeface="Roboto" panose="020B0604020202020204" charset="0"/>
              </a:rPr>
              <a:t>Tolerancia</a:t>
            </a:r>
            <a:r>
              <a:rPr lang="es-MX" sz="1600" dirty="0">
                <a:solidFill>
                  <a:schemeClr val="tx1">
                    <a:lumMod val="50000"/>
                  </a:schemeClr>
                </a:solidFill>
                <a:latin typeface="Roboto" panose="020B0604020202020204" charset="0"/>
                <a:ea typeface="Roboto" panose="020B0604020202020204" charset="0"/>
              </a:rPr>
              <a:t> a patrones alterados.</a:t>
            </a:r>
          </a:p>
          <a:p>
            <a:r>
              <a:rPr lang="es-MX" sz="1600" dirty="0">
                <a:solidFill>
                  <a:schemeClr val="tx1">
                    <a:lumMod val="50000"/>
                  </a:schemeClr>
                </a:solidFill>
                <a:latin typeface="Roboto" panose="020B0604020202020204" charset="0"/>
                <a:ea typeface="Roboto" panose="020B0604020202020204" charset="0"/>
              </a:rPr>
              <a:t>Se encuentran entre las </a:t>
            </a:r>
            <a:r>
              <a:rPr lang="es-MX" sz="1600" b="1" dirty="0">
                <a:solidFill>
                  <a:schemeClr val="tx1">
                    <a:lumMod val="60000"/>
                    <a:lumOff val="40000"/>
                  </a:schemeClr>
                </a:solidFill>
                <a:latin typeface="Roboto" panose="020B0604020202020204" charset="0"/>
                <a:ea typeface="Roboto" panose="020B0604020202020204" charset="0"/>
              </a:rPr>
              <a:t>mejores</a:t>
            </a:r>
            <a:r>
              <a:rPr lang="es-MX" sz="1600" b="1" dirty="0">
                <a:solidFill>
                  <a:schemeClr val="tx1">
                    <a:lumMod val="50000"/>
                  </a:schemeClr>
                </a:solidFill>
                <a:latin typeface="Roboto" panose="020B0604020202020204" charset="0"/>
                <a:ea typeface="Roboto" panose="020B0604020202020204" charset="0"/>
              </a:rPr>
              <a:t> </a:t>
            </a:r>
            <a:r>
              <a:rPr lang="es-MX" sz="1600" b="1" dirty="0">
                <a:solidFill>
                  <a:schemeClr val="tx1">
                    <a:lumMod val="60000"/>
                    <a:lumOff val="40000"/>
                  </a:schemeClr>
                </a:solidFill>
                <a:latin typeface="Roboto" panose="020B0604020202020204" charset="0"/>
                <a:ea typeface="Roboto" panose="020B0604020202020204" charset="0"/>
              </a:rPr>
              <a:t>reportadas</a:t>
            </a:r>
            <a:r>
              <a:rPr lang="es-MX" sz="1600" b="1" dirty="0">
                <a:solidFill>
                  <a:schemeClr val="tx1">
                    <a:lumMod val="50000"/>
                  </a:schemeClr>
                </a:solidFill>
                <a:latin typeface="Roboto" panose="020B0604020202020204" charset="0"/>
                <a:ea typeface="Roboto" panose="020B0604020202020204" charset="0"/>
              </a:rPr>
              <a:t> </a:t>
            </a:r>
            <a:r>
              <a:rPr lang="es-MX" sz="1600" dirty="0">
                <a:solidFill>
                  <a:schemeClr val="tx1">
                    <a:lumMod val="50000"/>
                  </a:schemeClr>
                </a:solidFill>
                <a:latin typeface="Roboto" panose="020B0604020202020204" charset="0"/>
                <a:ea typeface="Roboto" panose="020B0604020202020204" charset="0"/>
              </a:rPr>
              <a:t>en la literatura científica actual.</a:t>
            </a:r>
          </a:p>
          <a:p>
            <a:endParaRPr lang="es-MX" sz="1600" dirty="0">
              <a:latin typeface="Roboto" panose="020B0604020202020204" charset="0"/>
              <a:ea typeface="Roboto" panose="020B0604020202020204" charset="0"/>
            </a:endParaRPr>
          </a:p>
        </p:txBody>
      </p:sp>
      <p:sp>
        <p:nvSpPr>
          <p:cNvPr id="3" name="Título 2">
            <a:extLst>
              <a:ext uri="{FF2B5EF4-FFF2-40B4-BE49-F238E27FC236}">
                <a16:creationId xmlns:a16="http://schemas.microsoft.com/office/drawing/2014/main" id="{4BDB39E2-CBB3-454D-8451-0BAE83E88715}"/>
              </a:ext>
            </a:extLst>
          </p:cNvPr>
          <p:cNvSpPr>
            <a:spLocks noGrp="1"/>
          </p:cNvSpPr>
          <p:nvPr>
            <p:ph type="title"/>
          </p:nvPr>
        </p:nvSpPr>
        <p:spPr>
          <a:xfrm>
            <a:off x="0" y="0"/>
            <a:ext cx="8001600" cy="1119728"/>
          </a:xfrm>
        </p:spPr>
        <p:txBody>
          <a:bodyPr/>
          <a:lstStyle/>
          <a:p>
            <a:r>
              <a:rPr lang="es-MX" sz="3200" dirty="0"/>
              <a:t>¿QUÉ ES ALPHA-BETA?</a:t>
            </a:r>
          </a:p>
        </p:txBody>
      </p:sp>
      <p:pic>
        <p:nvPicPr>
          <p:cNvPr id="4" name="Imagen 4">
            <a:extLst>
              <a:ext uri="{FF2B5EF4-FFF2-40B4-BE49-F238E27FC236}">
                <a16:creationId xmlns:a16="http://schemas.microsoft.com/office/drawing/2014/main" id="{61B07472-B4A2-47FA-AE81-7FE5D8D13096}"/>
              </a:ext>
            </a:extLst>
          </p:cNvPr>
          <p:cNvPicPr>
            <a:picLocks noChangeAspect="1"/>
          </p:cNvPicPr>
          <p:nvPr/>
        </p:nvPicPr>
        <p:blipFill>
          <a:blip r:embed="rId2">
            <a:duotone>
              <a:schemeClr val="bg2">
                <a:shade val="45000"/>
                <a:satMod val="135000"/>
              </a:schemeClr>
              <a:prstClr val="white"/>
            </a:duotone>
          </a:blip>
          <a:stretch>
            <a:fillRect/>
          </a:stretch>
        </p:blipFill>
        <p:spPr>
          <a:xfrm>
            <a:off x="4572000" y="2004974"/>
            <a:ext cx="3169315" cy="1796210"/>
          </a:xfrm>
          <a:prstGeom prst="rect">
            <a:avLst/>
          </a:prstGeom>
        </p:spPr>
      </p:pic>
      <p:sp>
        <p:nvSpPr>
          <p:cNvPr id="5" name="CuadroTexto 4">
            <a:extLst>
              <a:ext uri="{FF2B5EF4-FFF2-40B4-BE49-F238E27FC236}">
                <a16:creationId xmlns:a16="http://schemas.microsoft.com/office/drawing/2014/main" id="{5081C2BD-210B-45E8-8932-B7B9A9FC50FD}"/>
              </a:ext>
            </a:extLst>
          </p:cNvPr>
          <p:cNvSpPr txBox="1"/>
          <p:nvPr/>
        </p:nvSpPr>
        <p:spPr>
          <a:xfrm>
            <a:off x="4572000" y="3878034"/>
            <a:ext cx="3169315" cy="230832"/>
          </a:xfrm>
          <a:prstGeom prst="rect">
            <a:avLst/>
          </a:prstGeom>
          <a:noFill/>
        </p:spPr>
        <p:txBody>
          <a:bodyPr wrap="square" rtlCol="0">
            <a:spAutoFit/>
          </a:bodyPr>
          <a:lstStyle/>
          <a:p>
            <a:pPr algn="ctr"/>
            <a:r>
              <a:rPr lang="es-MX" sz="900" b="1" i="1" dirty="0">
                <a:latin typeface="Century Gothic" panose="020B0502020202020204" pitchFamily="34" charset="0"/>
              </a:rPr>
              <a:t>Fuente: </a:t>
            </a:r>
            <a:r>
              <a:rPr lang="es-MX" sz="900" i="1" dirty="0">
                <a:latin typeface="Century Gothic" panose="020B0502020202020204" pitchFamily="34" charset="0"/>
              </a:rPr>
              <a:t>Compendio de imágenes de Google.</a:t>
            </a:r>
          </a:p>
        </p:txBody>
      </p:sp>
    </p:spTree>
    <p:extLst>
      <p:ext uri="{BB962C8B-B14F-4D97-AF65-F5344CB8AC3E}">
        <p14:creationId xmlns:p14="http://schemas.microsoft.com/office/powerpoint/2010/main" val="728736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127B94-2F92-4725-B3A9-73556C6AD343}"/>
              </a:ext>
            </a:extLst>
          </p:cNvPr>
          <p:cNvSpPr txBox="1"/>
          <p:nvPr/>
        </p:nvSpPr>
        <p:spPr>
          <a:xfrm>
            <a:off x="1073781" y="1008303"/>
            <a:ext cx="41886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MX" sz="1800" dirty="0">
                <a:solidFill>
                  <a:schemeClr val="tx1"/>
                </a:solidFill>
                <a:latin typeface="Roboto" panose="020B0604020202020204" charset="0"/>
                <a:ea typeface="Roboto" panose="020B0604020202020204" charset="0"/>
              </a:rPr>
              <a:t>Están las más </a:t>
            </a:r>
            <a:r>
              <a:rPr lang="es-MX" sz="1800" b="1" dirty="0">
                <a:solidFill>
                  <a:schemeClr val="accent2"/>
                </a:solidFill>
                <a:latin typeface="Roboto" panose="020B0604020202020204" charset="0"/>
                <a:ea typeface="Roboto" panose="020B0604020202020204" charset="0"/>
              </a:rPr>
              <a:t>rápidas</a:t>
            </a:r>
            <a:r>
              <a:rPr lang="es-MX" sz="1800" dirty="0">
                <a:solidFill>
                  <a:schemeClr val="tx1"/>
                </a:solidFill>
                <a:latin typeface="Roboto" panose="020B0604020202020204" charset="0"/>
                <a:ea typeface="Roboto" panose="020B0604020202020204" charset="0"/>
              </a:rPr>
              <a:t> de las </a:t>
            </a:r>
            <a:r>
              <a:rPr lang="es-MX" sz="1800" b="1" dirty="0">
                <a:solidFill>
                  <a:schemeClr val="tx1"/>
                </a:solidFill>
                <a:latin typeface="Roboto" panose="020B0604020202020204" charset="0"/>
                <a:ea typeface="Roboto" panose="020B0604020202020204" charset="0"/>
              </a:rPr>
              <a:t>conocidas </a:t>
            </a:r>
            <a:r>
              <a:rPr lang="es-MX" sz="1800" b="1" dirty="0">
                <a:solidFill>
                  <a:schemeClr val="accent2"/>
                </a:solidFill>
                <a:latin typeface="Roboto" panose="020B0604020202020204" charset="0"/>
                <a:ea typeface="Roboto" panose="020B0604020202020204" charset="0"/>
              </a:rPr>
              <a:t>actualmente</a:t>
            </a:r>
            <a:r>
              <a:rPr lang="es-MX" sz="1800" dirty="0">
                <a:solidFill>
                  <a:schemeClr val="tx1"/>
                </a:solidFill>
                <a:latin typeface="Roboto" panose="020B0604020202020204" charset="0"/>
                <a:ea typeface="Roboto" panose="020B0604020202020204" charset="0"/>
              </a:rPr>
              <a:t>, al momento de usarlas con </a:t>
            </a:r>
            <a:r>
              <a:rPr lang="es-MX" sz="1800" b="1" dirty="0">
                <a:solidFill>
                  <a:schemeClr val="accent2"/>
                </a:solidFill>
                <a:latin typeface="Roboto" panose="020B0604020202020204" charset="0"/>
                <a:ea typeface="Roboto" panose="020B0604020202020204" charset="0"/>
              </a:rPr>
              <a:t>problemas</a:t>
            </a:r>
            <a:r>
              <a:rPr lang="es-MX" sz="1800" b="1" dirty="0">
                <a:solidFill>
                  <a:schemeClr val="tx1"/>
                </a:solidFill>
                <a:latin typeface="Roboto" panose="020B0604020202020204" charset="0"/>
                <a:ea typeface="Roboto" panose="020B0604020202020204" charset="0"/>
              </a:rPr>
              <a:t> </a:t>
            </a:r>
            <a:r>
              <a:rPr lang="es-MX" sz="1800" b="1" dirty="0">
                <a:solidFill>
                  <a:schemeClr val="accent2"/>
                </a:solidFill>
                <a:latin typeface="Roboto" panose="020B0604020202020204" charset="0"/>
                <a:ea typeface="Roboto" panose="020B0604020202020204" charset="0"/>
              </a:rPr>
              <a:t>reales</a:t>
            </a:r>
            <a:r>
              <a:rPr lang="es-MX" sz="1800" dirty="0">
                <a:solidFill>
                  <a:schemeClr val="tx1"/>
                </a:solidFill>
                <a:latin typeface="Roboto" panose="020B0604020202020204" charset="0"/>
                <a:ea typeface="Roboto" panose="020B0604020202020204" charset="0"/>
              </a:rPr>
              <a:t>, que incluyen </a:t>
            </a:r>
            <a:r>
              <a:rPr lang="es-MX" sz="1800" b="1" dirty="0">
                <a:solidFill>
                  <a:schemeClr val="accent2"/>
                </a:solidFill>
                <a:latin typeface="Roboto" panose="020B0604020202020204" charset="0"/>
                <a:ea typeface="Roboto" panose="020B0604020202020204" charset="0"/>
              </a:rPr>
              <a:t>cientos o miles de características</a:t>
            </a:r>
            <a:r>
              <a:rPr lang="es-MX" sz="1800" dirty="0">
                <a:solidFill>
                  <a:schemeClr val="tx1"/>
                </a:solidFill>
                <a:latin typeface="Roboto" panose="020B0604020202020204" charset="0"/>
                <a:ea typeface="Roboto" panose="020B0604020202020204" charset="0"/>
              </a:rPr>
              <a:t>, todavía se nota la </a:t>
            </a:r>
            <a:r>
              <a:rPr lang="es-MX" sz="1800" b="1" dirty="0">
                <a:solidFill>
                  <a:schemeClr val="accent2"/>
                </a:solidFill>
                <a:latin typeface="Roboto" panose="020B0604020202020204" charset="0"/>
                <a:ea typeface="Roboto" panose="020B0604020202020204" charset="0"/>
              </a:rPr>
              <a:t>lentitud</a:t>
            </a:r>
            <a:r>
              <a:rPr lang="es-MX" sz="1800" dirty="0">
                <a:solidFill>
                  <a:schemeClr val="tx1"/>
                </a:solidFill>
                <a:latin typeface="Roboto" panose="020B0604020202020204" charset="0"/>
                <a:ea typeface="Roboto" panose="020B0604020202020204" charset="0"/>
              </a:rPr>
              <a:t>, ya sea al momento de entrenarlas o de recuperar información de ellas.</a:t>
            </a:r>
            <a:endParaRPr lang="es-MX" dirty="0">
              <a:solidFill>
                <a:schemeClr val="tx1"/>
              </a:solidFill>
              <a:latin typeface="Roboto" panose="020B0604020202020204" charset="0"/>
              <a:ea typeface="Roboto" panose="020B0604020202020204" charset="0"/>
            </a:endParaRPr>
          </a:p>
        </p:txBody>
      </p:sp>
      <p:sp>
        <p:nvSpPr>
          <p:cNvPr id="3" name="CuadroTexto 2">
            <a:extLst>
              <a:ext uri="{FF2B5EF4-FFF2-40B4-BE49-F238E27FC236}">
                <a16:creationId xmlns:a16="http://schemas.microsoft.com/office/drawing/2014/main" id="{E7285B7B-8CDC-45A8-BD57-90555C965A4D}"/>
              </a:ext>
            </a:extLst>
          </p:cNvPr>
          <p:cNvSpPr txBox="1"/>
          <p:nvPr/>
        </p:nvSpPr>
        <p:spPr>
          <a:xfrm>
            <a:off x="1073854" y="3140422"/>
            <a:ext cx="418859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1800" dirty="0">
                <a:solidFill>
                  <a:schemeClr val="tx1"/>
                </a:solidFill>
                <a:latin typeface="Roboto" panose="020B0604020202020204" charset="0"/>
                <a:ea typeface="Roboto" panose="020B0604020202020204" charset="0"/>
              </a:rPr>
              <a:t>Deben poseer, al menos, </a:t>
            </a:r>
            <a:r>
              <a:rPr lang="es-MX" sz="1800" b="1" dirty="0">
                <a:solidFill>
                  <a:schemeClr val="accent2"/>
                </a:solidFill>
                <a:latin typeface="Roboto" panose="020B0604020202020204" charset="0"/>
                <a:ea typeface="Roboto" panose="020B0604020202020204" charset="0"/>
              </a:rPr>
              <a:t>características</a:t>
            </a:r>
            <a:r>
              <a:rPr lang="es-MX" sz="1800" dirty="0">
                <a:solidFill>
                  <a:schemeClr val="tx1"/>
                </a:solidFill>
                <a:latin typeface="Roboto" panose="020B0604020202020204" charset="0"/>
                <a:ea typeface="Roboto" panose="020B0604020202020204" charset="0"/>
              </a:rPr>
              <a:t> similares a las </a:t>
            </a:r>
            <a:r>
              <a:rPr lang="es-MX" sz="1800" b="1" dirty="0">
                <a:solidFill>
                  <a:schemeClr val="accent2"/>
                </a:solidFill>
                <a:latin typeface="Roboto" panose="020B0604020202020204" charset="0"/>
                <a:ea typeface="Roboto" panose="020B0604020202020204" charset="0"/>
              </a:rPr>
              <a:t>morfológicas</a:t>
            </a:r>
            <a:r>
              <a:rPr lang="es-MX" sz="1800" dirty="0">
                <a:solidFill>
                  <a:schemeClr val="tx1"/>
                </a:solidFill>
                <a:latin typeface="Roboto" panose="020B0604020202020204" charset="0"/>
                <a:ea typeface="Roboto" panose="020B0604020202020204" charset="0"/>
              </a:rPr>
              <a:t> en cuanto a </a:t>
            </a:r>
            <a:r>
              <a:rPr lang="es-MX" sz="1800" b="1" dirty="0">
                <a:solidFill>
                  <a:schemeClr val="accent2"/>
                </a:solidFill>
                <a:latin typeface="Roboto" panose="020B0604020202020204" charset="0"/>
                <a:ea typeface="Roboto" panose="020B0604020202020204" charset="0"/>
              </a:rPr>
              <a:t>capacidad</a:t>
            </a:r>
            <a:r>
              <a:rPr lang="es-MX" sz="1800" dirty="0">
                <a:solidFill>
                  <a:schemeClr val="tx1"/>
                </a:solidFill>
                <a:latin typeface="Roboto" panose="020B0604020202020204" charset="0"/>
                <a:ea typeface="Roboto" panose="020B0604020202020204" charset="0"/>
              </a:rPr>
              <a:t>, eficiencia en respuesta e inmunidad al ruido. </a:t>
            </a:r>
            <a:endParaRPr lang="es-MX" dirty="0">
              <a:solidFill>
                <a:schemeClr val="tx1"/>
              </a:solidFill>
              <a:latin typeface="Nunito"/>
            </a:endParaRPr>
          </a:p>
        </p:txBody>
      </p:sp>
      <p:pic>
        <p:nvPicPr>
          <p:cNvPr id="4" name="Imagen 5">
            <a:extLst>
              <a:ext uri="{FF2B5EF4-FFF2-40B4-BE49-F238E27FC236}">
                <a16:creationId xmlns:a16="http://schemas.microsoft.com/office/drawing/2014/main" id="{C12007FC-2001-4B19-B01F-1DFD3E7D99C9}"/>
              </a:ext>
            </a:extLst>
          </p:cNvPr>
          <p:cNvPicPr>
            <a:picLocks noChangeAspect="1"/>
          </p:cNvPicPr>
          <p:nvPr/>
        </p:nvPicPr>
        <p:blipFill>
          <a:blip r:embed="rId2"/>
          <a:stretch>
            <a:fillRect/>
          </a:stretch>
        </p:blipFill>
        <p:spPr>
          <a:xfrm>
            <a:off x="5383537" y="1264413"/>
            <a:ext cx="2614673" cy="2614673"/>
          </a:xfrm>
          <a:prstGeom prst="rect">
            <a:avLst/>
          </a:prstGeom>
        </p:spPr>
      </p:pic>
      <p:sp>
        <p:nvSpPr>
          <p:cNvPr id="10" name="CuadroTexto 9">
            <a:extLst>
              <a:ext uri="{FF2B5EF4-FFF2-40B4-BE49-F238E27FC236}">
                <a16:creationId xmlns:a16="http://schemas.microsoft.com/office/drawing/2014/main" id="{B0B2F50F-0A45-4315-A12A-1BD0DF2C8088}"/>
              </a:ext>
            </a:extLst>
          </p:cNvPr>
          <p:cNvSpPr txBox="1"/>
          <p:nvPr/>
        </p:nvSpPr>
        <p:spPr>
          <a:xfrm rot="5400000">
            <a:off x="6410674" y="2601597"/>
            <a:ext cx="3169315" cy="230832"/>
          </a:xfrm>
          <a:prstGeom prst="rect">
            <a:avLst/>
          </a:prstGeom>
          <a:noFill/>
        </p:spPr>
        <p:txBody>
          <a:bodyPr wrap="square" rtlCol="0">
            <a:spAutoFit/>
          </a:bodyPr>
          <a:lstStyle/>
          <a:p>
            <a:r>
              <a:rPr lang="es-MX" sz="900" b="1" i="1" dirty="0">
                <a:latin typeface="Century Gothic" panose="020B0502020202020204" pitchFamily="34" charset="0"/>
              </a:rPr>
              <a:t>Fuente: </a:t>
            </a:r>
            <a:r>
              <a:rPr lang="es-MX" sz="900" i="1" dirty="0">
                <a:latin typeface="Century Gothic" panose="020B0502020202020204" pitchFamily="34" charset="0"/>
              </a:rPr>
              <a:t>Compendio de imágenes de Google.</a:t>
            </a:r>
          </a:p>
        </p:txBody>
      </p:sp>
      <p:sp>
        <p:nvSpPr>
          <p:cNvPr id="13" name="Google Shape;591;p37">
            <a:extLst>
              <a:ext uri="{FF2B5EF4-FFF2-40B4-BE49-F238E27FC236}">
                <a16:creationId xmlns:a16="http://schemas.microsoft.com/office/drawing/2014/main" id="{56900F28-932E-49A6-9D49-2FCFBA52E7E6}"/>
              </a:ext>
            </a:extLst>
          </p:cNvPr>
          <p:cNvSpPr txBox="1">
            <a:spLocks/>
          </p:cNvSpPr>
          <p:nvPr/>
        </p:nvSpPr>
        <p:spPr>
          <a:xfrm>
            <a:off x="1148668" y="0"/>
            <a:ext cx="6846664" cy="581891"/>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2pPr>
            <a:lvl3pPr marR="0" lvl="2"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3pPr>
            <a:lvl4pPr marR="0" lvl="3"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4pPr>
            <a:lvl5pPr marR="0" lvl="4"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5pPr>
            <a:lvl6pPr marR="0" lvl="5"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6pPr>
            <a:lvl7pPr marR="0" lvl="6"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7pPr>
            <a:lvl8pPr marR="0" lvl="7"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8pPr>
            <a:lvl9pPr marR="0" lvl="8" algn="l" rtl="0">
              <a:lnSpc>
                <a:spcPct val="100000"/>
              </a:lnSpc>
              <a:spcBef>
                <a:spcPts val="0"/>
              </a:spcBef>
              <a:spcAft>
                <a:spcPts val="0"/>
              </a:spcAft>
              <a:buClr>
                <a:schemeClr val="dk2"/>
              </a:buClr>
              <a:buSzPts val="3000"/>
              <a:buFont typeface="Impact"/>
              <a:buNone/>
              <a:defRPr sz="3000" b="0" i="0" u="none" strike="noStrike" cap="none">
                <a:solidFill>
                  <a:schemeClr val="dk2"/>
                </a:solidFill>
                <a:latin typeface="Impact"/>
                <a:ea typeface="Impact"/>
                <a:cs typeface="Impact"/>
                <a:sym typeface="Impact"/>
              </a:defRPr>
            </a:lvl9pPr>
          </a:lstStyle>
          <a:p>
            <a:r>
              <a:rPr lang="es-MX" sz="2800" b="0" dirty="0"/>
              <a:t>ALPHA </a:t>
            </a:r>
            <a:r>
              <a:rPr lang="es-MX" sz="2800" dirty="0"/>
              <a:t>BETA</a:t>
            </a:r>
            <a:endParaRPr lang="es-MX" sz="2800" b="0" dirty="0"/>
          </a:p>
        </p:txBody>
      </p:sp>
    </p:spTree>
    <p:extLst>
      <p:ext uri="{BB962C8B-B14F-4D97-AF65-F5344CB8AC3E}">
        <p14:creationId xmlns:p14="http://schemas.microsoft.com/office/powerpoint/2010/main" val="175961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AA50DFF-7019-4B63-BC2F-FFABFE421037}"/>
              </a:ext>
            </a:extLst>
          </p:cNvPr>
          <p:cNvSpPr>
            <a:spLocks noGrp="1"/>
          </p:cNvSpPr>
          <p:nvPr>
            <p:ph type="body" idx="1"/>
          </p:nvPr>
        </p:nvSpPr>
        <p:spPr>
          <a:xfrm>
            <a:off x="4404667" y="1633747"/>
            <a:ext cx="4384154" cy="2409751"/>
          </a:xfrm>
        </p:spPr>
        <p:txBody>
          <a:bodyPr/>
          <a:lstStyle/>
          <a:p>
            <a:pPr marL="139700" indent="0" algn="ctr">
              <a:buNone/>
            </a:pPr>
            <a:r>
              <a:rPr lang="es-MX" sz="1800" dirty="0">
                <a:solidFill>
                  <a:srgbClr val="0045A3"/>
                </a:solidFill>
                <a:latin typeface="Roboto" panose="020B0604020202020204" charset="0"/>
                <a:ea typeface="Roboto" panose="020B0604020202020204" charset="0"/>
              </a:rPr>
              <a:t>Las </a:t>
            </a:r>
            <a:r>
              <a:rPr lang="es-MX" sz="1800" b="1" dirty="0">
                <a:solidFill>
                  <a:schemeClr val="tx1">
                    <a:lumMod val="75000"/>
                  </a:schemeClr>
                </a:solidFill>
                <a:latin typeface="Roboto" panose="020B0604020202020204" charset="0"/>
                <a:ea typeface="Roboto" panose="020B0604020202020204" charset="0"/>
              </a:rPr>
              <a:t>herramientas matemáticas </a:t>
            </a:r>
            <a:r>
              <a:rPr lang="es-MX" sz="1800" dirty="0">
                <a:solidFill>
                  <a:srgbClr val="0045A3"/>
                </a:solidFill>
                <a:latin typeface="Roboto" panose="020B0604020202020204" charset="0"/>
                <a:ea typeface="Roboto" panose="020B0604020202020204" charset="0"/>
              </a:rPr>
              <a:t>del nuevo modelo de memorias asociativas Alfa-Beta </a:t>
            </a:r>
            <a:r>
              <a:rPr lang="es-MX" sz="1800" b="1" dirty="0">
                <a:solidFill>
                  <a:schemeClr val="tx1">
                    <a:lumMod val="75000"/>
                  </a:schemeClr>
                </a:solidFill>
                <a:latin typeface="Roboto" panose="020B0604020202020204" charset="0"/>
                <a:ea typeface="Roboto" panose="020B0604020202020204" charset="0"/>
              </a:rPr>
              <a:t>incluyen dos operaciones </a:t>
            </a:r>
            <a:r>
              <a:rPr lang="es-MX" sz="1800" dirty="0">
                <a:solidFill>
                  <a:srgbClr val="0045A3"/>
                </a:solidFill>
                <a:latin typeface="Roboto" panose="020B0604020202020204" charset="0"/>
                <a:ea typeface="Roboto" panose="020B0604020202020204" charset="0"/>
              </a:rPr>
              <a:t>binarias inventadas ex profeso, cuyos operadores fueron bautizados arbitrariamente con las dos primeras grafías del alfabeto griego: </a:t>
            </a:r>
            <a:r>
              <a:rPr lang="es-MX" sz="1800" b="1" dirty="0">
                <a:solidFill>
                  <a:schemeClr val="tx1">
                    <a:lumMod val="75000"/>
                  </a:schemeClr>
                </a:solidFill>
                <a:latin typeface="Roboto" panose="020B0604020202020204" charset="0"/>
                <a:ea typeface="Roboto" panose="020B0604020202020204" charset="0"/>
              </a:rPr>
              <a:t>Alfa y Beta</a:t>
            </a:r>
            <a:r>
              <a:rPr lang="es-MX" sz="1800" dirty="0">
                <a:solidFill>
                  <a:srgbClr val="0045A3"/>
                </a:solidFill>
                <a:latin typeface="Roboto" panose="020B0604020202020204" charset="0"/>
                <a:ea typeface="Roboto" panose="020B0604020202020204" charset="0"/>
              </a:rPr>
              <a:t>.</a:t>
            </a:r>
            <a:endParaRPr lang="es-MX" sz="1800" dirty="0">
              <a:latin typeface="Roboto" panose="020B0604020202020204" charset="0"/>
              <a:ea typeface="Roboto" panose="020B0604020202020204" charset="0"/>
            </a:endParaRPr>
          </a:p>
          <a:p>
            <a:endParaRPr lang="es-MX" dirty="0"/>
          </a:p>
        </p:txBody>
      </p:sp>
      <p:sp>
        <p:nvSpPr>
          <p:cNvPr id="3" name="Título 2">
            <a:extLst>
              <a:ext uri="{FF2B5EF4-FFF2-40B4-BE49-F238E27FC236}">
                <a16:creationId xmlns:a16="http://schemas.microsoft.com/office/drawing/2014/main" id="{B389A11A-03E7-4B71-884A-806620CEED24}"/>
              </a:ext>
            </a:extLst>
          </p:cNvPr>
          <p:cNvSpPr>
            <a:spLocks noGrp="1"/>
          </p:cNvSpPr>
          <p:nvPr>
            <p:ph type="title"/>
          </p:nvPr>
        </p:nvSpPr>
        <p:spPr/>
        <p:txBody>
          <a:bodyPr/>
          <a:lstStyle/>
          <a:p>
            <a:pPr algn="ctr"/>
            <a:r>
              <a:rPr lang="es-MX" sz="4000" b="0" dirty="0"/>
              <a:t>ALPHA </a:t>
            </a:r>
            <a:r>
              <a:rPr lang="es-MX" sz="4000" dirty="0"/>
              <a:t>BETA </a:t>
            </a:r>
            <a:r>
              <a:rPr lang="es-MX" sz="1800" b="0" dirty="0"/>
              <a:t>(continúa…)</a:t>
            </a:r>
            <a:br>
              <a:rPr lang="es-MX" sz="3200" b="0" dirty="0"/>
            </a:br>
            <a:endParaRPr lang="es-MX" dirty="0"/>
          </a:p>
        </p:txBody>
      </p:sp>
      <p:pic>
        <p:nvPicPr>
          <p:cNvPr id="5" name="Imagen 5">
            <a:extLst>
              <a:ext uri="{FF2B5EF4-FFF2-40B4-BE49-F238E27FC236}">
                <a16:creationId xmlns:a16="http://schemas.microsoft.com/office/drawing/2014/main" id="{40C02775-B888-4574-9357-2B1676691D4E}"/>
              </a:ext>
            </a:extLst>
          </p:cNvPr>
          <p:cNvPicPr>
            <a:picLocks noChangeAspect="1"/>
          </p:cNvPicPr>
          <p:nvPr/>
        </p:nvPicPr>
        <p:blipFill>
          <a:blip r:embed="rId2"/>
          <a:stretch>
            <a:fillRect/>
          </a:stretch>
        </p:blipFill>
        <p:spPr>
          <a:xfrm>
            <a:off x="487200" y="1402788"/>
            <a:ext cx="1793773" cy="2230008"/>
          </a:xfrm>
          <a:prstGeom prst="rect">
            <a:avLst/>
          </a:prstGeom>
        </p:spPr>
      </p:pic>
      <p:pic>
        <p:nvPicPr>
          <p:cNvPr id="6" name="Imagen 6">
            <a:extLst>
              <a:ext uri="{FF2B5EF4-FFF2-40B4-BE49-F238E27FC236}">
                <a16:creationId xmlns:a16="http://schemas.microsoft.com/office/drawing/2014/main" id="{6A83CF3A-CAB3-4B2A-A2CB-F33C41216EC5}"/>
              </a:ext>
            </a:extLst>
          </p:cNvPr>
          <p:cNvPicPr>
            <a:picLocks noChangeAspect="1"/>
          </p:cNvPicPr>
          <p:nvPr/>
        </p:nvPicPr>
        <p:blipFill>
          <a:blip r:embed="rId3"/>
          <a:stretch>
            <a:fillRect/>
          </a:stretch>
        </p:blipFill>
        <p:spPr>
          <a:xfrm>
            <a:off x="2091048" y="1663210"/>
            <a:ext cx="2005781" cy="2005781"/>
          </a:xfrm>
          <a:prstGeom prst="rect">
            <a:avLst/>
          </a:prstGeom>
        </p:spPr>
      </p:pic>
      <p:sp>
        <p:nvSpPr>
          <p:cNvPr id="4" name="CuadroTexto 3">
            <a:extLst>
              <a:ext uri="{FF2B5EF4-FFF2-40B4-BE49-F238E27FC236}">
                <a16:creationId xmlns:a16="http://schemas.microsoft.com/office/drawing/2014/main" id="{6F23D48E-1CFB-41B6-8080-D5A6C68452B5}"/>
              </a:ext>
            </a:extLst>
          </p:cNvPr>
          <p:cNvSpPr txBox="1"/>
          <p:nvPr/>
        </p:nvSpPr>
        <p:spPr>
          <a:xfrm>
            <a:off x="755702" y="3967688"/>
            <a:ext cx="3169315" cy="230832"/>
          </a:xfrm>
          <a:prstGeom prst="rect">
            <a:avLst/>
          </a:prstGeom>
          <a:noFill/>
        </p:spPr>
        <p:txBody>
          <a:bodyPr wrap="square" rtlCol="0">
            <a:spAutoFit/>
          </a:bodyPr>
          <a:lstStyle/>
          <a:p>
            <a:pPr algn="ctr"/>
            <a:r>
              <a:rPr lang="es-MX" sz="900" b="1" i="1" dirty="0">
                <a:latin typeface="Century Gothic" panose="020B0502020202020204" pitchFamily="34" charset="0"/>
              </a:rPr>
              <a:t>Fuente: </a:t>
            </a:r>
            <a:r>
              <a:rPr lang="es-MX" sz="900" i="1" dirty="0">
                <a:latin typeface="Century Gothic" panose="020B0502020202020204" pitchFamily="34" charset="0"/>
              </a:rPr>
              <a:t>Compendio de imágenes de Google.</a:t>
            </a:r>
          </a:p>
        </p:txBody>
      </p:sp>
    </p:spTree>
    <p:extLst>
      <p:ext uri="{BB962C8B-B14F-4D97-AF65-F5344CB8AC3E}">
        <p14:creationId xmlns:p14="http://schemas.microsoft.com/office/powerpoint/2010/main" val="287206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35A9B6861EC4BAEAF0B02966105E0" ma:contentTypeVersion="2" ma:contentTypeDescription="Create a new document." ma:contentTypeScope="" ma:versionID="7bc59833cb9de498b661d382b5a62652">
  <xsd:schema xmlns:xsd="http://www.w3.org/2001/XMLSchema" xmlns:xs="http://www.w3.org/2001/XMLSchema" xmlns:p="http://schemas.microsoft.com/office/2006/metadata/properties" xmlns:ns3="16f9b406-d83c-4dcb-b4c8-8eb246c06b75" targetNamespace="http://schemas.microsoft.com/office/2006/metadata/properties" ma:root="true" ma:fieldsID="d821037654a46babd08986e80518c8b7" ns3:_="">
    <xsd:import namespace="16f9b406-d83c-4dcb-b4c8-8eb246c06b7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9b406-d83c-4dcb-b4c8-8eb246c06b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2D8136-FDA3-456E-A9A8-49465FCD2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f9b406-d83c-4dcb-b4c8-8eb246c06b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7B4C6-32B6-487B-B5D9-14C3328F3C93}">
  <ds:schemaRefs>
    <ds:schemaRef ds:uri="http://schemas.microsoft.com/sharepoint/v3/contenttype/forms"/>
  </ds:schemaRefs>
</ds:datastoreItem>
</file>

<file path=customXml/itemProps3.xml><?xml version="1.0" encoding="utf-8"?>
<ds:datastoreItem xmlns:ds="http://schemas.openxmlformats.org/officeDocument/2006/customXml" ds:itemID="{E331C9B3-EA7B-4FA1-9971-85B24874AFC2}">
  <ds:schemaRefs>
    <ds:schemaRef ds:uri="http://schemas.openxmlformats.org/package/2006/metadata/core-properties"/>
    <ds:schemaRef ds:uri="http://schemas.microsoft.com/office/infopath/2007/PartnerControls"/>
    <ds:schemaRef ds:uri="http://purl.org/dc/terms/"/>
    <ds:schemaRef ds:uri="16f9b406-d83c-4dcb-b4c8-8eb246c06b75"/>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2075</TotalTime>
  <Words>2562</Words>
  <Application>Microsoft Office PowerPoint</Application>
  <PresentationFormat>Presentación en pantalla (16:9)</PresentationFormat>
  <Paragraphs>422</Paragraphs>
  <Slides>44</Slides>
  <Notes>41</Notes>
  <HiddenSlides>1</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44</vt:i4>
      </vt:variant>
    </vt:vector>
  </HeadingPairs>
  <TitlesOfParts>
    <vt:vector size="56" baseType="lpstr">
      <vt:lpstr>Anton</vt:lpstr>
      <vt:lpstr>Arial</vt:lpstr>
      <vt:lpstr>Cambria Math</vt:lpstr>
      <vt:lpstr>Century Gothic</vt:lpstr>
      <vt:lpstr>Impact</vt:lpstr>
      <vt:lpstr>Montserrat</vt:lpstr>
      <vt:lpstr>Muli Regular</vt:lpstr>
      <vt:lpstr>Nunito</vt:lpstr>
      <vt:lpstr>Roboto</vt:lpstr>
      <vt:lpstr>Roboto </vt:lpstr>
      <vt:lpstr>Wingdings</vt:lpstr>
      <vt:lpstr>Modern Breakthrough by Slidesgo</vt:lpstr>
      <vt:lpstr>MEMORIAS ASOCIATIVAS</vt:lpstr>
      <vt:lpstr>OBJETIVOS</vt:lpstr>
      <vt:lpstr>OBJETIVOS</vt:lpstr>
      <vt:lpstr>OBJETIVO</vt:lpstr>
      <vt:lpstr>OBJETIVOS</vt:lpstr>
      <vt:lpstr>MARCO TEÓRICO</vt:lpstr>
      <vt:lpstr>¿QUÉ ES ALPHA-BETA?</vt:lpstr>
      <vt:lpstr>Presentación de PowerPoint</vt:lpstr>
      <vt:lpstr>ALPHA BETA (continúa…)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OBJETIVOS</vt:lpstr>
      <vt:lpstr>03</vt:lpstr>
      <vt:lpstr>ALGORITMO DE APRENDIZAJE</vt:lpstr>
      <vt:lpstr>VECTORES</vt:lpstr>
      <vt:lpstr>VECTORES</vt:lpstr>
      <vt:lpstr>VECTOR</vt:lpstr>
      <vt:lpstr>ALGORITMO DE RECUPERACIÓN</vt:lpstr>
      <vt:lpstr>OBJETIVOS</vt:lpstr>
      <vt:lpstr>DEMOSTRACIÓN Y CONCLUSIONES</vt:lpstr>
      <vt:lpstr>REQUERIMIENTOS</vt:lpstr>
      <vt:lpstr>DEMOSTRACIÓN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MEMORIAS ASOCIATIVAS</dc:title>
  <dc:creator>Tafnes Jiménez</dc:creator>
  <cp:lastModifiedBy>Tafnes Jiménez</cp:lastModifiedBy>
  <cp:revision>87</cp:revision>
  <dcterms:modified xsi:type="dcterms:W3CDTF">2020-06-25T10:28:25Z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0x01010079F35A9B6861EC4BAEAF0B02966105E0</vt:lpwstr>
  </property>
</Properties>
</file>