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58" r:id="rId5"/>
    <p:sldId id="263" r:id="rId6"/>
    <p:sldId id="264" r:id="rId7"/>
    <p:sldId id="266" r:id="rId8"/>
    <p:sldId id="267" r:id="rId9"/>
    <p:sldId id="259" r:id="rId10"/>
    <p:sldId id="268"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25"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748BC9-15AF-42E0-967A-2CEC8AA37A87}" type="datetimeFigureOut">
              <a:rPr lang="es-419" smtClean="0"/>
              <a:t>3/12/19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8357379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48BC9-15AF-42E0-967A-2CEC8AA37A87}" type="datetimeFigureOut">
              <a:rPr lang="es-419" smtClean="0"/>
              <a:t>3/12/19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288557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48BC9-15AF-42E0-967A-2CEC8AA37A87}" type="datetimeFigureOut">
              <a:rPr lang="es-419" smtClean="0"/>
              <a:t>3/12/19</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107489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48BC9-15AF-42E0-967A-2CEC8AA37A87}" type="datetimeFigureOut">
              <a:rPr lang="es-419" smtClean="0"/>
              <a:t>3/12/19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121227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748BC9-15AF-42E0-967A-2CEC8AA37A87}" type="datetimeFigureOut">
              <a:rPr lang="es-419" smtClean="0"/>
              <a:t>3/12/19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21979150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748BC9-15AF-42E0-967A-2CEC8AA37A87}" type="datetimeFigureOut">
              <a:rPr lang="es-419" smtClean="0"/>
              <a:t>3/12/19</a:t>
            </a:fld>
            <a:endParaRPr lang="es-419"/>
          </a:p>
        </p:txBody>
      </p:sp>
      <p:sp>
        <p:nvSpPr>
          <p:cNvPr id="9" name="Footer Placeholder 8"/>
          <p:cNvSpPr>
            <a:spLocks noGrp="1"/>
          </p:cNvSpPr>
          <p:nvPr>
            <p:ph type="ftr" sz="quarter" idx="11"/>
          </p:nvPr>
        </p:nvSpPr>
        <p:spPr/>
        <p:txBody>
          <a:bodyPr/>
          <a:lstStyle/>
          <a:p>
            <a:endParaRPr lang="es-419"/>
          </a:p>
        </p:txBody>
      </p:sp>
      <p:sp>
        <p:nvSpPr>
          <p:cNvPr id="10" name="Slide Number Placeholder 9"/>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269839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748BC9-15AF-42E0-967A-2CEC8AA37A87}" type="datetimeFigureOut">
              <a:rPr lang="es-419" smtClean="0"/>
              <a:t>3/12/19</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CEADDEB-B3AB-44D2-A64F-A187A16A1859}" type="slidenum">
              <a:rPr lang="es-419" smtClean="0"/>
              <a:t>‹#›</a:t>
            </a:fld>
            <a:endParaRPr lang="es-419"/>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686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48BC9-15AF-42E0-967A-2CEC8AA37A87}" type="datetimeFigureOut">
              <a:rPr lang="es-419" smtClean="0"/>
              <a:t>3/12/19</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3406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48BC9-15AF-42E0-967A-2CEC8AA37A87}" type="datetimeFigureOut">
              <a:rPr lang="es-419" smtClean="0"/>
              <a:t>3/12/19</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400667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748BC9-15AF-42E0-967A-2CEC8AA37A87}" type="datetimeFigureOut">
              <a:rPr lang="es-419" smtClean="0"/>
              <a:t>3/12/19</a:t>
            </a:fld>
            <a:endParaRPr lang="es-419"/>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419"/>
          </a:p>
        </p:txBody>
      </p:sp>
      <p:sp>
        <p:nvSpPr>
          <p:cNvPr id="11" name="Slide Number Placeholder 10"/>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384445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748BC9-15AF-42E0-967A-2CEC8AA37A87}" type="datetimeFigureOut">
              <a:rPr lang="es-419" smtClean="0"/>
              <a:t>3/12/19</a:t>
            </a:fld>
            <a:endParaRPr lang="es-419"/>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CEADDEB-B3AB-44D2-A64F-A187A16A1859}" type="slidenum">
              <a:rPr lang="es-419" smtClean="0"/>
              <a:t>‹#›</a:t>
            </a:fld>
            <a:endParaRPr lang="es-419"/>
          </a:p>
        </p:txBody>
      </p:sp>
    </p:spTree>
    <p:extLst>
      <p:ext uri="{BB962C8B-B14F-4D97-AF65-F5344CB8AC3E}">
        <p14:creationId xmlns:p14="http://schemas.microsoft.com/office/powerpoint/2010/main" val="15661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748BC9-15AF-42E0-967A-2CEC8AA37A87}" type="datetimeFigureOut">
              <a:rPr lang="es-419" smtClean="0"/>
              <a:t>3/12/19</a:t>
            </a:fld>
            <a:endParaRPr lang="es-419"/>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419"/>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EADDEB-B3AB-44D2-A64F-A187A16A1859}" type="slidenum">
              <a:rPr lang="es-419" smtClean="0"/>
              <a:t>‹#›</a:t>
            </a:fld>
            <a:endParaRPr lang="es-419"/>
          </a:p>
        </p:txBody>
      </p:sp>
    </p:spTree>
    <p:extLst>
      <p:ext uri="{BB962C8B-B14F-4D97-AF65-F5344CB8AC3E}">
        <p14:creationId xmlns:p14="http://schemas.microsoft.com/office/powerpoint/2010/main" val="25705899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61B4E-1903-4898-9891-508C20C77941}"/>
              </a:ext>
            </a:extLst>
          </p:cNvPr>
          <p:cNvSpPr>
            <a:spLocks noGrp="1"/>
          </p:cNvSpPr>
          <p:nvPr>
            <p:ph type="ctrTitle"/>
          </p:nvPr>
        </p:nvSpPr>
        <p:spPr/>
        <p:txBody>
          <a:bodyPr/>
          <a:lstStyle/>
          <a:p>
            <a:r>
              <a:rPr lang="es-ES" dirty="0"/>
              <a:t>Memoria </a:t>
            </a:r>
            <a:r>
              <a:rPr lang="es-ES" dirty="0" err="1"/>
              <a:t>Alpha</a:t>
            </a:r>
            <a:r>
              <a:rPr lang="es-ES" dirty="0"/>
              <a:t>-Beta (Max)</a:t>
            </a:r>
            <a:endParaRPr lang="es-419" dirty="0"/>
          </a:p>
        </p:txBody>
      </p:sp>
      <p:sp>
        <p:nvSpPr>
          <p:cNvPr id="3" name="Subtítulo 2">
            <a:extLst>
              <a:ext uri="{FF2B5EF4-FFF2-40B4-BE49-F238E27FC236}">
                <a16:creationId xmlns:a16="http://schemas.microsoft.com/office/drawing/2014/main" id="{8B1A0A15-49BA-4971-864B-5B3644C7BCDE}"/>
              </a:ext>
            </a:extLst>
          </p:cNvPr>
          <p:cNvSpPr>
            <a:spLocks noGrp="1"/>
          </p:cNvSpPr>
          <p:nvPr>
            <p:ph type="subTitle" idx="1"/>
          </p:nvPr>
        </p:nvSpPr>
        <p:spPr>
          <a:xfrm>
            <a:off x="2147697" y="4164496"/>
            <a:ext cx="7896606" cy="2073986"/>
          </a:xfrm>
        </p:spPr>
        <p:txBody>
          <a:bodyPr>
            <a:normAutofit/>
          </a:bodyPr>
          <a:lstStyle/>
          <a:p>
            <a:r>
              <a:rPr lang="es-ES" sz="2400" dirty="0"/>
              <a:t>Aguirre Chávez Salvador</a:t>
            </a:r>
          </a:p>
          <a:p>
            <a:r>
              <a:rPr lang="es-ES" sz="2400" dirty="0"/>
              <a:t>Ruiz Escareño Jorge Alejandro</a:t>
            </a:r>
          </a:p>
          <a:p>
            <a:r>
              <a:rPr lang="es-ES" sz="2400" dirty="0"/>
              <a:t>3CM9</a:t>
            </a:r>
          </a:p>
          <a:p>
            <a:r>
              <a:rPr lang="es-ES" sz="2400" dirty="0" err="1"/>
              <a:t>Pattern</a:t>
            </a:r>
            <a:r>
              <a:rPr lang="es-ES" sz="2400" dirty="0"/>
              <a:t> </a:t>
            </a:r>
            <a:r>
              <a:rPr lang="es-ES" sz="2400" dirty="0" err="1"/>
              <a:t>Recognition</a:t>
            </a:r>
            <a:endParaRPr lang="es-419" sz="2400" dirty="0"/>
          </a:p>
        </p:txBody>
      </p:sp>
    </p:spTree>
    <p:extLst>
      <p:ext uri="{BB962C8B-B14F-4D97-AF65-F5344CB8AC3E}">
        <p14:creationId xmlns:p14="http://schemas.microsoft.com/office/powerpoint/2010/main" val="110756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ECBBF-91D5-4786-B9EB-5E13A9F27C4C}"/>
              </a:ext>
            </a:extLst>
          </p:cNvPr>
          <p:cNvSpPr>
            <a:spLocks noGrp="1"/>
          </p:cNvSpPr>
          <p:nvPr>
            <p:ph type="title"/>
          </p:nvPr>
        </p:nvSpPr>
        <p:spPr/>
        <p:txBody>
          <a:bodyPr/>
          <a:lstStyle/>
          <a:p>
            <a:r>
              <a:rPr lang="es-ES" dirty="0"/>
              <a:t>REQUISITOS DEL SISTEMA</a:t>
            </a:r>
            <a:endParaRPr lang="es-419" dirty="0"/>
          </a:p>
        </p:txBody>
      </p:sp>
      <p:sp>
        <p:nvSpPr>
          <p:cNvPr id="3" name="Marcador de contenido 2">
            <a:extLst>
              <a:ext uri="{FF2B5EF4-FFF2-40B4-BE49-F238E27FC236}">
                <a16:creationId xmlns:a16="http://schemas.microsoft.com/office/drawing/2014/main" id="{5C671C54-13CF-441E-BAD6-53FD1AC8CF47}"/>
              </a:ext>
            </a:extLst>
          </p:cNvPr>
          <p:cNvSpPr>
            <a:spLocks noGrp="1"/>
          </p:cNvSpPr>
          <p:nvPr>
            <p:ph idx="1"/>
          </p:nvPr>
        </p:nvSpPr>
        <p:spPr/>
        <p:txBody>
          <a:bodyPr/>
          <a:lstStyle/>
          <a:p>
            <a:r>
              <a:rPr lang="es-ES" dirty="0"/>
              <a:t>S.O Windows 7/8/10, S.O basados en Linux, MacOS</a:t>
            </a:r>
          </a:p>
          <a:p>
            <a:r>
              <a:rPr lang="es-ES" dirty="0"/>
              <a:t>Memoria RAM mínima de 2gb </a:t>
            </a:r>
          </a:p>
          <a:p>
            <a:r>
              <a:rPr lang="es-ES" dirty="0"/>
              <a:t>Espacio en Disco de 100 </a:t>
            </a:r>
            <a:r>
              <a:rPr lang="es-ES" dirty="0" err="1"/>
              <a:t>mb</a:t>
            </a:r>
            <a:r>
              <a:rPr lang="es-ES" dirty="0"/>
              <a:t> </a:t>
            </a:r>
            <a:r>
              <a:rPr lang="es-ES" dirty="0" err="1"/>
              <a:t>minimo</a:t>
            </a:r>
            <a:endParaRPr lang="es-ES" dirty="0"/>
          </a:p>
          <a:p>
            <a:r>
              <a:rPr lang="es-ES" dirty="0"/>
              <a:t>Compilador C++</a:t>
            </a:r>
          </a:p>
          <a:p>
            <a:endParaRPr lang="es-ES" dirty="0"/>
          </a:p>
          <a:p>
            <a:endParaRPr lang="es-419" dirty="0"/>
          </a:p>
        </p:txBody>
      </p:sp>
      <p:pic>
        <p:nvPicPr>
          <p:cNvPr id="1026" name="Picture 2" descr="Resultado de imagen para pc imagenes">
            <a:extLst>
              <a:ext uri="{FF2B5EF4-FFF2-40B4-BE49-F238E27FC236}">
                <a16:creationId xmlns:a16="http://schemas.microsoft.com/office/drawing/2014/main" id="{6A7352FC-B823-48F7-82DF-3E0916C3C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974" y="3236137"/>
            <a:ext cx="4321679" cy="312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14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1873-6D63-4BEF-A6CD-177F70103157}"/>
              </a:ext>
            </a:extLst>
          </p:cNvPr>
          <p:cNvSpPr>
            <a:spLocks noGrp="1"/>
          </p:cNvSpPr>
          <p:nvPr>
            <p:ph type="title"/>
          </p:nvPr>
        </p:nvSpPr>
        <p:spPr/>
        <p:txBody>
          <a:bodyPr/>
          <a:lstStyle/>
          <a:p>
            <a:r>
              <a:rPr lang="es-ES" dirty="0"/>
              <a:t>Conclusiones</a:t>
            </a:r>
            <a:endParaRPr lang="es-419" dirty="0"/>
          </a:p>
        </p:txBody>
      </p:sp>
      <p:sp>
        <p:nvSpPr>
          <p:cNvPr id="3" name="Marcador de contenido 2">
            <a:extLst>
              <a:ext uri="{FF2B5EF4-FFF2-40B4-BE49-F238E27FC236}">
                <a16:creationId xmlns:a16="http://schemas.microsoft.com/office/drawing/2014/main" id="{91055EC0-638B-4B98-AF1C-2C2B0389D13F}"/>
              </a:ext>
            </a:extLst>
          </p:cNvPr>
          <p:cNvSpPr>
            <a:spLocks noGrp="1"/>
          </p:cNvSpPr>
          <p:nvPr>
            <p:ph idx="1"/>
          </p:nvPr>
        </p:nvSpPr>
        <p:spPr/>
        <p:txBody>
          <a:bodyPr/>
          <a:lstStyle/>
          <a:p>
            <a:r>
              <a:rPr lang="es-419" dirty="0"/>
              <a:t>La memoria Alpha Beta max no soporta el ruido aditivo en los mas minimo según nuestras pruebas, en cambio contra el rudio sustractivo es una memoria muy robusta ya que sigue clasificando aun con altos indices de ruido.</a:t>
            </a:r>
          </a:p>
        </p:txBody>
      </p:sp>
    </p:spTree>
    <p:extLst>
      <p:ext uri="{BB962C8B-B14F-4D97-AF65-F5344CB8AC3E}">
        <p14:creationId xmlns:p14="http://schemas.microsoft.com/office/powerpoint/2010/main" val="89141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772C1-6A13-495F-8FC0-7097FCE7E0EB}"/>
              </a:ext>
            </a:extLst>
          </p:cNvPr>
          <p:cNvSpPr>
            <a:spLocks noGrp="1"/>
          </p:cNvSpPr>
          <p:nvPr>
            <p:ph type="title"/>
          </p:nvPr>
        </p:nvSpPr>
        <p:spPr/>
        <p:txBody>
          <a:bodyPr/>
          <a:lstStyle/>
          <a:p>
            <a:r>
              <a:rPr lang="es-ES" dirty="0"/>
              <a:t>Algoritmo: ¿Qué es Alpha-Beta?</a:t>
            </a:r>
            <a:endParaRPr lang="es-419" dirty="0"/>
          </a:p>
        </p:txBody>
      </p:sp>
      <p:sp>
        <p:nvSpPr>
          <p:cNvPr id="3" name="Marcador de contenido 2">
            <a:extLst>
              <a:ext uri="{FF2B5EF4-FFF2-40B4-BE49-F238E27FC236}">
                <a16:creationId xmlns:a16="http://schemas.microsoft.com/office/drawing/2014/main" id="{34552F31-9771-42A9-8FBE-9EECBFF6E7CE}"/>
              </a:ext>
            </a:extLst>
          </p:cNvPr>
          <p:cNvSpPr>
            <a:spLocks noGrp="1"/>
          </p:cNvSpPr>
          <p:nvPr>
            <p:ph idx="1"/>
          </p:nvPr>
        </p:nvSpPr>
        <p:spPr/>
        <p:txBody>
          <a:bodyPr/>
          <a:lstStyle/>
          <a:p>
            <a:r>
              <a:rPr lang="es-419" dirty="0"/>
              <a:t>Las memorias asociativas son modelos computacionales que permiten relacionar patrones de entrada y salida, y posteriormente recuperar el patrón correspondiente de salida a partir del de entrada, aunque éste haya sido alterado.</a:t>
            </a:r>
          </a:p>
          <a:p>
            <a:endParaRPr lang="es-419" dirty="0"/>
          </a:p>
          <a:p>
            <a:r>
              <a:rPr lang="es-419" dirty="0"/>
              <a:t>Debido a su capacidad de almacenamiento, velocidad y tolerancia a patrones alterados, las memorias asociativas Alpha-Beta se encuentran entre las mejores reportadas en la literatura científica actual</a:t>
            </a:r>
          </a:p>
        </p:txBody>
      </p:sp>
    </p:spTree>
    <p:extLst>
      <p:ext uri="{BB962C8B-B14F-4D97-AF65-F5344CB8AC3E}">
        <p14:creationId xmlns:p14="http://schemas.microsoft.com/office/powerpoint/2010/main" val="182819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63B03-F016-494C-84E0-794B22B098EC}"/>
              </a:ext>
            </a:extLst>
          </p:cNvPr>
          <p:cNvSpPr>
            <a:spLocks noGrp="1"/>
          </p:cNvSpPr>
          <p:nvPr>
            <p:ph type="title"/>
          </p:nvPr>
        </p:nvSpPr>
        <p:spPr/>
        <p:txBody>
          <a:bodyPr/>
          <a:lstStyle/>
          <a:p>
            <a:r>
              <a:rPr lang="es-ES" dirty="0"/>
              <a:t>Algoritmo: ¿Qué es Alpha-Beta?</a:t>
            </a:r>
            <a:endParaRPr lang="es-419" dirty="0"/>
          </a:p>
        </p:txBody>
      </p:sp>
      <p:sp>
        <p:nvSpPr>
          <p:cNvPr id="3" name="Marcador de contenido 2">
            <a:extLst>
              <a:ext uri="{FF2B5EF4-FFF2-40B4-BE49-F238E27FC236}">
                <a16:creationId xmlns:a16="http://schemas.microsoft.com/office/drawing/2014/main" id="{5F3AEC08-8804-499C-B4C3-C1C570539A16}"/>
              </a:ext>
            </a:extLst>
          </p:cNvPr>
          <p:cNvSpPr>
            <a:spLocks noGrp="1"/>
          </p:cNvSpPr>
          <p:nvPr>
            <p:ph idx="1"/>
          </p:nvPr>
        </p:nvSpPr>
        <p:spPr/>
        <p:txBody>
          <a:bodyPr/>
          <a:lstStyle/>
          <a:p>
            <a:r>
              <a:rPr lang="es-419" dirty="0"/>
              <a:t> Aunque las memorias asociativas Alfa-Beta estén entre las más rápidas de las conocidas actualmente, al momento de usarlas con problemas reales, que incluyen cientos o miles de características, todavía se nota la lentitud, ya sea al momento de entrenarlas o de recuperar información de ellas.</a:t>
            </a:r>
          </a:p>
        </p:txBody>
      </p:sp>
    </p:spTree>
    <p:extLst>
      <p:ext uri="{BB962C8B-B14F-4D97-AF65-F5344CB8AC3E}">
        <p14:creationId xmlns:p14="http://schemas.microsoft.com/office/powerpoint/2010/main" val="344765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A0CA0-76B0-435E-8BCB-A44AD9AA9FCD}"/>
              </a:ext>
            </a:extLst>
          </p:cNvPr>
          <p:cNvSpPr>
            <a:spLocks noGrp="1"/>
          </p:cNvSpPr>
          <p:nvPr>
            <p:ph type="title"/>
          </p:nvPr>
        </p:nvSpPr>
        <p:spPr/>
        <p:txBody>
          <a:bodyPr/>
          <a:lstStyle/>
          <a:p>
            <a:r>
              <a:rPr lang="es-ES" dirty="0"/>
              <a:t>Aplicaciones del Alpha-Beta</a:t>
            </a:r>
            <a:endParaRPr lang="es-419" dirty="0"/>
          </a:p>
        </p:txBody>
      </p:sp>
      <p:sp>
        <p:nvSpPr>
          <p:cNvPr id="3" name="Marcador de contenido 2">
            <a:extLst>
              <a:ext uri="{FF2B5EF4-FFF2-40B4-BE49-F238E27FC236}">
                <a16:creationId xmlns:a16="http://schemas.microsoft.com/office/drawing/2014/main" id="{11B7C8FB-7CA9-4556-8208-73656C81C92B}"/>
              </a:ext>
            </a:extLst>
          </p:cNvPr>
          <p:cNvSpPr>
            <a:spLocks noGrp="1"/>
          </p:cNvSpPr>
          <p:nvPr>
            <p:ph idx="1"/>
          </p:nvPr>
        </p:nvSpPr>
        <p:spPr/>
        <p:txBody>
          <a:bodyPr/>
          <a:lstStyle/>
          <a:p>
            <a:r>
              <a:rPr lang="es-419" dirty="0"/>
              <a:t>Como las memorias Alpha-Beta son nuevas memorias asociativas, deben poseer, al menos, características similares a las morfológicas en cuanto a capacidad, eficiencia en respuesta e inmunidad al ruido. He ahí las expectativas.</a:t>
            </a:r>
          </a:p>
          <a:p>
            <a:endParaRPr lang="es-419" dirty="0"/>
          </a:p>
          <a:p>
            <a:r>
              <a:rPr lang="es-419" dirty="0"/>
              <a:t>Las herramientas matemáticas del nuevo modelo de memorias asociativas Alfa-Beta incluyen dos operaciones binarias inventadas ex profeso, cuyos operadores fueron bautizados arbitrariamente con las dos primeras grafías del alfabeto griego: Alfa y Beta.</a:t>
            </a:r>
          </a:p>
          <a:p>
            <a:endParaRPr lang="es-419" dirty="0"/>
          </a:p>
        </p:txBody>
      </p:sp>
    </p:spTree>
    <p:extLst>
      <p:ext uri="{BB962C8B-B14F-4D97-AF65-F5344CB8AC3E}">
        <p14:creationId xmlns:p14="http://schemas.microsoft.com/office/powerpoint/2010/main" val="159830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EF1E-CBAD-134F-9FCB-EF8AB54DDCF1}"/>
              </a:ext>
            </a:extLst>
          </p:cNvPr>
          <p:cNvSpPr>
            <a:spLocks noGrp="1"/>
          </p:cNvSpPr>
          <p:nvPr>
            <p:ph type="title"/>
          </p:nvPr>
        </p:nvSpPr>
        <p:spPr/>
        <p:txBody>
          <a:bodyPr/>
          <a:lstStyle/>
          <a:p>
            <a:r>
              <a:rPr lang="es-ES_tradnl" dirty="0"/>
              <a:t>Algoritmo</a:t>
            </a:r>
          </a:p>
        </p:txBody>
      </p:sp>
      <p:sp>
        <p:nvSpPr>
          <p:cNvPr id="3" name="Content Placeholder 2">
            <a:extLst>
              <a:ext uri="{FF2B5EF4-FFF2-40B4-BE49-F238E27FC236}">
                <a16:creationId xmlns:a16="http://schemas.microsoft.com/office/drawing/2014/main" id="{35C94F5F-D762-904E-A3C0-EC951B2B0CE7}"/>
              </a:ext>
            </a:extLst>
          </p:cNvPr>
          <p:cNvSpPr>
            <a:spLocks noGrp="1"/>
          </p:cNvSpPr>
          <p:nvPr>
            <p:ph idx="1"/>
          </p:nvPr>
        </p:nvSpPr>
        <p:spPr/>
        <p:txBody>
          <a:bodyPr/>
          <a:lstStyle/>
          <a:p>
            <a:endParaRPr lang="es-ES_tradnl"/>
          </a:p>
        </p:txBody>
      </p:sp>
      <p:pic>
        <p:nvPicPr>
          <p:cNvPr id="4" name="Picture 3">
            <a:extLst>
              <a:ext uri="{FF2B5EF4-FFF2-40B4-BE49-F238E27FC236}">
                <a16:creationId xmlns:a16="http://schemas.microsoft.com/office/drawing/2014/main" id="{AAB23931-95A6-1A4F-BCFF-285928D90274}"/>
              </a:ext>
            </a:extLst>
          </p:cNvPr>
          <p:cNvPicPr>
            <a:picLocks noChangeAspect="1"/>
          </p:cNvPicPr>
          <p:nvPr/>
        </p:nvPicPr>
        <p:blipFill>
          <a:blip r:embed="rId2"/>
          <a:stretch>
            <a:fillRect/>
          </a:stretch>
        </p:blipFill>
        <p:spPr>
          <a:xfrm>
            <a:off x="6663336" y="2988885"/>
            <a:ext cx="4114800" cy="2400300"/>
          </a:xfrm>
          <a:prstGeom prst="rect">
            <a:avLst/>
          </a:prstGeom>
        </p:spPr>
      </p:pic>
      <p:pic>
        <p:nvPicPr>
          <p:cNvPr id="5" name="Picture 4">
            <a:extLst>
              <a:ext uri="{FF2B5EF4-FFF2-40B4-BE49-F238E27FC236}">
                <a16:creationId xmlns:a16="http://schemas.microsoft.com/office/drawing/2014/main" id="{DC913DCB-9A7C-1744-92B8-BF7E5BBC27AB}"/>
              </a:ext>
            </a:extLst>
          </p:cNvPr>
          <p:cNvPicPr>
            <a:picLocks noChangeAspect="1"/>
          </p:cNvPicPr>
          <p:nvPr/>
        </p:nvPicPr>
        <p:blipFill>
          <a:blip r:embed="rId3"/>
          <a:stretch>
            <a:fillRect/>
          </a:stretch>
        </p:blipFill>
        <p:spPr>
          <a:xfrm>
            <a:off x="722520" y="3287335"/>
            <a:ext cx="4127500" cy="1803400"/>
          </a:xfrm>
          <a:prstGeom prst="rect">
            <a:avLst/>
          </a:prstGeom>
        </p:spPr>
      </p:pic>
    </p:spTree>
    <p:extLst>
      <p:ext uri="{BB962C8B-B14F-4D97-AF65-F5344CB8AC3E}">
        <p14:creationId xmlns:p14="http://schemas.microsoft.com/office/powerpoint/2010/main" val="201794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E584-D910-BA45-97E5-E6B65AD7C8BA}"/>
              </a:ext>
            </a:extLst>
          </p:cNvPr>
          <p:cNvSpPr>
            <a:spLocks noGrp="1"/>
          </p:cNvSpPr>
          <p:nvPr>
            <p:ph type="title"/>
          </p:nvPr>
        </p:nvSpPr>
        <p:spPr/>
        <p:txBody>
          <a:bodyPr/>
          <a:lstStyle/>
          <a:p>
            <a:r>
              <a:rPr lang="es-ES_tradnl" dirty="0"/>
              <a:t>Algoritmo (Aprendizaje)</a:t>
            </a:r>
          </a:p>
        </p:txBody>
      </p:sp>
      <p:pic>
        <p:nvPicPr>
          <p:cNvPr id="4" name="Content Placeholder 3">
            <a:extLst>
              <a:ext uri="{FF2B5EF4-FFF2-40B4-BE49-F238E27FC236}">
                <a16:creationId xmlns:a16="http://schemas.microsoft.com/office/drawing/2014/main" id="{B241881B-56DA-A241-A28D-48D9786F0CF5}"/>
              </a:ext>
            </a:extLst>
          </p:cNvPr>
          <p:cNvPicPr>
            <a:picLocks noGrp="1" noChangeAspect="1"/>
          </p:cNvPicPr>
          <p:nvPr>
            <p:ph idx="1"/>
          </p:nvPr>
        </p:nvPicPr>
        <p:blipFill>
          <a:blip r:embed="rId2"/>
          <a:stretch>
            <a:fillRect/>
          </a:stretch>
        </p:blipFill>
        <p:spPr>
          <a:xfrm>
            <a:off x="4254193" y="2256183"/>
            <a:ext cx="3657662" cy="1917700"/>
          </a:xfrm>
          <a:prstGeom prst="rect">
            <a:avLst/>
          </a:prstGeom>
        </p:spPr>
      </p:pic>
      <p:pic>
        <p:nvPicPr>
          <p:cNvPr id="5" name="Picture 4">
            <a:extLst>
              <a:ext uri="{FF2B5EF4-FFF2-40B4-BE49-F238E27FC236}">
                <a16:creationId xmlns:a16="http://schemas.microsoft.com/office/drawing/2014/main" id="{E0DC245A-40D0-3C44-B1CC-66EC81C9FA64}"/>
              </a:ext>
            </a:extLst>
          </p:cNvPr>
          <p:cNvPicPr>
            <a:picLocks noChangeAspect="1"/>
          </p:cNvPicPr>
          <p:nvPr/>
        </p:nvPicPr>
        <p:blipFill>
          <a:blip r:embed="rId3"/>
          <a:stretch>
            <a:fillRect/>
          </a:stretch>
        </p:blipFill>
        <p:spPr>
          <a:xfrm>
            <a:off x="3695700" y="4409042"/>
            <a:ext cx="4800600" cy="1917700"/>
          </a:xfrm>
          <a:prstGeom prst="rect">
            <a:avLst/>
          </a:prstGeom>
        </p:spPr>
      </p:pic>
    </p:spTree>
    <p:extLst>
      <p:ext uri="{BB962C8B-B14F-4D97-AF65-F5344CB8AC3E}">
        <p14:creationId xmlns:p14="http://schemas.microsoft.com/office/powerpoint/2010/main" val="166420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E584-D910-BA45-97E5-E6B65AD7C8BA}"/>
              </a:ext>
            </a:extLst>
          </p:cNvPr>
          <p:cNvSpPr>
            <a:spLocks noGrp="1"/>
          </p:cNvSpPr>
          <p:nvPr>
            <p:ph type="title"/>
          </p:nvPr>
        </p:nvSpPr>
        <p:spPr>
          <a:xfrm>
            <a:off x="2231136" y="318649"/>
            <a:ext cx="7729728" cy="1188720"/>
          </a:xfrm>
        </p:spPr>
        <p:txBody>
          <a:bodyPr/>
          <a:lstStyle/>
          <a:p>
            <a:r>
              <a:rPr lang="es-ES_tradnl" dirty="0"/>
              <a:t>Algoritmo (Aprendizaje)</a:t>
            </a:r>
          </a:p>
        </p:txBody>
      </p:sp>
      <p:pic>
        <p:nvPicPr>
          <p:cNvPr id="4" name="Content Placeholder 3">
            <a:extLst>
              <a:ext uri="{FF2B5EF4-FFF2-40B4-BE49-F238E27FC236}">
                <a16:creationId xmlns:a16="http://schemas.microsoft.com/office/drawing/2014/main" id="{7A7FA4D8-E519-9A47-A16E-BDF411FBEE21}"/>
              </a:ext>
            </a:extLst>
          </p:cNvPr>
          <p:cNvPicPr>
            <a:picLocks noGrp="1" noChangeAspect="1"/>
          </p:cNvPicPr>
          <p:nvPr>
            <p:ph idx="1"/>
          </p:nvPr>
        </p:nvPicPr>
        <p:blipFill>
          <a:blip r:embed="rId2"/>
          <a:stretch>
            <a:fillRect/>
          </a:stretch>
        </p:blipFill>
        <p:spPr>
          <a:xfrm>
            <a:off x="908716" y="1700242"/>
            <a:ext cx="3198516" cy="4839109"/>
          </a:xfrm>
          <a:prstGeom prst="rect">
            <a:avLst/>
          </a:prstGeom>
        </p:spPr>
      </p:pic>
      <p:pic>
        <p:nvPicPr>
          <p:cNvPr id="5" name="Picture 4">
            <a:extLst>
              <a:ext uri="{FF2B5EF4-FFF2-40B4-BE49-F238E27FC236}">
                <a16:creationId xmlns:a16="http://schemas.microsoft.com/office/drawing/2014/main" id="{FD352246-E76D-5F48-BFA1-ABEB60F8A290}"/>
              </a:ext>
            </a:extLst>
          </p:cNvPr>
          <p:cNvPicPr>
            <a:picLocks noChangeAspect="1"/>
          </p:cNvPicPr>
          <p:nvPr/>
        </p:nvPicPr>
        <p:blipFill>
          <a:blip r:embed="rId3"/>
          <a:stretch>
            <a:fillRect/>
          </a:stretch>
        </p:blipFill>
        <p:spPr>
          <a:xfrm>
            <a:off x="6339233" y="2476500"/>
            <a:ext cx="3111500" cy="1905000"/>
          </a:xfrm>
          <a:prstGeom prst="rect">
            <a:avLst/>
          </a:prstGeom>
        </p:spPr>
      </p:pic>
    </p:spTree>
    <p:extLst>
      <p:ext uri="{BB962C8B-B14F-4D97-AF65-F5344CB8AC3E}">
        <p14:creationId xmlns:p14="http://schemas.microsoft.com/office/powerpoint/2010/main" val="197638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E584-D910-BA45-97E5-E6B65AD7C8BA}"/>
              </a:ext>
            </a:extLst>
          </p:cNvPr>
          <p:cNvSpPr>
            <a:spLocks noGrp="1"/>
          </p:cNvSpPr>
          <p:nvPr>
            <p:ph type="title"/>
          </p:nvPr>
        </p:nvSpPr>
        <p:spPr/>
        <p:txBody>
          <a:bodyPr/>
          <a:lstStyle/>
          <a:p>
            <a:r>
              <a:rPr lang="es-ES_tradnl" dirty="0"/>
              <a:t>Algoritmo (Recuperación</a:t>
            </a:r>
          </a:p>
        </p:txBody>
      </p:sp>
      <p:pic>
        <p:nvPicPr>
          <p:cNvPr id="5" name="Content Placeholder 4">
            <a:extLst>
              <a:ext uri="{FF2B5EF4-FFF2-40B4-BE49-F238E27FC236}">
                <a16:creationId xmlns:a16="http://schemas.microsoft.com/office/drawing/2014/main" id="{C686BC7C-389D-B44C-8D38-1C8DE3B3448A}"/>
              </a:ext>
            </a:extLst>
          </p:cNvPr>
          <p:cNvPicPr>
            <a:picLocks noGrp="1" noChangeAspect="1"/>
          </p:cNvPicPr>
          <p:nvPr>
            <p:ph idx="1"/>
          </p:nvPr>
        </p:nvPicPr>
        <p:blipFill>
          <a:blip r:embed="rId2"/>
          <a:stretch>
            <a:fillRect/>
          </a:stretch>
        </p:blipFill>
        <p:spPr>
          <a:xfrm>
            <a:off x="166481" y="2387600"/>
            <a:ext cx="5219700" cy="2082800"/>
          </a:xfrm>
          <a:prstGeom prst="rect">
            <a:avLst/>
          </a:prstGeom>
        </p:spPr>
      </p:pic>
      <p:pic>
        <p:nvPicPr>
          <p:cNvPr id="6" name="Picture 5">
            <a:extLst>
              <a:ext uri="{FF2B5EF4-FFF2-40B4-BE49-F238E27FC236}">
                <a16:creationId xmlns:a16="http://schemas.microsoft.com/office/drawing/2014/main" id="{66525EBD-251F-714A-9CD1-15A976ABE32E}"/>
              </a:ext>
            </a:extLst>
          </p:cNvPr>
          <p:cNvPicPr>
            <a:picLocks noChangeAspect="1"/>
          </p:cNvPicPr>
          <p:nvPr/>
        </p:nvPicPr>
        <p:blipFill>
          <a:blip r:embed="rId3"/>
          <a:stretch>
            <a:fillRect/>
          </a:stretch>
        </p:blipFill>
        <p:spPr>
          <a:xfrm>
            <a:off x="6805821" y="2533650"/>
            <a:ext cx="3200400" cy="1790700"/>
          </a:xfrm>
          <a:prstGeom prst="rect">
            <a:avLst/>
          </a:prstGeom>
        </p:spPr>
      </p:pic>
      <p:pic>
        <p:nvPicPr>
          <p:cNvPr id="7" name="Picture 6">
            <a:extLst>
              <a:ext uri="{FF2B5EF4-FFF2-40B4-BE49-F238E27FC236}">
                <a16:creationId xmlns:a16="http://schemas.microsoft.com/office/drawing/2014/main" id="{0A78D7D1-92CF-5A48-83CA-FEB2D4D56156}"/>
              </a:ext>
            </a:extLst>
          </p:cNvPr>
          <p:cNvPicPr>
            <a:picLocks noChangeAspect="1"/>
          </p:cNvPicPr>
          <p:nvPr/>
        </p:nvPicPr>
        <p:blipFill>
          <a:blip r:embed="rId4"/>
          <a:stretch>
            <a:fillRect/>
          </a:stretch>
        </p:blipFill>
        <p:spPr>
          <a:xfrm>
            <a:off x="5386181" y="4704588"/>
            <a:ext cx="1358900" cy="1905000"/>
          </a:xfrm>
          <a:prstGeom prst="rect">
            <a:avLst/>
          </a:prstGeom>
        </p:spPr>
      </p:pic>
    </p:spTree>
    <p:extLst>
      <p:ext uri="{BB962C8B-B14F-4D97-AF65-F5344CB8AC3E}">
        <p14:creationId xmlns:p14="http://schemas.microsoft.com/office/powerpoint/2010/main" val="416491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DA5B2-A8E6-4761-BB7D-704389632D05}"/>
              </a:ext>
            </a:extLst>
          </p:cNvPr>
          <p:cNvSpPr>
            <a:spLocks noGrp="1"/>
          </p:cNvSpPr>
          <p:nvPr>
            <p:ph type="title"/>
          </p:nvPr>
        </p:nvSpPr>
        <p:spPr/>
        <p:txBody>
          <a:bodyPr/>
          <a:lstStyle/>
          <a:p>
            <a:r>
              <a:rPr lang="es-ES" dirty="0"/>
              <a:t>Demostración del programa.</a:t>
            </a:r>
            <a:endParaRPr lang="es-419" dirty="0"/>
          </a:p>
        </p:txBody>
      </p:sp>
      <p:sp>
        <p:nvSpPr>
          <p:cNvPr id="3" name="Marcador de contenido 2">
            <a:extLst>
              <a:ext uri="{FF2B5EF4-FFF2-40B4-BE49-F238E27FC236}">
                <a16:creationId xmlns:a16="http://schemas.microsoft.com/office/drawing/2014/main" id="{DFF55661-3EA1-4CE5-8A6C-4BD678089C71}"/>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29919894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{ADBB80CA-96CF-E849-9DD8-A1040A7FCD9F}tf10001120</Template>
  <TotalTime>114</TotalTime>
  <Words>310</Words>
  <Application>Microsoft Macintosh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Memoria Alpha-Beta (Max)</vt:lpstr>
      <vt:lpstr>Algoritmo: ¿Qué es Alpha-Beta?</vt:lpstr>
      <vt:lpstr>Algoritmo: ¿Qué es Alpha-Beta?</vt:lpstr>
      <vt:lpstr>Aplicaciones del Alpha-Beta</vt:lpstr>
      <vt:lpstr>Algoritmo</vt:lpstr>
      <vt:lpstr>Algoritmo (Aprendizaje)</vt:lpstr>
      <vt:lpstr>Algoritmo (Aprendizaje)</vt:lpstr>
      <vt:lpstr>Algoritmo (Recuperación</vt:lpstr>
      <vt:lpstr>Demostración del programa.</vt:lpstr>
      <vt:lpstr>REQUISITOS DEL SISTEMA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Clasificador Alpha-Beta</dc:title>
  <dc:creator>SALVADOR AGUIRRE CHAVEZ</dc:creator>
  <cp:lastModifiedBy>Alejandro Ruiz E</cp:lastModifiedBy>
  <cp:revision>8</cp:revision>
  <dcterms:created xsi:type="dcterms:W3CDTF">2019-12-01T23:28:30Z</dcterms:created>
  <dcterms:modified xsi:type="dcterms:W3CDTF">2019-12-03T17:49:14Z</dcterms:modified>
</cp:coreProperties>
</file>