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9" d="100"/>
          <a:sy n="149" d="100"/>
        </p:scale>
        <p:origin x="-20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3" d="100"/>
          <a:sy n="93" d="100"/>
        </p:scale>
        <p:origin x="-418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B6130-3514-2149-8391-35A9A02F5072}" type="datetimeFigureOut">
              <a:rPr lang="en-US" smtClean="0"/>
              <a:t>8/25/13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6DC40-BD35-1B42-890D-039D6BFDE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79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6DC40-BD35-1B42-890D-039D6BFDEF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56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3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5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4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8/25/13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8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8/25/13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3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8/25/13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37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8/25/13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3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8/25/13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1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8/25/13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9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BA1BB-AB23-E847-B28F-2D2605775E3E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3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2" y="1263654"/>
            <a:ext cx="9143999" cy="307777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spAutoFit/>
          </a:bodyPr>
          <a:lstStyle/>
          <a:p>
            <a:pPr marL="463550"/>
            <a:r>
              <a:rPr lang="en-US" sz="1400" b="1" dirty="0" smtClean="0"/>
              <a:t>SCREEN	Identify which monitor to use for </a:t>
            </a:r>
            <a:r>
              <a:rPr lang="en-US" sz="1400" b="1" dirty="0" err="1" smtClean="0"/>
              <a:t>Sikuli</a:t>
            </a:r>
            <a:r>
              <a:rPr lang="en-US" sz="1400" b="1" dirty="0" smtClean="0"/>
              <a:t> Slides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3208" y="1650171"/>
            <a:ext cx="812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Monitor </a:t>
            </a:r>
            <a:r>
              <a:rPr lang="en-US" sz="1200" dirty="0"/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1386667" y="1650160"/>
            <a:ext cx="1032944" cy="31058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50385" y="1638642"/>
            <a:ext cx="1499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Monitor (</a:t>
            </a:r>
            <a:r>
              <a:rPr lang="en-US" sz="1200" i="1" dirty="0"/>
              <a:t>t</a:t>
            </a:r>
            <a:r>
              <a:rPr lang="en-US" sz="1200" i="1" dirty="0" smtClean="0"/>
              <a:t>ype other)</a:t>
            </a:r>
            <a:endParaRPr lang="en-US" sz="12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508214" y="1638642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Monitor 1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563868" y="1650171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Monitor 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780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</Words>
  <Application>Microsoft Macintosh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Tom Yeh</cp:lastModifiedBy>
  <cp:revision>10</cp:revision>
  <dcterms:created xsi:type="dcterms:W3CDTF">2013-08-25T04:28:36Z</dcterms:created>
  <dcterms:modified xsi:type="dcterms:W3CDTF">2013-08-25T13:01:09Z</dcterms:modified>
</cp:coreProperties>
</file>