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418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B6130-3514-2149-8391-35A9A02F5072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6DC40-BD35-1B42-890D-039D6BFD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6DC40-BD35-1B42-890D-039D6BFDE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2" y="1263654"/>
            <a:ext cx="9143999" cy="307777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marL="463550"/>
            <a:r>
              <a:rPr lang="en-US" sz="1400" b="1" dirty="0" smtClean="0"/>
              <a:t>SCREEN	Identify which monitor to use for </a:t>
            </a:r>
            <a:r>
              <a:rPr lang="en-US" sz="1400" b="1" dirty="0" err="1" smtClean="0"/>
              <a:t>Sikuli</a:t>
            </a:r>
            <a:r>
              <a:rPr lang="en-US" sz="1400" b="1" dirty="0" smtClean="0"/>
              <a:t> Slides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208" y="1650171"/>
            <a:ext cx="81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</a:t>
            </a:r>
            <a:r>
              <a:rPr lang="en-US" sz="12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6667" y="1650160"/>
            <a:ext cx="1032944" cy="31058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50385" y="1638642"/>
            <a:ext cx="1499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(</a:t>
            </a:r>
            <a:r>
              <a:rPr lang="en-US" sz="1200" i="1" dirty="0"/>
              <a:t>t</a:t>
            </a:r>
            <a:r>
              <a:rPr lang="en-US" sz="1200" i="1" dirty="0" smtClean="0"/>
              <a:t>ype other)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508214" y="163864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63868" y="1650171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 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891263"/>
            <a:ext cx="9144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463550">
              <a:tabLst>
                <a:tab pos="8059738" algn="l"/>
                <a:tab pos="8807450" algn="l"/>
                <a:tab pos="8913813" algn="l"/>
              </a:tabLst>
            </a:pPr>
            <a:r>
              <a:rPr lang="en-US" sz="1400" b="1" dirty="0" smtClean="0"/>
              <a:t>MIN SCORE  Set the level of precision </a:t>
            </a:r>
            <a:r>
              <a:rPr lang="en-US" sz="1400" b="1" dirty="0" err="1" smtClean="0"/>
              <a:t>Sikuli</a:t>
            </a:r>
            <a:r>
              <a:rPr lang="en-US" sz="1400" b="1" dirty="0" smtClean="0"/>
              <a:t> Slides uses to recognize the content within the Target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58667" y="4409931"/>
            <a:ext cx="404759" cy="3623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5587609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16200000">
            <a:off x="6120513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6200000">
            <a:off x="5054706" y="4662081"/>
            <a:ext cx="216169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16200000">
            <a:off x="6653418" y="4662083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4521796" y="4666347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2923077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3455982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2390173" y="4662081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3988887" y="4662082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1857264" y="4666346"/>
            <a:ext cx="216170" cy="53290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55792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91861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917852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2937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990940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36578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5839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71831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6010" y="445815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88900" y="445815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50861" y="4854148"/>
            <a:ext cx="66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default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1308" y="4857746"/>
            <a:ext cx="53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most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05268" y="4874291"/>
            <a:ext cx="519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east 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9</cp:revision>
  <dcterms:created xsi:type="dcterms:W3CDTF">2013-08-25T04:28:36Z</dcterms:created>
  <dcterms:modified xsi:type="dcterms:W3CDTF">2013-08-25T12:59:42Z</dcterms:modified>
</cp:coreProperties>
</file>