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3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3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2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1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10/18/13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9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10/18/13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1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10/18/13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10/18/13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8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10/18/13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1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10/18/13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4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B1AA8-4F81-414A-9DAE-F97FE8EB8E18}" type="datetimeFigureOut">
              <a:rPr lang="en-US" smtClean="0"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7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kuli_con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97" y="1486900"/>
            <a:ext cx="6591300" cy="4406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28344" y="2252552"/>
            <a:ext cx="922487" cy="778808"/>
          </a:xfrm>
          <a:prstGeom prst="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1194" y="635028"/>
            <a:ext cx="1227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CLICK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3413230" y="368715"/>
            <a:ext cx="2137574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/>
              <a:t>First Step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9239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kuli_con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97" y="1486900"/>
            <a:ext cx="6591300" cy="4406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10669" y="2252552"/>
            <a:ext cx="922487" cy="778808"/>
          </a:xfrm>
          <a:prstGeom prst="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1194" y="635028"/>
            <a:ext cx="1227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CLICK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413230" y="368715"/>
            <a:ext cx="2750222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/>
              <a:t>Second Step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563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kuli_con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97" y="1486900"/>
            <a:ext cx="6591300" cy="4406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95313" y="4469158"/>
            <a:ext cx="922487" cy="778808"/>
          </a:xfrm>
          <a:prstGeom prst="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1194" y="635028"/>
            <a:ext cx="1227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CLICK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413230" y="368715"/>
            <a:ext cx="2318413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/>
              <a:t>Third Step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3168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kuli_con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97" y="1486900"/>
            <a:ext cx="6591300" cy="4406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56953" y="1929047"/>
            <a:ext cx="1665269" cy="1581577"/>
          </a:xfrm>
          <a:prstGeom prst="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1194" y="635028"/>
            <a:ext cx="1203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EXIST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413230" y="368715"/>
            <a:ext cx="2628745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/>
              <a:t>Fourth Step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5929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kuli_con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97" y="1486900"/>
            <a:ext cx="6591300" cy="4406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6743" y="4445194"/>
            <a:ext cx="927576" cy="946550"/>
          </a:xfrm>
          <a:prstGeom prst="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1194" y="635028"/>
            <a:ext cx="2888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DOUBLE CLICK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413230" y="368715"/>
            <a:ext cx="2171638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smtClean="0"/>
              <a:t>Fifth Step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65937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16</Words>
  <Application>Microsoft Macintosh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Tom Yeh</cp:lastModifiedBy>
  <cp:revision>24</cp:revision>
  <dcterms:created xsi:type="dcterms:W3CDTF">2013-08-03T05:53:15Z</dcterms:created>
  <dcterms:modified xsi:type="dcterms:W3CDTF">2013-10-19T00:45:22Z</dcterms:modified>
</cp:coreProperties>
</file>