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03 at 3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45" y="754844"/>
            <a:ext cx="47244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6561" y="2504166"/>
            <a:ext cx="1425661" cy="111429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410" y="886643"/>
            <a:ext cx="189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55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5</cp:revision>
  <dcterms:created xsi:type="dcterms:W3CDTF">2013-08-03T05:53:15Z</dcterms:created>
  <dcterms:modified xsi:type="dcterms:W3CDTF">2013-08-04T12:01:07Z</dcterms:modified>
</cp:coreProperties>
</file>