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99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EAE28-DD6E-D342-9D11-FD0FD41ECEFF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EB44-EABA-4E47-9B9D-20572FFE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7EB44-EABA-4E47-9B9D-20572FFEC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413230" y="368715"/>
            <a:ext cx="213757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First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82044" y="3151185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0669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75022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050281" y="3151185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5313" y="4469158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31841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Third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167019" y="3696972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168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953" y="1929047"/>
            <a:ext cx="1665269" cy="158157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96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Rightclick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62874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Fourth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96241" y="3664542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743" y="4445194"/>
            <a:ext cx="927576" cy="94655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288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DOUBLECLICK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17163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smtClean="0"/>
              <a:t>Fifth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790781" y="4683858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59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21</Words>
  <Application>Microsoft Macintosh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39</cp:revision>
  <dcterms:created xsi:type="dcterms:W3CDTF">2013-08-03T05:53:15Z</dcterms:created>
  <dcterms:modified xsi:type="dcterms:W3CDTF">2013-10-28T02:25:01Z</dcterms:modified>
</cp:coreProperties>
</file>