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6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5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DEF3-652E-F941-A8F9-66B93172E72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8133" y="1128374"/>
            <a:ext cx="512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</a:t>
            </a:r>
            <a:r>
              <a:rPr lang="en-US" dirty="0"/>
              <a:t>http://</a:t>
            </a:r>
            <a:r>
              <a:rPr lang="en-US" dirty="0" err="1"/>
              <a:t>slides.sikuli.org</a:t>
            </a:r>
            <a:r>
              <a:rPr lang="en-US" dirty="0"/>
              <a:t>/examples/</a:t>
            </a:r>
            <a:r>
              <a:rPr lang="en-US" dirty="0" err="1"/>
              <a:t>login.html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8-10 at 12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017"/>
            <a:ext cx="8204200" cy="3492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253" y="2588038"/>
            <a:ext cx="1545465" cy="74286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81" y="855862"/>
            <a:ext cx="2793378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TYPE &lt;username&gt;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9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8-10 at 12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017"/>
            <a:ext cx="8204200" cy="3492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94595" y="2612002"/>
            <a:ext cx="1545465" cy="74286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94595" y="870915"/>
            <a:ext cx="2735695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TYPE &lt;password&gt;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84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8-10 at 12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017"/>
            <a:ext cx="8204200" cy="3492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09977" y="2695874"/>
            <a:ext cx="850605" cy="55115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58389" y="2021153"/>
            <a:ext cx="995560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140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19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11</cp:revision>
  <dcterms:created xsi:type="dcterms:W3CDTF">2013-08-10T15:34:04Z</dcterms:created>
  <dcterms:modified xsi:type="dcterms:W3CDTF">2013-08-10T19:23:20Z</dcterms:modified>
</cp:coreProperties>
</file>