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3" r:id="rId1"/>
  </p:sldMasterIdLst>
  <p:notesMasterIdLst>
    <p:notesMasterId r:id="rId26"/>
  </p:notesMasterIdLst>
  <p:sldIdLst>
    <p:sldId id="256" r:id="rId2"/>
    <p:sldId id="257" r:id="rId3"/>
    <p:sldId id="259" r:id="rId4"/>
    <p:sldId id="279" r:id="rId5"/>
    <p:sldId id="280" r:id="rId6"/>
    <p:sldId id="281" r:id="rId7"/>
    <p:sldId id="282" r:id="rId8"/>
    <p:sldId id="258" r:id="rId9"/>
    <p:sldId id="269" r:id="rId10"/>
    <p:sldId id="260" r:id="rId11"/>
    <p:sldId id="267" r:id="rId12"/>
    <p:sldId id="262" r:id="rId13"/>
    <p:sldId id="268" r:id="rId14"/>
    <p:sldId id="264" r:id="rId15"/>
    <p:sldId id="265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6"/>
    <p:restoredTop sz="94708"/>
  </p:normalViewPr>
  <p:slideViewPr>
    <p:cSldViewPr snapToGrid="0" snapToObjects="1">
      <p:cViewPr varScale="1">
        <p:scale>
          <a:sx n="74" d="100"/>
          <a:sy n="74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1" Type="http://schemas.openxmlformats.org/officeDocument/2006/relationships/slide" Target="slides/slide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7" Type="http://schemas.openxmlformats.org/officeDocument/2006/relationships/slide" Target="slides/slide6.xml"/><Relationship Id="rId33" Type="http://schemas.openxmlformats.org/officeDocument/2006/relationships/customXml" Target="../customXml/item3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6" Type="http://schemas.openxmlformats.org/officeDocument/2006/relationships/slide" Target="slides/slide15.xml"/><Relationship Id="rId2" Type="http://schemas.openxmlformats.org/officeDocument/2006/relationships/slide" Target="slides/slide1.xml"/><Relationship Id="rId24" Type="http://schemas.openxmlformats.org/officeDocument/2006/relationships/slide" Target="slides/slide23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schemas.openxmlformats.org/officeDocument/2006/relationships/customXml" Target="../customXml/item2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5" Type="http://schemas.openxmlformats.org/officeDocument/2006/relationships/slide" Target="slides/slide14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9" Type="http://schemas.openxmlformats.org/officeDocument/2006/relationships/slide" Target="slides/slide8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F24F4-83D2-ED45-8570-46F31D1B906C}" type="datetimeFigureOut">
              <a:rPr lang="en-US" smtClean="0"/>
              <a:t>2/25/17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E58BC-A842-CD4D-A520-47DEBA0A4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45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D6D8-41E2-174F-B2A8-792110EAD2B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D5F0-4AD9-A84E-A699-5768382E2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D6D8-41E2-174F-B2A8-792110EAD2B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D5F0-4AD9-A84E-A699-5768382E2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D6D8-41E2-174F-B2A8-792110EAD2B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D5F0-4AD9-A84E-A699-5768382E2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D6D8-41E2-174F-B2A8-792110EAD2B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D5F0-4AD9-A84E-A699-5768382E2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D6D8-41E2-174F-B2A8-792110EAD2B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D5F0-4AD9-A84E-A699-5768382E2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D6D8-41E2-174F-B2A8-792110EAD2B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D5F0-4AD9-A84E-A699-5768382E2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D6D8-41E2-174F-B2A8-792110EAD2B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D5F0-4AD9-A84E-A699-5768382E2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D6D8-41E2-174F-B2A8-792110EAD2B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D5F0-4AD9-A84E-A699-5768382E2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D6D8-41E2-174F-B2A8-792110EAD2B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D5F0-4AD9-A84E-A699-5768382E2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D6D8-41E2-174F-B2A8-792110EAD2B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0A7D5F0-4AD9-A84E-A699-5768382E2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D6D8-41E2-174F-B2A8-792110EAD2B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D5F0-4AD9-A84E-A699-5768382E2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D6D8-41E2-174F-B2A8-792110EAD2B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D5F0-4AD9-A84E-A699-5768382E2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D6D8-41E2-174F-B2A8-792110EAD2B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D5F0-4AD9-A84E-A699-5768382E2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D6D8-41E2-174F-B2A8-792110EAD2B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D5F0-4AD9-A84E-A699-5768382E2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D6D8-41E2-174F-B2A8-792110EAD2B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D5F0-4AD9-A84E-A699-5768382E2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D6D8-41E2-174F-B2A8-792110EAD2B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D5F0-4AD9-A84E-A699-5768382E2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D6D8-41E2-174F-B2A8-792110EAD2B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D5F0-4AD9-A84E-A699-5768382E2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53D6D8-41E2-174F-B2A8-792110EAD2B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A7D5F0-4AD9-A84E-A699-5768382E2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1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  <p:sldLayoutId id="214748392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Relationship Id="rId3" Type="http://schemas.openxmlformats.org/officeDocument/2006/relationships/image" Target="../media/image10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Relationship Id="rId3" Type="http://schemas.openxmlformats.org/officeDocument/2006/relationships/image" Target="../media/image12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damdoupe/WackoPicko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etup.com/owasp-phoenix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Cyber Security Challenge Walkthrough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Joshua Harp and Brian Saenz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7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Challenge - PCAPs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Wireshark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Open up the </a:t>
            </a:r>
            <a:r>
              <a:rPr lang="en-US" dirty="0" err="1" smtClean="0"/>
              <a:t>pcap</a:t>
            </a:r>
            <a:r>
              <a:rPr lang="en-US" dirty="0" smtClean="0"/>
              <a:t> and get to work.</a:t>
            </a:r>
          </a:p>
          <a:p>
            <a:endParaRPr lang="en-US" dirty="0"/>
          </a:p>
          <a:p>
            <a:r>
              <a:rPr lang="en-US" dirty="0" smtClean="0"/>
              <a:t>Follow streams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07343" y="2853140"/>
            <a:ext cx="438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What was the intruder’s password?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343" y="3408613"/>
            <a:ext cx="4192262" cy="210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75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Challenge - PCAPs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Wireshark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Open up the </a:t>
            </a:r>
            <a:r>
              <a:rPr lang="en-US" dirty="0" err="1" smtClean="0"/>
              <a:t>pcap</a:t>
            </a:r>
            <a:r>
              <a:rPr lang="en-US" dirty="0" smtClean="0"/>
              <a:t> and get to work.</a:t>
            </a:r>
          </a:p>
          <a:p>
            <a:endParaRPr lang="en-US" dirty="0"/>
          </a:p>
          <a:p>
            <a:r>
              <a:rPr lang="en-US" dirty="0" smtClean="0"/>
              <a:t>Follow streams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07343" y="2853140"/>
            <a:ext cx="438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What was the intruder’s password?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343" y="3408613"/>
            <a:ext cx="4192262" cy="21043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505" y="5791200"/>
            <a:ext cx="82804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79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Challenge - PCAPs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Wireshark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Open up the </a:t>
            </a:r>
            <a:r>
              <a:rPr lang="en-US" dirty="0" err="1" smtClean="0"/>
              <a:t>pcap</a:t>
            </a:r>
            <a:r>
              <a:rPr lang="en-US" dirty="0" smtClean="0"/>
              <a:t> and get to work.</a:t>
            </a:r>
          </a:p>
          <a:p>
            <a:endParaRPr lang="en-US" dirty="0"/>
          </a:p>
          <a:p>
            <a:r>
              <a:rPr lang="en-US" dirty="0" smtClean="0"/>
              <a:t>Follow streams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29216" y="2828323"/>
            <a:ext cx="403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What was the accomplice’s email?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239" y="3358978"/>
            <a:ext cx="5230159" cy="220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78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Challenge - PCAPs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Wireshark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Open up the </a:t>
            </a:r>
            <a:r>
              <a:rPr lang="en-US" dirty="0" err="1" smtClean="0"/>
              <a:t>pcap</a:t>
            </a:r>
            <a:r>
              <a:rPr lang="en-US" dirty="0" smtClean="0"/>
              <a:t> and get to work.</a:t>
            </a:r>
          </a:p>
          <a:p>
            <a:endParaRPr lang="en-US" dirty="0"/>
          </a:p>
          <a:p>
            <a:r>
              <a:rPr lang="en-US" dirty="0" smtClean="0"/>
              <a:t>Follow streams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29216" y="2828323"/>
            <a:ext cx="403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What was the accomplice’s email?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239" y="3358978"/>
            <a:ext cx="5230159" cy="22094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808" y="3358978"/>
            <a:ext cx="5802192" cy="218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34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Challenge - PCAPs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Wireshark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Open up the </a:t>
            </a:r>
            <a:r>
              <a:rPr lang="en-US" dirty="0" err="1" smtClean="0"/>
              <a:t>pcap</a:t>
            </a:r>
            <a:r>
              <a:rPr lang="en-US" dirty="0" smtClean="0"/>
              <a:t> and get to work.</a:t>
            </a:r>
          </a:p>
          <a:p>
            <a:endParaRPr lang="en-US" dirty="0"/>
          </a:p>
          <a:p>
            <a:r>
              <a:rPr lang="en-US" dirty="0" smtClean="0"/>
              <a:t>Follow streams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89176" y="2730666"/>
            <a:ext cx="473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What was the name of the attachment?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392" y="3163665"/>
            <a:ext cx="6026358" cy="2678381"/>
          </a:xfrm>
          <a:prstGeom prst="rect">
            <a:avLst/>
          </a:prstGeom>
        </p:spPr>
      </p:pic>
      <p:sp>
        <p:nvSpPr>
          <p:cNvPr id="9" name="Frame 8"/>
          <p:cNvSpPr/>
          <p:nvPr/>
        </p:nvSpPr>
        <p:spPr>
          <a:xfrm>
            <a:off x="9500828" y="3596664"/>
            <a:ext cx="2709922" cy="1062207"/>
          </a:xfrm>
          <a:prstGeom prst="fram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844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Challenge - PCAPs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4074" y="1405328"/>
            <a:ext cx="10018713" cy="5300272"/>
          </a:xfrm>
        </p:spPr>
        <p:txBody>
          <a:bodyPr>
            <a:normAutofit/>
          </a:bodyPr>
          <a:lstStyle/>
          <a:p>
            <a:r>
              <a:rPr lang="en-US" dirty="0" smtClean="0"/>
              <a:t>Lessons Learned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Cleartext</a:t>
            </a:r>
            <a:r>
              <a:rPr lang="en-US" dirty="0" smtClean="0"/>
              <a:t> protocols are bad. Use secure protocols whenever possible.</a:t>
            </a:r>
          </a:p>
          <a:p>
            <a:pPr lvl="1"/>
            <a:r>
              <a:rPr lang="en-US" dirty="0" smtClean="0"/>
              <a:t>We were able to see content because of SMTP</a:t>
            </a:r>
          </a:p>
          <a:p>
            <a:pPr lvl="1"/>
            <a:endParaRPr lang="en-US" dirty="0"/>
          </a:p>
          <a:p>
            <a:r>
              <a:rPr lang="en-US" dirty="0" smtClean="0"/>
              <a:t>Basic authentication is just that</a:t>
            </a:r>
          </a:p>
          <a:p>
            <a:pPr lvl="1"/>
            <a:r>
              <a:rPr lang="en-US" dirty="0" smtClean="0"/>
              <a:t>Lots of ways to securely handle authentication</a:t>
            </a:r>
          </a:p>
          <a:p>
            <a:pPr lvl="1"/>
            <a:endParaRPr lang="en-US" dirty="0"/>
          </a:p>
          <a:p>
            <a:r>
              <a:rPr lang="en-US" dirty="0" smtClean="0"/>
              <a:t>Sometimes you have to hike up your pants and wade through the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627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Forked from </a:t>
            </a:r>
            <a:r>
              <a:rPr lang="en-US" dirty="0" err="1" smtClean="0"/>
              <a:t>WackoPicko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https://github.com/adamdoupe/WackoPicko</a:t>
            </a:r>
            <a:endParaRPr lang="en-US" dirty="0" smtClean="0"/>
          </a:p>
          <a:p>
            <a:pPr lvl="1"/>
            <a:r>
              <a:rPr lang="en-US" dirty="0" smtClean="0"/>
              <a:t>Original use was to test web application vulnerability scanners.</a:t>
            </a:r>
          </a:p>
          <a:p>
            <a:pPr lvl="1"/>
            <a:r>
              <a:rPr lang="en-US" dirty="0" smtClean="0"/>
              <a:t>Yes, there are more vulnerabilities then what is listed on the guide.</a:t>
            </a:r>
          </a:p>
          <a:p>
            <a:pPr lvl="1"/>
            <a:r>
              <a:rPr lang="en-US" dirty="0" smtClean="0"/>
              <a:t>7yr old project still relevant today.</a:t>
            </a:r>
          </a:p>
        </p:txBody>
      </p:sp>
    </p:spTree>
    <p:extLst>
      <p:ext uri="{BB962C8B-B14F-4D97-AF65-F5344CB8AC3E}">
        <p14:creationId xmlns:p14="http://schemas.microsoft.com/office/powerpoint/2010/main" val="996196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OWASP Top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Non-profit providing unbiased, practical information about application security.</a:t>
            </a:r>
          </a:p>
          <a:p>
            <a:r>
              <a:rPr lang="en-US" dirty="0" smtClean="0"/>
              <a:t>76% of government  apps failed the initial OWASP Top 10 risk assessment.</a:t>
            </a:r>
          </a:p>
          <a:p>
            <a:r>
              <a:rPr lang="en-US" dirty="0" smtClean="0"/>
              <a:t>Wiki’s are a great resource for learning!</a:t>
            </a:r>
          </a:p>
          <a:p>
            <a:r>
              <a:rPr lang="en-US" dirty="0" smtClean="0"/>
              <a:t>Phoenix Chapter (</a:t>
            </a:r>
            <a:r>
              <a:rPr lang="en-US" dirty="0" smtClean="0">
                <a:hlinkClick r:id="rId2"/>
              </a:rPr>
              <a:t>https://www.meetup.com/owasp-phoenix/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32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Hard/insane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Originally basement CTF from dc416 (Def Con Toronto)</a:t>
            </a:r>
          </a:p>
          <a:p>
            <a:r>
              <a:rPr lang="en-US" dirty="0" smtClean="0"/>
              <a:t>Developed by the </a:t>
            </a:r>
            <a:r>
              <a:rPr lang="en-US" dirty="0" err="1" smtClean="0"/>
              <a:t>VulnHub</a:t>
            </a:r>
            <a:r>
              <a:rPr lang="en-US" dirty="0" smtClean="0"/>
              <a:t> CTF team</a:t>
            </a:r>
          </a:p>
          <a:p>
            <a:pPr lvl="1"/>
            <a:r>
              <a:rPr lang="en-US" dirty="0" smtClean="0"/>
              <a:t>Specifically @</a:t>
            </a:r>
            <a:r>
              <a:rPr lang="en-US" dirty="0" err="1" smtClean="0"/>
              <a:t>barrebas</a:t>
            </a:r>
            <a:endParaRPr lang="en-US" dirty="0" smtClean="0"/>
          </a:p>
          <a:p>
            <a:r>
              <a:rPr lang="en-US" dirty="0" smtClean="0"/>
              <a:t>There are a total of four in the series</a:t>
            </a:r>
          </a:p>
          <a:p>
            <a:pPr lvl="1"/>
            <a:r>
              <a:rPr lang="en-US" dirty="0" smtClean="0"/>
              <a:t>Baffle</a:t>
            </a:r>
          </a:p>
          <a:p>
            <a:pPr lvl="1"/>
            <a:r>
              <a:rPr lang="en-US" dirty="0" smtClean="0"/>
              <a:t>Dick dastardly</a:t>
            </a:r>
          </a:p>
          <a:p>
            <a:pPr lvl="1"/>
            <a:r>
              <a:rPr lang="en-US" dirty="0" smtClean="0"/>
              <a:t>Fortress</a:t>
            </a:r>
          </a:p>
        </p:txBody>
      </p:sp>
    </p:spTree>
    <p:extLst>
      <p:ext uri="{BB962C8B-B14F-4D97-AF65-F5344CB8AC3E}">
        <p14:creationId xmlns:p14="http://schemas.microsoft.com/office/powerpoint/2010/main" val="492973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flag!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422" y="2097088"/>
            <a:ext cx="7487979" cy="2907953"/>
          </a:xfrm>
        </p:spPr>
      </p:pic>
    </p:spTree>
    <p:extLst>
      <p:ext uri="{BB962C8B-B14F-4D97-AF65-F5344CB8AC3E}">
        <p14:creationId xmlns:p14="http://schemas.microsoft.com/office/powerpoint/2010/main" val="41414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Challenge - Hashes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600" y="6169702"/>
            <a:ext cx="6324600" cy="3048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769123" y="2007432"/>
            <a:ext cx="10018713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Cracking!</a:t>
            </a:r>
          </a:p>
          <a:p>
            <a:pPr lvl="1"/>
            <a:r>
              <a:rPr lang="en-US" dirty="0" smtClean="0"/>
              <a:t>First three are just hashes that have to be cracked.</a:t>
            </a:r>
          </a:p>
          <a:p>
            <a:pPr lvl="1"/>
            <a:r>
              <a:rPr lang="en-US" dirty="0"/>
              <a:t>Last one is a password protected file, but you can extract the hash and crack it the same way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John the Ripper or </a:t>
            </a:r>
            <a:r>
              <a:rPr lang="en-US" dirty="0" err="1" smtClean="0"/>
              <a:t>Hascat</a:t>
            </a:r>
            <a:endParaRPr lang="en-US" dirty="0" smtClean="0"/>
          </a:p>
          <a:p>
            <a:pPr lvl="1"/>
            <a:r>
              <a:rPr lang="en-US" dirty="0" smtClean="0"/>
              <a:t>Know your tool.</a:t>
            </a:r>
          </a:p>
          <a:p>
            <a:pPr lvl="1"/>
            <a:r>
              <a:rPr lang="en-US" dirty="0" smtClean="0"/>
              <a:t>Manual pages help</a:t>
            </a:r>
          </a:p>
          <a:p>
            <a:r>
              <a:rPr lang="en-US" dirty="0" smtClean="0"/>
              <a:t>Important to know:</a:t>
            </a:r>
          </a:p>
          <a:p>
            <a:pPr lvl="1"/>
            <a:r>
              <a:rPr lang="en-US" dirty="0" smtClean="0"/>
              <a:t>Format of the hash or password.</a:t>
            </a:r>
          </a:p>
          <a:p>
            <a:pPr lvl="1"/>
            <a:r>
              <a:rPr lang="en-US" dirty="0" smtClean="0"/>
              <a:t>How to load it into the program.</a:t>
            </a:r>
          </a:p>
          <a:p>
            <a:pPr lvl="1"/>
            <a:r>
              <a:rPr lang="en-US" dirty="0" smtClean="0"/>
              <a:t>It can take time.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23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Second flag!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332" y="2097088"/>
            <a:ext cx="6490159" cy="4380355"/>
          </a:xfrm>
        </p:spPr>
      </p:pic>
    </p:spTree>
    <p:extLst>
      <p:ext uri="{BB962C8B-B14F-4D97-AF65-F5344CB8AC3E}">
        <p14:creationId xmlns:p14="http://schemas.microsoft.com/office/powerpoint/2010/main" val="479270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Third Flag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031" y="2097088"/>
            <a:ext cx="8364762" cy="2513549"/>
          </a:xfrm>
        </p:spPr>
      </p:pic>
    </p:spTree>
    <p:extLst>
      <p:ext uri="{BB962C8B-B14F-4D97-AF65-F5344CB8AC3E}">
        <p14:creationId xmlns:p14="http://schemas.microsoft.com/office/powerpoint/2010/main" val="2033348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fourth flag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646" y="2097088"/>
            <a:ext cx="7703532" cy="2526427"/>
          </a:xfrm>
        </p:spPr>
      </p:pic>
    </p:spTree>
    <p:extLst>
      <p:ext uri="{BB962C8B-B14F-4D97-AF65-F5344CB8AC3E}">
        <p14:creationId xmlns:p14="http://schemas.microsoft.com/office/powerpoint/2010/main" val="1577687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fifth flag!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555" y="2058451"/>
            <a:ext cx="6747714" cy="3543858"/>
          </a:xfrm>
        </p:spPr>
      </p:pic>
    </p:spTree>
    <p:extLst>
      <p:ext uri="{BB962C8B-B14F-4D97-AF65-F5344CB8AC3E}">
        <p14:creationId xmlns:p14="http://schemas.microsoft.com/office/powerpoint/2010/main" val="1211945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969016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99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Challenge -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094" y="2293496"/>
            <a:ext cx="10018713" cy="475188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Lessons Learned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Cracking takes time</a:t>
            </a:r>
          </a:p>
          <a:p>
            <a:pPr lvl="1"/>
            <a:r>
              <a:rPr lang="en-US" dirty="0" smtClean="0"/>
              <a:t>It helps to have parameters, wordlists.</a:t>
            </a:r>
          </a:p>
          <a:p>
            <a:pPr lvl="1"/>
            <a:r>
              <a:rPr lang="en-US" dirty="0" smtClean="0"/>
              <a:t>Rainbow tables are pre cracked passwords, just does a comparison.</a:t>
            </a:r>
          </a:p>
          <a:p>
            <a:pPr lvl="1"/>
            <a:endParaRPr lang="en-US" dirty="0"/>
          </a:p>
          <a:p>
            <a:r>
              <a:rPr lang="en-US" dirty="0" smtClean="0"/>
              <a:t>Cracking is easier than </a:t>
            </a:r>
            <a:r>
              <a:rPr lang="en-US" dirty="0" err="1" smtClean="0"/>
              <a:t>bruteforcing</a:t>
            </a:r>
            <a:r>
              <a:rPr lang="en-US" dirty="0" smtClean="0"/>
              <a:t> a field, but less likely to occur.</a:t>
            </a:r>
          </a:p>
          <a:p>
            <a:pPr lvl="1"/>
            <a:endParaRPr lang="en-US" dirty="0"/>
          </a:p>
          <a:p>
            <a:r>
              <a:rPr lang="en-US" dirty="0" smtClean="0"/>
              <a:t>The longer and more complex the password, the longer it takes.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New hashing algorithms increase cost and </a:t>
            </a:r>
            <a:r>
              <a:rPr lang="en-US" dirty="0" err="1" smtClean="0"/>
              <a:t>keyspace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7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Challenge - Hashes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102" y="2967487"/>
            <a:ext cx="10246939" cy="20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Challenge - Hashes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99" y="2540000"/>
            <a:ext cx="10784937" cy="194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55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Challenge - Hashes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93" y="3019245"/>
            <a:ext cx="11618783" cy="232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5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Challenge - Hashes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07" y="3266535"/>
            <a:ext cx="9987116" cy="160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57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Challenge - PCAPs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Wireshark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Open up the </a:t>
            </a:r>
            <a:r>
              <a:rPr lang="en-US" dirty="0" err="1" smtClean="0"/>
              <a:t>pcap</a:t>
            </a:r>
            <a:r>
              <a:rPr lang="en-US" dirty="0" smtClean="0"/>
              <a:t> and get to work.</a:t>
            </a:r>
          </a:p>
          <a:p>
            <a:endParaRPr lang="en-US" dirty="0"/>
          </a:p>
          <a:p>
            <a:r>
              <a:rPr lang="en-US" dirty="0" smtClean="0"/>
              <a:t>Follow streams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593" y="5071463"/>
            <a:ext cx="48133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Challenge - PCAPs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Wireshark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Open up the </a:t>
            </a:r>
            <a:r>
              <a:rPr lang="en-US" dirty="0" err="1" smtClean="0"/>
              <a:t>pcap</a:t>
            </a:r>
            <a:r>
              <a:rPr lang="en-US" dirty="0" smtClean="0"/>
              <a:t> and get to work.</a:t>
            </a:r>
          </a:p>
          <a:p>
            <a:endParaRPr lang="en-US" dirty="0"/>
          </a:p>
          <a:p>
            <a:r>
              <a:rPr lang="en-US" dirty="0" smtClean="0"/>
              <a:t>Follow streams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666" y="3425420"/>
            <a:ext cx="5026675" cy="20707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93666" y="3012154"/>
            <a:ext cx="403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What was the intruder’s email?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44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77D4C624A3BC48856148CF75A7045B" ma:contentTypeVersion="9" ma:contentTypeDescription="Create a new document." ma:contentTypeScope="" ma:versionID="ff596a04969ad5187263aae103a2f06c">
  <xsd:schema xmlns:xsd="http://www.w3.org/2001/XMLSchema" xmlns:xs="http://www.w3.org/2001/XMLSchema" xmlns:p="http://schemas.microsoft.com/office/2006/metadata/properties" xmlns:ns2="0f7ec765-c36e-4e96-8621-9ded31ea2843" xmlns:ns3="f35a5db0-372f-4ab6-8569-a62bfbe0dec7" targetNamespace="http://schemas.microsoft.com/office/2006/metadata/properties" ma:root="true" ma:fieldsID="1c92be6cc34644ec91253f1cee400bf6" ns2:_="" ns3:_="">
    <xsd:import namespace="0f7ec765-c36e-4e96-8621-9ded31ea2843"/>
    <xsd:import namespace="f35a5db0-372f-4ab6-8569-a62bfbe0dec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7ec765-c36e-4e96-8621-9ded31ea284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5a5db0-372f-4ab6-8569-a62bfbe0de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DB7564-4AEE-47E7-8ECB-2781DBB80F91}"/>
</file>

<file path=customXml/itemProps2.xml><?xml version="1.0" encoding="utf-8"?>
<ds:datastoreItem xmlns:ds="http://schemas.openxmlformats.org/officeDocument/2006/customXml" ds:itemID="{E33294B0-E6A8-494E-970C-DF66EF747D18}"/>
</file>

<file path=customXml/itemProps3.xml><?xml version="1.0" encoding="utf-8"?>
<ds:datastoreItem xmlns:ds="http://schemas.openxmlformats.org/officeDocument/2006/customXml" ds:itemID="{6706CC2D-27A7-425D-BEFD-3F6868F6E2BA}"/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296</TotalTime>
  <Words>520</Words>
  <Application>Microsoft Macintosh PowerPoint</Application>
  <PresentationFormat>Widescreen</PresentationFormat>
  <Paragraphs>120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Corbel</vt:lpstr>
      <vt:lpstr>Parallax</vt:lpstr>
      <vt:lpstr>Cyber Security Challenge Walkthrough</vt:lpstr>
      <vt:lpstr>Easy Challenge - Hashes</vt:lpstr>
      <vt:lpstr>Easy Challenge - Hashes</vt:lpstr>
      <vt:lpstr>Easy Challenge - Hashes</vt:lpstr>
      <vt:lpstr>Easy Challenge - Hashes</vt:lpstr>
      <vt:lpstr>Easy Challenge - Hashes</vt:lpstr>
      <vt:lpstr>Easy Challenge - Hashes</vt:lpstr>
      <vt:lpstr>Easy Challenge - PCAPs</vt:lpstr>
      <vt:lpstr>Easy Challenge - PCAPs</vt:lpstr>
      <vt:lpstr>Easy Challenge - PCAPs</vt:lpstr>
      <vt:lpstr>Easy Challenge - PCAPs</vt:lpstr>
      <vt:lpstr>Easy Challenge - PCAPs</vt:lpstr>
      <vt:lpstr>Easy Challenge - PCAPs</vt:lpstr>
      <vt:lpstr>Easy Challenge - PCAPs</vt:lpstr>
      <vt:lpstr>Easy Challenge - PCAPs</vt:lpstr>
      <vt:lpstr>Intermediate challenge</vt:lpstr>
      <vt:lpstr>OWASP Top 10</vt:lpstr>
      <vt:lpstr>Hard/insane challenge</vt:lpstr>
      <vt:lpstr>The first flag! </vt:lpstr>
      <vt:lpstr>The Second flag!</vt:lpstr>
      <vt:lpstr>The Third Flag</vt:lpstr>
      <vt:lpstr>The fourth flag</vt:lpstr>
      <vt:lpstr>The fifth flag!</vt:lpstr>
      <vt:lpstr>Questions?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Challenge Walkthrough</dc:title>
  <dc:creator>Brian Saenz</dc:creator>
  <cp:lastModifiedBy>Brian Saenz</cp:lastModifiedBy>
  <cp:revision>16</cp:revision>
  <dcterms:created xsi:type="dcterms:W3CDTF">2017-02-25T02:07:09Z</dcterms:created>
  <dcterms:modified xsi:type="dcterms:W3CDTF">2017-02-25T20:35:57Z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0x010100D077D4C624A3BC48856148CF75A7045B</vt:lpwstr>
  </property>
</Properties>
</file>