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70194BB4-77F5-4F80-AE28-B1D99188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5250"/>
            <a:ext cx="109537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Avery Chan</cp:lastModifiedBy>
  <cp:revision>1</cp:revision>
  <dcterms:created xsi:type="dcterms:W3CDTF">2021-09-23T06:30:54Z</dcterms:created>
  <dcterms:modified xsi:type="dcterms:W3CDTF">2021-09-23T06:31:06Z</dcterms:modified>
</cp:coreProperties>
</file>