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 (3)">
            <a:extLst>
              <a:ext uri="{FF2B5EF4-FFF2-40B4-BE49-F238E27FC236}">
                <a16:creationId xmlns:a16="http://schemas.microsoft.com/office/drawing/2014/main" id="{7D150738-1C77-4519-87F9-B03CA5E4C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89" y="0"/>
            <a:ext cx="91166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2021-09-23T15:19:59Z</dcterms:created>
  <dcterms:modified xsi:type="dcterms:W3CDTF">2021-09-23T15:23:46Z</dcterms:modified>
</cp:coreProperties>
</file>