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B1413333-1238-456B-A75A-F4F280D6E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5250"/>
            <a:ext cx="109537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Avery Chan</cp:lastModifiedBy>
  <cp:revision>1</cp:revision>
  <dcterms:created xsi:type="dcterms:W3CDTF">2021-09-23T06:22:53Z</dcterms:created>
  <dcterms:modified xsi:type="dcterms:W3CDTF">2021-09-23T06:23:06Z</dcterms:modified>
</cp:coreProperties>
</file>