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3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32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9/23/21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5 (3)">
            <a:extLst>
              <a:ext uri="{FF2B5EF4-FFF2-40B4-BE49-F238E27FC236}">
                <a16:creationId xmlns:a16="http://schemas.microsoft.com/office/drawing/2014/main" id="{7D5192E1-D5D6-49CD-A7B5-2C3BB82768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033" y="0"/>
            <a:ext cx="10289933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Avery Chan</cp:lastModifiedBy>
  <cp:revision>2</cp:revision>
  <dcterms:created xsi:type="dcterms:W3CDTF">2021-09-23T15:31:16Z</dcterms:created>
  <dcterms:modified xsi:type="dcterms:W3CDTF">2021-09-23T15:35:08Z</dcterms:modified>
</cp:coreProperties>
</file>