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3A9C712-6BB0-4856-8117-F5D5B158B5B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Tableau-Antibiotics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B57FF11-C942-41BD-A6D3-08D6D52650C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9/23/21 12:51:06 AM CDT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5090299A-4CE3-4A97-9EA7-0308AA65DA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" y="95250"/>
            <a:ext cx="1095375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2021-09-23T05:51:07Z</dcterms:created>
  <dcterms:modified xsi:type="dcterms:W3CDTF">2021-09-23T05:51:07Z</dcterms:modified>
</cp:coreProperties>
</file>