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C84C58E-8C04-4EC9-9514-D3BF7EED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2021-09-23T05:56:32Z</dcterms:created>
  <dcterms:modified xsi:type="dcterms:W3CDTF">2021-09-23T05:57:04Z</dcterms:modified>
</cp:coreProperties>
</file>