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10" d="100"/>
          <a:sy n="110" d="100"/>
        </p:scale>
        <p:origin x="55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9/23/21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9/23/21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949F804D-1BCD-A84E-90C7-1EB70FDAB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0"/>
            <a:ext cx="11455400" cy="6858000"/>
          </a:xfrm>
          <a:prstGeom prst="rect">
            <a:avLst/>
          </a:prstGeom>
        </p:spPr>
      </p:pic>
    </p:spTree>
    <p:extLst>
      <p:ext uri="{BB962C8B-B14F-4D97-AF65-F5344CB8AC3E}">
        <p14:creationId xmlns:p14="http://schemas.microsoft.com/office/powerpoint/2010/main" val="17779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18D0-5597-FA4E-A155-D633CB5E973E}"/>
              </a:ext>
            </a:extLst>
          </p:cNvPr>
          <p:cNvSpPr>
            <a:spLocks noGrp="1"/>
          </p:cNvSpPr>
          <p:nvPr>
            <p:ph type="title"/>
          </p:nvPr>
        </p:nvSpPr>
        <p:spPr/>
        <p:txBody>
          <a:bodyPr/>
          <a:lstStyle/>
          <a:p>
            <a:r>
              <a:rPr lang="en-US" dirty="0"/>
              <a:t>Writeup</a:t>
            </a:r>
          </a:p>
        </p:txBody>
      </p:sp>
      <p:sp>
        <p:nvSpPr>
          <p:cNvPr id="3" name="Content Placeholder 2">
            <a:extLst>
              <a:ext uri="{FF2B5EF4-FFF2-40B4-BE49-F238E27FC236}">
                <a16:creationId xmlns:a16="http://schemas.microsoft.com/office/drawing/2014/main" id="{340B4630-262A-1C49-9951-941BC1F7BCB4}"/>
              </a:ext>
            </a:extLst>
          </p:cNvPr>
          <p:cNvSpPr>
            <a:spLocks noGrp="1"/>
          </p:cNvSpPr>
          <p:nvPr>
            <p:ph idx="1"/>
          </p:nvPr>
        </p:nvSpPr>
        <p:spPr/>
        <p:txBody>
          <a:bodyPr>
            <a:normAutofit/>
          </a:bodyPr>
          <a:lstStyle/>
          <a:p>
            <a:pPr marL="0" indent="0">
              <a:buNone/>
            </a:pPr>
            <a:r>
              <a:rPr lang="en-US" sz="1800" dirty="0"/>
              <a:t>My main aim was to communicate which antibiotic worked most effectively both overall and for each bacteria.</a:t>
            </a:r>
          </a:p>
        </p:txBody>
      </p:sp>
    </p:spTree>
    <p:extLst>
      <p:ext uri="{BB962C8B-B14F-4D97-AF65-F5344CB8AC3E}">
        <p14:creationId xmlns:p14="http://schemas.microsoft.com/office/powerpoint/2010/main" val="302396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18D0-5597-FA4E-A155-D633CB5E973E}"/>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340B4630-262A-1C49-9951-941BC1F7BCB4}"/>
              </a:ext>
            </a:extLst>
          </p:cNvPr>
          <p:cNvSpPr>
            <a:spLocks noGrp="1"/>
          </p:cNvSpPr>
          <p:nvPr>
            <p:ph idx="1"/>
          </p:nvPr>
        </p:nvSpPr>
        <p:spPr/>
        <p:txBody>
          <a:bodyPr>
            <a:normAutofit/>
          </a:bodyPr>
          <a:lstStyle/>
          <a:p>
            <a:pPr marL="0" indent="0">
              <a:buNone/>
            </a:pPr>
            <a:r>
              <a:rPr lang="en-US" sz="1800" dirty="0"/>
              <a:t>     After the World War II, antibiotics were considered as "wonder drugs", since they were an easy remedy for what had been intractable ailments. To learn which drug worked most effectively for which bacterial infection, performance of the three most popular antibiotics on 16 bacteria were gathered. </a:t>
            </a:r>
          </a:p>
          <a:p>
            <a:pPr marL="0" indent="0">
              <a:buNone/>
            </a:pPr>
            <a:r>
              <a:rPr lang="en-US" sz="1800" dirty="0"/>
              <a:t>     Your task is to design a static (i.e., single image) visualization that you believe effectively communicates this data and provide a short write-up (no more than 4 paragraphs) describing your design. While you must use the data set given, note that you are free to filter, transform and augment the data as you see fit to highlight the elements that you think are most important in the data set.</a:t>
            </a:r>
          </a:p>
          <a:p>
            <a:pPr marL="0" indent="0">
              <a:buNone/>
            </a:pPr>
            <a:r>
              <a:rPr lang="en-US" sz="1800" b="1" dirty="0"/>
              <a:t>     As different visualizations can emphasize different aspects of a data set, you should document what aspects of the data you are attempting to most effectively communicate. In short, what story (or stories) are you trying to tell? Just as important, also note which aspects of the data might be obscured or down-played due to your visualization design.</a:t>
            </a:r>
          </a:p>
          <a:p>
            <a:pPr marL="0" indent="0">
              <a:buNone/>
            </a:pPr>
            <a:r>
              <a:rPr lang="en-US" sz="1800" b="1" dirty="0"/>
              <a:t>     In your write-up, you should provide a rigorous rationale for your design decisions. Document the visual encodings you used and why they are appropriate for the data. These decisions include the choice of visualization type, size, color, scale, and other visual elements, as well as the use of sorting or other data transformations. How do these decisions facilitate effective communication?</a:t>
            </a:r>
          </a:p>
        </p:txBody>
      </p:sp>
    </p:spTree>
    <p:extLst>
      <p:ext uri="{BB962C8B-B14F-4D97-AF65-F5344CB8AC3E}">
        <p14:creationId xmlns:p14="http://schemas.microsoft.com/office/powerpoint/2010/main" val="230249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291</Words>
  <Application>Microsoft Macintosh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Writeup</vt:lpstr>
      <vt:lpstr>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Avery Chan</cp:lastModifiedBy>
  <cp:revision>2</cp:revision>
  <dcterms:created xsi:type="dcterms:W3CDTF">2021-09-23T15:31:16Z</dcterms:created>
  <dcterms:modified xsi:type="dcterms:W3CDTF">2021-09-23T16:55:46Z</dcterms:modified>
</cp:coreProperties>
</file>