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D7FC29-378B-4BE2-A0ED-C0B5BFF8D7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Tableau-Antibiotics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7F929F-A31A-4E02-8F07-164656780C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9/23/21 4:38:46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 (3)" id="2" name="slide2">
            <a:extLst>
              <a:ext uri="{FF2B5EF4-FFF2-40B4-BE49-F238E27FC236}">
                <a16:creationId xmlns:a16="http://schemas.microsoft.com/office/drawing/2014/main" id="{6478DBB4-505D-4B69-9000-25D2A4526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2021-09-23T09:38:47Z</dcterms:created>
  <dcterms:modified xsi:type="dcterms:W3CDTF">2021-09-23T09:38:47Z</dcterms:modified>
</cp:coreProperties>
</file>