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 (2)">
            <a:extLst>
              <a:ext uri="{FF2B5EF4-FFF2-40B4-BE49-F238E27FC236}">
                <a16:creationId xmlns:a16="http://schemas.microsoft.com/office/drawing/2014/main" id="{95D32583-08F2-49C4-998F-9E0CB3E6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Avery Chan</cp:lastModifiedBy>
  <cp:revision>1</cp:revision>
  <dcterms:created xsi:type="dcterms:W3CDTF">2021-09-23T09:18:36Z</dcterms:created>
  <dcterms:modified xsi:type="dcterms:W3CDTF">2021-09-23T09:18:48Z</dcterms:modified>
</cp:coreProperties>
</file>