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20FD629D-2FCF-4521-8799-C68F65ED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2021-09-23T08:04:50Z</dcterms:created>
  <dcterms:modified xsi:type="dcterms:W3CDTF">2021-09-23T08:05:12Z</dcterms:modified>
</cp:coreProperties>
</file>