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3CE8487-20B9-4BA5-B30F-C5DDA18B9F2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Tableau-Antibiotics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A6E810E-9E0C-4337-9FA5-413EBAC33C4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9/23/21 12:48:26 AM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9C2549F-92E4-4296-AE41-E4C8647EAC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95250"/>
            <a:ext cx="109537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2021-09-23T05:48:27Z</dcterms:created>
  <dcterms:modified xsi:type="dcterms:W3CDTF">2021-09-23T05:48:27Z</dcterms:modified>
</cp:coreProperties>
</file>