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EDEC1D70-7B3F-4586-B8DA-7769AC04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2021-09-23T06:27:07Z</dcterms:created>
  <dcterms:modified xsi:type="dcterms:W3CDTF">2021-09-23T06:27:21Z</dcterms:modified>
</cp:coreProperties>
</file>