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8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D3EA-6E82-4F05-B9F9-610E57DBF7F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BC8-81D8-4BF0-941A-294AC1198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217676" y="928116"/>
            <a:ext cx="9756648" cy="5001768"/>
            <a:chOff x="1217676" y="928116"/>
            <a:chExt cx="9756648" cy="5001768"/>
          </a:xfrm>
        </p:grpSpPr>
        <p:sp>
          <p:nvSpPr>
            <p:cNvPr id="58" name="Rectangle 57"/>
            <p:cNvSpPr/>
            <p:nvPr/>
          </p:nvSpPr>
          <p:spPr>
            <a:xfrm>
              <a:off x="1217676" y="928116"/>
              <a:ext cx="9756648" cy="50017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01448" y="5245099"/>
              <a:ext cx="3079039" cy="610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70895" y="5119418"/>
              <a:ext cx="1745992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Proudly Sponsored By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18266" y="4558284"/>
              <a:ext cx="6117330" cy="1297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Where’s the driver </a:t>
              </a:r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station?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18266" y="991659"/>
              <a:ext cx="3917823" cy="3428233"/>
              <a:chOff x="1396180" y="1538686"/>
              <a:chExt cx="2255311" cy="28811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96180" y="1655900"/>
                <a:ext cx="2255311" cy="2763958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49678" y="1538686"/>
                <a:ext cx="548313" cy="2198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Robot </a:t>
                </a:r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View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401543" y="991176"/>
              <a:ext cx="1463040" cy="999484"/>
              <a:chOff x="9013587" y="1020325"/>
              <a:chExt cx="1828800" cy="83713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013587" y="1129882"/>
                <a:ext cx="1828800" cy="727581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64918" y="1020325"/>
                <a:ext cx="926135" cy="2191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Elevator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401545" y="2020085"/>
              <a:ext cx="1463040" cy="999486"/>
              <a:chOff x="9013587" y="1020325"/>
              <a:chExt cx="1828800" cy="8371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13587" y="1129884"/>
                <a:ext cx="1828800" cy="727581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396791" y="1020325"/>
                <a:ext cx="1062391" cy="2191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Arm </a:t>
                </a:r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Pivot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401545" y="3048996"/>
              <a:ext cx="1463040" cy="999485"/>
              <a:chOff x="9013587" y="1018636"/>
              <a:chExt cx="1828800" cy="8500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013587" y="1129883"/>
                <a:ext cx="1828800" cy="73879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13635" y="1018636"/>
                <a:ext cx="1228701" cy="2224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Manipulator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401545" y="4077907"/>
              <a:ext cx="1463040" cy="999485"/>
              <a:chOff x="9013587" y="1014098"/>
              <a:chExt cx="1828800" cy="88471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13587" y="1129883"/>
                <a:ext cx="1828800" cy="768929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484958" y="1014098"/>
                <a:ext cx="886060" cy="2315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Climber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378391" y="2261175"/>
              <a:ext cx="2286000" cy="2156307"/>
              <a:chOff x="1396180" y="1760660"/>
              <a:chExt cx="3382967" cy="265919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96180" y="1921972"/>
                <a:ext cx="3382967" cy="2497885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77311" y="1760660"/>
                <a:ext cx="1620705" cy="3226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Autonomous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716160" y="973201"/>
              <a:ext cx="1614480" cy="1304902"/>
              <a:chOff x="5299147" y="794353"/>
              <a:chExt cx="1614480" cy="130490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445" y="1506848"/>
                <a:ext cx="985108" cy="33945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0659" y="1113188"/>
                <a:ext cx="1070682" cy="341406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5299147" y="794353"/>
                <a:ext cx="1614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 City Vikings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391320" y="1868423"/>
                <a:ext cx="14093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Huntington Beach, CA</a:t>
                </a:r>
                <a:endParaRPr lang="en-US" sz="9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801448" y="991088"/>
              <a:ext cx="1463040" cy="4086303"/>
              <a:chOff x="1396180" y="1822828"/>
              <a:chExt cx="3382967" cy="259702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96180" y="1921972"/>
                <a:ext cx="3382967" cy="2497885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38713" y="1822828"/>
                <a:ext cx="1097894" cy="1982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823200" y="5372116"/>
              <a:ext cx="3041382" cy="464656"/>
              <a:chOff x="7672377" y="5409118"/>
              <a:chExt cx="3291840" cy="50292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257" y="540911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8297" y="540911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237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533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829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257" y="566057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2377" y="5409118"/>
                <a:ext cx="822960" cy="25146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5337" y="5409118"/>
                <a:ext cx="822960" cy="2514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7877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Dung, Matthew T</dc:creator>
  <cp:lastModifiedBy>Dung, Matthew T</cp:lastModifiedBy>
  <cp:revision>14</cp:revision>
  <dcterms:created xsi:type="dcterms:W3CDTF">2018-03-10T18:43:21Z</dcterms:created>
  <dcterms:modified xsi:type="dcterms:W3CDTF">2018-04-05T19:56:08Z</dcterms:modified>
</cp:coreProperties>
</file>