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BFF7E1-F486-4ED9-9B68-6E5BD49D1278}" type="datetimeFigureOut">
              <a:rPr lang="de-DE" smtClean="0"/>
              <a:t>23.04.2015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B8724-F8DC-4F8C-91D6-B3A501DB02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7330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B8724-F8DC-4F8C-91D6-B3A501DB020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6580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28.04.2015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MCS - Seminar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8113E-AEDD-4EFD-82B6-100A3CFBC4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28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28.04.2015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MCS - Seminar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8113E-AEDD-4EFD-82B6-100A3CFBC4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4464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28.04.2015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MCS - Seminar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8113E-AEDD-4EFD-82B6-100A3CFBC4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0206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28.04.2015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MCS - Seminar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8113E-AEDD-4EFD-82B6-100A3CFBC4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6573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28.04.2015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MCS - Seminar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8113E-AEDD-4EFD-82B6-100A3CFBC4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058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28.04.2015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MCS - Seminar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8113E-AEDD-4EFD-82B6-100A3CFBC4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408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28.04.2015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MCS - Seminar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8113E-AEDD-4EFD-82B6-100A3CFBC4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9800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28.04.2015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MCS - Seminar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8113E-AEDD-4EFD-82B6-100A3CFBC4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4551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28.04.2015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MCS - Seminar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8113E-AEDD-4EFD-82B6-100A3CFBC4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693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28.04.2015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MCS - Seminar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8113E-AEDD-4EFD-82B6-100A3CFBC4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5178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28.04.2015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MCS - Seminar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8113E-AEDD-4EFD-82B6-100A3CFBC4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7730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28.04.2015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MCS - Seminar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8113E-AEDD-4EFD-82B6-100A3CFBC4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2115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Arduino</a:t>
            </a:r>
            <a:r>
              <a:rPr lang="de-DE" dirty="0" smtClean="0"/>
              <a:t> Verschlüsselung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31640" y="3140968"/>
            <a:ext cx="6400800" cy="1752600"/>
          </a:xfrm>
        </p:spPr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Ayse </a:t>
            </a:r>
            <a:r>
              <a:rPr lang="de-DE" dirty="0" err="1" smtClean="0">
                <a:solidFill>
                  <a:schemeClr val="tx1"/>
                </a:solidFill>
              </a:rPr>
              <a:t>Yenigün</a:t>
            </a:r>
            <a:endParaRPr lang="de-DE" dirty="0" smtClean="0">
              <a:solidFill>
                <a:schemeClr val="tx1"/>
              </a:solidFill>
            </a:endParaRPr>
          </a:p>
          <a:p>
            <a:r>
              <a:rPr lang="de-DE" dirty="0" smtClean="0">
                <a:solidFill>
                  <a:schemeClr val="tx1"/>
                </a:solidFill>
              </a:rPr>
              <a:t>Daniel </a:t>
            </a:r>
            <a:r>
              <a:rPr lang="de-DE" dirty="0" err="1" smtClean="0">
                <a:solidFill>
                  <a:schemeClr val="tx1"/>
                </a:solidFill>
              </a:rPr>
              <a:t>Pyka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2"/>
            <a:ext cx="2019300" cy="342900"/>
          </a:xfrm>
          <a:prstGeom prst="rect">
            <a:avLst/>
          </a:prstGeom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28.04.2015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MCS - Seminar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8113E-AEDD-4EFD-82B6-100A3CFBC46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986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080120"/>
          </a:xfrm>
        </p:spPr>
        <p:txBody>
          <a:bodyPr/>
          <a:lstStyle/>
          <a:p>
            <a:r>
              <a:rPr lang="de-DE" dirty="0" smtClean="0"/>
              <a:t>Anwendungsszenario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/>
          <a:lstStyle/>
          <a:p>
            <a:r>
              <a:rPr lang="de-DE" dirty="0" smtClean="0"/>
              <a:t>Bild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2"/>
            <a:ext cx="2019300" cy="342900"/>
          </a:xfrm>
          <a:prstGeom prst="rect">
            <a:avLst/>
          </a:prstGeom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28.04.2015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MCS - Seminar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8113E-AEDD-4EFD-82B6-100A3CFBC46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107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080120"/>
          </a:xfrm>
        </p:spPr>
        <p:txBody>
          <a:bodyPr/>
          <a:lstStyle/>
          <a:p>
            <a:r>
              <a:rPr lang="de-DE" dirty="0" err="1" smtClean="0"/>
              <a:t>Arduino</a:t>
            </a:r>
            <a:r>
              <a:rPr lang="de-DE" dirty="0" smtClean="0"/>
              <a:t> MC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/>
          <a:lstStyle/>
          <a:p>
            <a:r>
              <a:rPr lang="de-DE" dirty="0" smtClean="0"/>
              <a:t>Text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2"/>
            <a:ext cx="2019300" cy="342900"/>
          </a:xfrm>
          <a:prstGeom prst="rect">
            <a:avLst/>
          </a:prstGeom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28.04.2015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MCS - Seminar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8113E-AEDD-4EFD-82B6-100A3CFBC46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348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08012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AES – </a:t>
            </a:r>
            <a:r>
              <a:rPr lang="de-DE" dirty="0" err="1" smtClean="0"/>
              <a:t>Advanced</a:t>
            </a:r>
            <a:r>
              <a:rPr lang="de-DE" dirty="0" smtClean="0"/>
              <a:t> Encryption Standard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/>
          <a:lstStyle/>
          <a:p>
            <a:r>
              <a:rPr lang="de-DE" dirty="0" smtClean="0"/>
              <a:t>Text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2"/>
            <a:ext cx="2019300" cy="342900"/>
          </a:xfrm>
          <a:prstGeom prst="rect">
            <a:avLst/>
          </a:prstGeom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28.04.2015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MCS - Seminar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8113E-AEDD-4EFD-82B6-100A3CFBC46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373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080120"/>
          </a:xfrm>
        </p:spPr>
        <p:txBody>
          <a:bodyPr>
            <a:normAutofit/>
          </a:bodyPr>
          <a:lstStyle/>
          <a:p>
            <a:r>
              <a:rPr lang="de-DE" dirty="0" smtClean="0"/>
              <a:t>Performanz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/>
          <a:lstStyle/>
          <a:p>
            <a:r>
              <a:rPr lang="de-DE" dirty="0" err="1" smtClean="0"/>
              <a:t>Rijndael</a:t>
            </a:r>
            <a:r>
              <a:rPr lang="de-DE" dirty="0" smtClean="0"/>
              <a:t> Algorithmus häufig bei Smartcards angewendet</a:t>
            </a:r>
          </a:p>
          <a:p>
            <a:pPr marL="0" indent="0">
              <a:buNone/>
            </a:pPr>
            <a:r>
              <a:rPr lang="de-DE" dirty="0" smtClean="0"/>
              <a:t>    =&gt; 8 Bit Prozessoren und wenig Speicher</a:t>
            </a:r>
          </a:p>
          <a:p>
            <a:r>
              <a:rPr lang="de-DE" dirty="0" smtClean="0"/>
              <a:t>Matrixoperationen</a:t>
            </a:r>
          </a:p>
          <a:p>
            <a:r>
              <a:rPr lang="de-DE" dirty="0" smtClean="0"/>
              <a:t>Multiplikation von Variable und Konstante</a:t>
            </a:r>
          </a:p>
          <a:p>
            <a:r>
              <a:rPr lang="de-DE" dirty="0" smtClean="0"/>
              <a:t>Schlüsselexpansion</a:t>
            </a:r>
          </a:p>
          <a:p>
            <a:r>
              <a:rPr lang="de-DE" dirty="0" smtClean="0"/>
              <a:t>Spezielle Hardwareelemente 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2"/>
            <a:ext cx="2019300" cy="342900"/>
          </a:xfrm>
          <a:prstGeom prst="rect">
            <a:avLst/>
          </a:prstGeom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28.04.2015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MCS - Seminar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8113E-AEDD-4EFD-82B6-100A3CFBC46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962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080120"/>
          </a:xfrm>
        </p:spPr>
        <p:txBody>
          <a:bodyPr>
            <a:normAutofit/>
          </a:bodyPr>
          <a:lstStyle/>
          <a:p>
            <a:r>
              <a:rPr lang="de-DE" dirty="0" smtClean="0"/>
              <a:t>Offene Fragen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/>
          <a:lstStyle/>
          <a:p>
            <a:r>
              <a:rPr lang="de-DE" dirty="0" smtClean="0"/>
              <a:t>Schlüsselverteilung</a:t>
            </a:r>
          </a:p>
          <a:p>
            <a:r>
              <a:rPr lang="de-DE" dirty="0" smtClean="0"/>
              <a:t>Authentifizierung (</a:t>
            </a:r>
            <a:r>
              <a:rPr lang="de-DE" dirty="0" err="1" smtClean="0"/>
              <a:t>Arduino</a:t>
            </a:r>
            <a:r>
              <a:rPr lang="de-DE" dirty="0" smtClean="0"/>
              <a:t>)</a:t>
            </a:r>
          </a:p>
          <a:p>
            <a:r>
              <a:rPr lang="de-DE" dirty="0" smtClean="0"/>
              <a:t>Hausautomations-Server (Java REST </a:t>
            </a:r>
            <a:r>
              <a:rPr lang="de-DE" dirty="0" err="1" smtClean="0"/>
              <a:t>interface</a:t>
            </a:r>
            <a:r>
              <a:rPr lang="de-DE" dirty="0" smtClean="0"/>
              <a:t>, </a:t>
            </a:r>
            <a:r>
              <a:rPr lang="de-DE" dirty="0" err="1" smtClean="0"/>
              <a:t>Fehm</a:t>
            </a:r>
            <a:r>
              <a:rPr lang="de-DE" dirty="0" smtClean="0"/>
              <a:t>, ??)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2"/>
            <a:ext cx="2019300" cy="342900"/>
          </a:xfrm>
          <a:prstGeom prst="rect">
            <a:avLst/>
          </a:prstGeom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28.04.2015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MCS - Seminar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8113E-AEDD-4EFD-82B6-100A3CFBC46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316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</Words>
  <Application>Microsoft Office PowerPoint</Application>
  <PresentationFormat>Bildschirmpräsentation (4:3)</PresentationFormat>
  <Paragraphs>39</Paragraphs>
  <Slides>6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Larissa</vt:lpstr>
      <vt:lpstr>Arduino Verschlüsselung </vt:lpstr>
      <vt:lpstr>Anwendungsszenario</vt:lpstr>
      <vt:lpstr>Arduino MC</vt:lpstr>
      <vt:lpstr>AES – Advanced Encryption Standard</vt:lpstr>
      <vt:lpstr>Performanz</vt:lpstr>
      <vt:lpstr>Offene Fragen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Verschlüsselung</dc:title>
  <dc:creator>LenovoU310</dc:creator>
  <cp:lastModifiedBy>LenovoU310</cp:lastModifiedBy>
  <cp:revision>7</cp:revision>
  <dcterms:created xsi:type="dcterms:W3CDTF">2015-04-23T17:57:04Z</dcterms:created>
  <dcterms:modified xsi:type="dcterms:W3CDTF">2015-04-23T19:05:53Z</dcterms:modified>
</cp:coreProperties>
</file>