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48" autoAdjust="0"/>
  </p:normalViewPr>
  <p:slideViewPr>
    <p:cSldViewPr snapToGrid="0">
      <p:cViewPr varScale="1">
        <p:scale>
          <a:sx n="50" d="100"/>
          <a:sy n="50" d="100"/>
        </p:scale>
        <p:origin x="5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C4054-E392-47C6-9C9E-065AB1004970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685C-7A33-4D5C-8F19-0391C30DC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20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3685C-7A33-4D5C-8F19-0391C30DCE3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3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3685C-7A33-4D5C-8F19-0391C30DCE3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68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F1C3E-3E41-47EA-B537-89927D725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B78D8E-2F31-4B4E-9AA4-26E8CED73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6506BD-2D1F-4789-A1E9-1F1DB1A4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ACEB-67DE-4022-9A1D-21322B75E22E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D3A487-1E32-4F14-969F-02DC72E06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9EEF0B-9639-4FAC-9296-26D502419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828E-FDC2-4472-A9B8-72B87FE02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27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4EDB0-2BE4-4295-84C0-A6EFC671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1145AE-0DF0-48D7-9870-73C4384DB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D9ED82-1B4E-4D71-B28D-619AF049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ACEB-67DE-4022-9A1D-21322B75E22E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36470C-6C44-464A-A07E-8D3F5718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10AAB7-1AF5-47C1-A387-037ACE5B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828E-FDC2-4472-A9B8-72B87FE02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35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33B179-8B53-4AD1-BE4E-C2B48B994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D7E613-09BA-47D2-A608-B71F41373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B8461-742E-421E-8F20-7C789E82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ACEB-67DE-4022-9A1D-21322B75E22E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18C20-E2E9-4C84-BD8E-6C807515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C15991-3A1F-4354-8A72-B4B78F4C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828E-FDC2-4472-A9B8-72B87FE02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78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5056B-8E67-4369-833C-69AC29CE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AA47E7-8605-41B2-BA5F-EF519A67B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FD5177-A091-423B-BA05-195A5F3D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ACEB-67DE-4022-9A1D-21322B75E22E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8D9D6-8475-400F-B982-BAC7B29E8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F29C44-8B07-4585-92C0-472C804A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828E-FDC2-4472-A9B8-72B87FE02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10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062B7-E4FD-460A-9D90-849D7DD8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C161C9-86F1-4FAD-8D49-1EAA87EB9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BD5C01-FD1A-4697-AAE8-A5A5AB17F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ACEB-67DE-4022-9A1D-21322B75E22E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DAE8F-A188-48D3-917C-D1E1C8D8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29104-3D60-4B18-B670-565978C3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828E-FDC2-4472-A9B8-72B87FE02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00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F0B0D-3F3C-486F-8993-38227D34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19B984-B4F8-486D-9FB3-E4810AB68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5EF82C-5802-4FEC-A49F-B8F9450B0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4F0FFD-3698-463F-8239-64E459CE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ACEB-67DE-4022-9A1D-21322B75E22E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79D77F-7E23-4D04-B5CF-2C60842A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5EC5AB-1EFF-46A6-8A10-69E35029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828E-FDC2-4472-A9B8-72B87FE02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01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B684C-C713-43B6-8BD9-E5AAC5FA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2F3FF4-BA51-40CF-B03F-22050E00D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58C690-2696-479E-BCAD-B8E056695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1740DB-A03E-4EF7-BB0C-14058FF5F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6D3A4E-016C-4599-B171-418A01339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2DF8E0-0FF6-475C-923A-417A6CBA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ACEB-67DE-4022-9A1D-21322B75E22E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127F5-32B9-4FB5-BF12-2BA88639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FFE86B-28A5-42B0-A25F-23230CCA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828E-FDC2-4472-A9B8-72B87FE02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50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38A1F-D32C-42D7-AB7F-9F834885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E2E730-2FEF-4AC2-AA0F-813EC8E7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ACEB-67DE-4022-9A1D-21322B75E22E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2D275E-51AF-42DF-BA1E-2C885040B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FC12F-5E32-4235-8106-9942BDCA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828E-FDC2-4472-A9B8-72B87FE02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34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C4B861-AE65-4114-87DE-193980EA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ACEB-67DE-4022-9A1D-21322B75E22E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60DE46-6FA7-4A75-BCF7-1B60D6DA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2A3A29-DE2D-4425-A5EE-90C294D7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828E-FDC2-4472-A9B8-72B87FE02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14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45DF4-1909-4061-A50C-32FB4A38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CDC049-903D-43A4-94EC-A27110687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FC10CC-740B-4C0E-BD0B-78B57682D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437906-2453-427F-B1B5-12D38F793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ACEB-67DE-4022-9A1D-21322B75E22E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6E3FC8-263B-47AB-AEDB-67FB7825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B2133F-75A7-41A8-82F0-5269D90E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828E-FDC2-4472-A9B8-72B87FE02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40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C21FD-FB73-41D2-BCF7-3C862A27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ACB117-1529-4ED7-AF43-4F34CC442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021166-2596-4DEA-90E6-C3871F971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8E0AD6-A258-4F8C-B202-23FBA491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ACEB-67DE-4022-9A1D-21322B75E22E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EF2926-E27C-443B-AE25-8A4A7527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76BA03-4E01-4863-B6BC-CAECCA50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828E-FDC2-4472-A9B8-72B87FE02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79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45EA45-E3E3-4914-9E20-80D6EE5CA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5D01B7-A6AD-491C-87AB-B295A5D79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2D9A0-FE7B-4936-AE38-0510DD2C8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6ACEB-67DE-4022-9A1D-21322B75E22E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42B075-A5CA-4B07-85D9-2E8B9D550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280EF0-14CA-49A6-8FF3-76E1547B6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0828E-FDC2-4472-A9B8-72B87FE02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07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drong2004@tongji.edu.c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B3151-6715-4A44-8CFE-0A5507DA16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Unix</a:t>
            </a:r>
            <a:r>
              <a:rPr lang="zh-CN" altLang="en-US" dirty="0" smtClean="0"/>
              <a:t>系统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270429-D57A-46EA-8E46-7D4D685D52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课程介绍</a:t>
            </a:r>
          </a:p>
        </p:txBody>
      </p:sp>
    </p:spTree>
    <p:extLst>
      <p:ext uri="{BB962C8B-B14F-4D97-AF65-F5344CB8AC3E}">
        <p14:creationId xmlns:p14="http://schemas.microsoft.com/office/powerpoint/2010/main" val="290800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16F19-D69B-4C64-AC01-0B143CBF1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学习</a:t>
            </a:r>
            <a:r>
              <a:rPr lang="en-US" altLang="zh-CN" dirty="0"/>
              <a:t>Linux</a:t>
            </a:r>
            <a:r>
              <a:rPr lang="zh-CN" altLang="zh-CN" dirty="0"/>
              <a:t>内核</a:t>
            </a:r>
            <a:r>
              <a:rPr lang="en-US" altLang="zh-CN" dirty="0"/>
              <a:t>3</a:t>
            </a:r>
            <a:r>
              <a:rPr lang="zh-CN" altLang="zh-CN" dirty="0"/>
              <a:t>本参考书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68ECB8-AE1E-425C-92D2-99213BD75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442" y="2493164"/>
            <a:ext cx="1975275" cy="22922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A6C245B-F7FC-4C7A-8B12-F8A2FC024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416" y="2508404"/>
            <a:ext cx="1835055" cy="22861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D8AE86A-E9F5-4F48-BBFB-F8B4E9BF8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4170" y="2493164"/>
            <a:ext cx="1914310" cy="2115495"/>
          </a:xfrm>
          <a:prstGeom prst="rect">
            <a:avLst/>
          </a:prstGeom>
        </p:spPr>
      </p:pic>
      <p:sp>
        <p:nvSpPr>
          <p:cNvPr id="7" name="右大括号 6">
            <a:extLst>
              <a:ext uri="{FF2B5EF4-FFF2-40B4-BE49-F238E27FC236}">
                <a16:creationId xmlns:a16="http://schemas.microsoft.com/office/drawing/2014/main" id="{E6AA14CA-D1D3-4A7F-9B30-78EA1FA866D4}"/>
              </a:ext>
            </a:extLst>
          </p:cNvPr>
          <p:cNvSpPr/>
          <p:nvPr/>
        </p:nvSpPr>
        <p:spPr>
          <a:xfrm rot="5400000">
            <a:off x="3794760" y="2843784"/>
            <a:ext cx="370332" cy="45308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C1C1221-C1E5-40C3-88E1-9B3ED1F8F5F2}"/>
              </a:ext>
            </a:extLst>
          </p:cNvPr>
          <p:cNvSpPr/>
          <p:nvPr/>
        </p:nvSpPr>
        <p:spPr>
          <a:xfrm>
            <a:off x="3310512" y="555021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陈莉君老师</a:t>
            </a:r>
          </a:p>
        </p:txBody>
      </p:sp>
    </p:spTree>
    <p:extLst>
      <p:ext uri="{BB962C8B-B14F-4D97-AF65-F5344CB8AC3E}">
        <p14:creationId xmlns:p14="http://schemas.microsoft.com/office/powerpoint/2010/main" val="178726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35E87-3A0D-41BC-9B15-B8532274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487"/>
            <a:ext cx="10515600" cy="1325563"/>
          </a:xfrm>
        </p:spPr>
        <p:txBody>
          <a:bodyPr/>
          <a:lstStyle/>
          <a:p>
            <a:r>
              <a:rPr lang="zh-CN" altLang="en-US" dirty="0"/>
              <a:t>网课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C248C3-B289-4A0A-A782-DA7787A24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416050"/>
            <a:ext cx="9718089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2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23F9D-30D1-4A9A-9545-507AAA49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线上教学阶段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681FC3-FCD6-4D01-9C79-C6D02106C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采用播放网课</a:t>
            </a:r>
            <a:r>
              <a:rPr lang="en-US" altLang="zh-CN" dirty="0"/>
              <a:t>+</a:t>
            </a:r>
            <a:r>
              <a:rPr lang="zh-CN" altLang="zh-CN" dirty="0"/>
              <a:t>在线讲授校本课程</a:t>
            </a:r>
            <a:r>
              <a:rPr lang="en-US" altLang="zh-CN" dirty="0"/>
              <a:t>+</a:t>
            </a:r>
            <a:r>
              <a:rPr lang="zh-CN" altLang="zh-CN" dirty="0"/>
              <a:t>跟着陈老师做一些小型的内核编程实践的形式。 </a:t>
            </a:r>
            <a:endParaRPr lang="en-US" altLang="zh-CN" dirty="0"/>
          </a:p>
          <a:p>
            <a:pPr lvl="0"/>
            <a:r>
              <a:rPr lang="zh-CN" altLang="zh-CN" dirty="0"/>
              <a:t>讲授校本课程阶段，采用来自《深入理解</a:t>
            </a:r>
            <a:r>
              <a:rPr lang="en-US" altLang="zh-CN" dirty="0"/>
              <a:t>Linux</a:t>
            </a:r>
            <a:r>
              <a:rPr lang="zh-CN" altLang="zh-CN" dirty="0"/>
              <a:t>内核》和《</a:t>
            </a:r>
            <a:r>
              <a:rPr lang="en-US" altLang="zh-CN" dirty="0"/>
              <a:t>Linux</a:t>
            </a:r>
            <a:r>
              <a:rPr lang="zh-CN" altLang="zh-CN" dirty="0"/>
              <a:t>内核设计与实现》的内容，以补网课所缺。</a:t>
            </a:r>
            <a:endParaRPr lang="en-US" altLang="zh-CN" dirty="0"/>
          </a:p>
          <a:p>
            <a:pPr lvl="0"/>
            <a:r>
              <a:rPr lang="zh-CN" altLang="zh-CN" dirty="0"/>
              <a:t>希望能够帮助大家</a:t>
            </a:r>
            <a:r>
              <a:rPr lang="zh-CN" altLang="en-US" dirty="0"/>
              <a:t>摸透</a:t>
            </a:r>
            <a:r>
              <a:rPr lang="en-US" altLang="zh-CN" dirty="0"/>
              <a:t>Linux</a:t>
            </a:r>
            <a:r>
              <a:rPr lang="zh-CN" altLang="en-US" dirty="0"/>
              <a:t>系统，</a:t>
            </a:r>
            <a:r>
              <a:rPr lang="zh-CN" altLang="zh-CN" dirty="0"/>
              <a:t>打开内核编程的大门，学习内核程序员顶级编程技巧。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91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05A4B-59D5-4FBC-85FD-D3F984B9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对大家的要求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9C77F-752E-48D8-A5A2-E8EFE89BF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注册学堂在线。</a:t>
            </a:r>
          </a:p>
          <a:p>
            <a:r>
              <a:rPr lang="zh-CN" altLang="en-US" dirty="0"/>
              <a:t>参加课程</a:t>
            </a:r>
            <a:r>
              <a:rPr lang="en-US" altLang="zh-CN" dirty="0"/>
              <a:t>《Linux</a:t>
            </a:r>
            <a:r>
              <a:rPr lang="zh-CN" altLang="en-US" dirty="0"/>
              <a:t>内核分析与应用</a:t>
            </a:r>
            <a:r>
              <a:rPr lang="en-US" altLang="zh-CN" dirty="0"/>
              <a:t>》</a:t>
            </a:r>
            <a:r>
              <a:rPr lang="zh-CN" altLang="en-US" dirty="0"/>
              <a:t>，免费学习。网址：</a:t>
            </a:r>
          </a:p>
          <a:p>
            <a:r>
              <a:rPr lang="en-US" altLang="zh-CN" dirty="0"/>
              <a:t>https://next.xuetangx.com/course/XIYOU08091001441/1516763</a:t>
            </a:r>
          </a:p>
          <a:p>
            <a:r>
              <a:rPr lang="zh-CN" altLang="en-US" dirty="0"/>
              <a:t>准备教材</a:t>
            </a:r>
            <a:r>
              <a:rPr lang="en-US" altLang="zh-CN" dirty="0"/>
              <a:t>《Linux</a:t>
            </a:r>
            <a:r>
              <a:rPr lang="zh-CN" altLang="en-US" dirty="0"/>
              <a:t>操作系统原理与应用</a:t>
            </a:r>
            <a:r>
              <a:rPr lang="en-US" altLang="zh-CN" dirty="0"/>
              <a:t>》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准时交作业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邮箱：</a:t>
            </a:r>
            <a:r>
              <a:rPr lang="en-US" altLang="zh-CN" dirty="0"/>
              <a:t>		</a:t>
            </a:r>
            <a:r>
              <a:rPr lang="en-US" altLang="zh-CN" dirty="0">
                <a:hlinkClick r:id="rId2"/>
              </a:rPr>
              <a:t>drong2004@tongji.edu.cn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邮件标题：		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系统分析</a:t>
            </a:r>
            <a:r>
              <a:rPr lang="en-US" altLang="zh-CN" dirty="0" smtClean="0"/>
              <a:t>_</a:t>
            </a:r>
            <a:r>
              <a:rPr lang="en-US" altLang="zh-CN" dirty="0" err="1"/>
              <a:t>EXn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n</a:t>
            </a:r>
            <a:r>
              <a:rPr lang="zh-CN" altLang="en-US" dirty="0"/>
              <a:t>是作业编号。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20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D9D1C-D4AC-4F04-BA5F-169D7601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线下教学阶段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2D1541-88E7-40E1-A903-AEE637A7E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继续</a:t>
            </a:r>
            <a:r>
              <a:rPr lang="zh-CN" altLang="en-US" dirty="0"/>
              <a:t>理论课</a:t>
            </a:r>
            <a:r>
              <a:rPr lang="zh-CN" altLang="zh-CN" dirty="0"/>
              <a:t>学习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做设计</a:t>
            </a:r>
            <a:r>
              <a:rPr lang="en-US" altLang="zh-CN" dirty="0"/>
              <a:t> + </a:t>
            </a:r>
            <a:r>
              <a:rPr lang="zh-CN" altLang="zh-CN" dirty="0"/>
              <a:t>做研究</a:t>
            </a:r>
            <a:r>
              <a:rPr lang="en-US" altLang="zh-CN" dirty="0"/>
              <a:t> + </a:t>
            </a:r>
            <a:r>
              <a:rPr lang="zh-CN" altLang="en-US" dirty="0"/>
              <a:t>讨论班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60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7E197-A20A-46D9-BAC2-0DFC678F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成绩评定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53D82A-F0C0-413B-B7BC-041CC4BF4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考查课。最后评分由平时的大作业和设计构成。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8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Hello world</a:t>
            </a:r>
            <a:r>
              <a:rPr lang="zh-CN" altLang="en-US" dirty="0" smtClean="0"/>
              <a:t>内核模块设计。看网课</a:t>
            </a:r>
            <a:r>
              <a:rPr lang="en-US" altLang="zh-CN" dirty="0" smtClean="0"/>
              <a:t>1.5</a:t>
            </a:r>
            <a:r>
              <a:rPr lang="zh-CN" altLang="en-US" dirty="0" smtClean="0"/>
              <a:t>节。跟着做。交报告。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昨天老师有试过。视频很靠谱。认真跟做就可以做出来。</a:t>
            </a:r>
            <a:endParaRPr lang="en-US" altLang="zh-CN" dirty="0" smtClean="0"/>
          </a:p>
          <a:p>
            <a:r>
              <a:rPr lang="en-US" altLang="zh-CN" dirty="0" smtClean="0"/>
              <a:t>Okay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延迟大不大？</a:t>
            </a:r>
            <a:endParaRPr lang="en-US" altLang="zh-CN" dirty="0" smtClean="0"/>
          </a:p>
          <a:p>
            <a:r>
              <a:rPr lang="zh-CN" altLang="en-US" dirty="0" smtClean="0"/>
              <a:t>好，我们下课。</a:t>
            </a:r>
            <a:endParaRPr lang="en-US" altLang="zh-CN" dirty="0" smtClean="0"/>
          </a:p>
          <a:p>
            <a:r>
              <a:rPr lang="zh-CN" altLang="en-US" dirty="0"/>
              <a:t>下周</a:t>
            </a:r>
            <a:r>
              <a:rPr lang="zh-CN" altLang="en-US" dirty="0" smtClean="0"/>
              <a:t>见。</a:t>
            </a:r>
            <a:r>
              <a:rPr lang="en-US" altLang="zh-CN" smtClean="0"/>
              <a:t>Bye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314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217</Words>
  <Application>Microsoft Office PowerPoint</Application>
  <PresentationFormat>宽屏</PresentationFormat>
  <Paragraphs>34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Unix系统分析</vt:lpstr>
      <vt:lpstr>学习Linux内核3本参考书</vt:lpstr>
      <vt:lpstr>网课</vt:lpstr>
      <vt:lpstr>线上教学阶段</vt:lpstr>
      <vt:lpstr>对大家的要求</vt:lpstr>
      <vt:lpstr>线下教学阶段</vt:lpstr>
      <vt:lpstr>成绩评定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Linux内核分析</dc:title>
  <dc:creator>邓蓉</dc:creator>
  <cp:lastModifiedBy>邓蓉</cp:lastModifiedBy>
  <cp:revision>4</cp:revision>
  <dcterms:created xsi:type="dcterms:W3CDTF">2020-02-24T03:08:28Z</dcterms:created>
  <dcterms:modified xsi:type="dcterms:W3CDTF">2020-02-24T16:30:45Z</dcterms:modified>
</cp:coreProperties>
</file>