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B5D0766-76BE-42EC-9F46-1F527259E2F1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0BDA25-7146-47D3-BA4A-8D7624C04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686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0766-76BE-42EC-9F46-1F527259E2F1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DA25-7146-47D3-BA4A-8D7624C04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4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0766-76BE-42EC-9F46-1F527259E2F1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DA25-7146-47D3-BA4A-8D7624C04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4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0766-76BE-42EC-9F46-1F527259E2F1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DA25-7146-47D3-BA4A-8D7624C04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0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B5D0766-76BE-42EC-9F46-1F527259E2F1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40BDA25-7146-47D3-BA4A-8D7624C04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804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0766-76BE-42EC-9F46-1F527259E2F1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DA25-7146-47D3-BA4A-8D7624C04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6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0766-76BE-42EC-9F46-1F527259E2F1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DA25-7146-47D3-BA4A-8D7624C04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0766-76BE-42EC-9F46-1F527259E2F1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DA25-7146-47D3-BA4A-8D7624C04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0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0766-76BE-42EC-9F46-1F527259E2F1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DA25-7146-47D3-BA4A-8D7624C04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2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0766-76BE-42EC-9F46-1F527259E2F1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0BDA25-7146-47D3-BA4A-8D7624C0480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029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B5D0766-76BE-42EC-9F46-1F527259E2F1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0BDA25-7146-47D3-BA4A-8D7624C0480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398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B5D0766-76BE-42EC-9F46-1F527259E2F1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0BDA25-7146-47D3-BA4A-8D7624C04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1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2D050"/>
            </a:gs>
            <a:gs pos="68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576A-93B7-7E09-F1C9-D27B6E4C9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Farm-intellect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E5B5-736B-A8A3-43BF-59A1FFD4D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243" y="3980726"/>
            <a:ext cx="9070848" cy="457201"/>
          </a:xfrm>
        </p:spPr>
        <p:txBody>
          <a:bodyPr/>
          <a:lstStyle/>
          <a:p>
            <a:pPr algn="r"/>
            <a:r>
              <a:rPr lang="en-US" b="1" dirty="0"/>
              <a:t>By Team DETR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2379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51AD-D156-F823-DE0C-C8748871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CDD9-5875-7236-AB87-AC458548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Hostile mobs in Minecraft exhibit varying behaviors and attack patterns. </a:t>
            </a:r>
          </a:p>
          <a:p>
            <a:endParaRPr lang="en-US" sz="2300" dirty="0"/>
          </a:p>
          <a:p>
            <a:r>
              <a:rPr lang="en-US" sz="2300" dirty="0"/>
              <a:t>Steve wishes to implement Predictive Mob Behavior Analysis to foresee how different mobs might interact with his farm during the night. </a:t>
            </a:r>
          </a:p>
          <a:p>
            <a:endParaRPr lang="en-US" sz="2300" dirty="0"/>
          </a:p>
          <a:p>
            <a:r>
              <a:rPr lang="en-US" sz="2300" dirty="0"/>
              <a:t>The objective is to go beyond simple alerts and proactively optimize farm defense mechanisms based on anticipated mob behaviors.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88481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DF3E-C104-CA59-17B1-098E5E9F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30C0-BC5A-5838-557B-EC5EAFC5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0157"/>
            <a:ext cx="10058400" cy="393192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Image-based Pest Identification:</a:t>
            </a:r>
            <a:endParaRPr lang="en-US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Uses a model to identify pests in farm images.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Recommends specific pesticides for pest control.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Environmental Condition-based Pest Prediction:</a:t>
            </a:r>
            <a:endParaRPr lang="en-US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Predicts pest likelihood based on environmental conditions.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Enables proactive defense planning.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Time-based Pest Prediction:</a:t>
            </a:r>
            <a:endParaRPr lang="en-US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Forecasts pest occurrences based on the number of weeks.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Considers temporal variations for accurate predictions.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Proactive Farm Defense:</a:t>
            </a:r>
            <a:endParaRPr lang="en-US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Integrates models for pest identification and prediction.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Aims for proactive defense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15006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0D47-7F9C-002D-6BE8-880A13D6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695D-D980-1049-3E6C-25F12D32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Söhne"/>
              </a:rPr>
              <a:t>Weather Forecast Integration: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Develop a model for accurate weather forecasting.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Enhance farm planning with weather-based insights.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Söhne"/>
              </a:rPr>
              <a:t>Wildlife Impact Analysis: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Implement a model to assess potential crop damage by wildlife.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Strengthen farm defenses against wildlife threats.</a:t>
            </a:r>
          </a:p>
        </p:txBody>
      </p:sp>
    </p:spTree>
    <p:extLst>
      <p:ext uri="{BB962C8B-B14F-4D97-AF65-F5344CB8AC3E}">
        <p14:creationId xmlns:p14="http://schemas.microsoft.com/office/powerpoint/2010/main" val="356099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4B30-AB81-6074-4417-096F6644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024D41-5CC0-90F9-59F4-34DF0F85C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34" y="331120"/>
            <a:ext cx="8261010" cy="619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15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807E-B77F-2669-9EC9-53A29195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AFED59-A2D1-D8EF-C0F1-F5AA97F31A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8" y="899434"/>
            <a:ext cx="10118262" cy="50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5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1A8E-337E-B87B-64FE-8CCD753B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62172F-0E94-55C6-402F-687ABEF2E2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13" y="550416"/>
            <a:ext cx="6081827" cy="608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6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14A1-387E-6EE1-9C5C-AD775FB2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Eras Light ITC" panose="020B0402030504020804" pitchFamily="34" charset="0"/>
              </a:rPr>
              <a:t>Thank You</a:t>
            </a:r>
            <a:endParaRPr lang="en-IN" sz="6600" dirty="0">
              <a:latin typeface="Eras Light ITC" panose="020B04020305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45B0-1888-5854-E755-2EC9EADE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66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6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222</TotalTime>
  <Words>184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Eras Light ITC</vt:lpstr>
      <vt:lpstr>Garamond</vt:lpstr>
      <vt:lpstr>Söhne</vt:lpstr>
      <vt:lpstr>Savon</vt:lpstr>
      <vt:lpstr>Farm-intellect</vt:lpstr>
      <vt:lpstr>Problem Statement</vt:lpstr>
      <vt:lpstr>Our Solution</vt:lpstr>
      <vt:lpstr>In Development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Farm-intellect</dc:title>
  <dc:creator>Chaitanya Parab</dc:creator>
  <cp:lastModifiedBy>Chaitanya Parab</cp:lastModifiedBy>
  <cp:revision>2</cp:revision>
  <dcterms:created xsi:type="dcterms:W3CDTF">2024-02-25T02:03:24Z</dcterms:created>
  <dcterms:modified xsi:type="dcterms:W3CDTF">2024-02-25T11:43:32Z</dcterms:modified>
</cp:coreProperties>
</file>