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196F-9516-B645-F552-BBF6B971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7E59-9ACD-A34C-C72F-7463508F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6F93-BC9E-9FA4-3F69-46CDFAC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1E33-CA7E-0A7D-523B-655B3E49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6D58-63CA-99F7-56ED-88358755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D1CB-12D1-B39D-37CA-6D2E514D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DC124-B8F0-F235-85C7-F9330846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C6A-63B9-CBCA-61D4-08612C2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BFED-1661-3D30-6840-3174130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AC86-CE5D-4C7B-6BBD-412F743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8D710-9C17-6F6C-FB2C-1A1231C0D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5F6B-5157-5C42-25FF-507A3A22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677-D3FD-4261-F050-F064837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6F39-E7F4-BB28-28DB-448ABBBC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370F-E1FC-4F84-563A-9C38B98A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C1E-AD21-79E1-16E6-499FFFEA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C4D3-7438-67D0-3ED7-F498DE2A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00E1-53EF-3EC9-F3C9-4A0DF59F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830B-74BD-68B1-5189-C4BE3859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4CC2-D9BF-DAAE-0C1D-A044D36E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45C-8A90-B74A-727C-1199147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5042-3003-D69C-5645-8BA8D8C0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40AD-BC7F-B347-E431-075BDA49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0464-DA6A-5415-4548-1F575A7F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7BBB-302D-9003-F7A1-08C4B01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252-15F3-6871-0E62-6E036B4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DE23-6AFA-86AD-1F5F-77888EFF8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70730-0EFE-2D19-DDB8-8E9F8399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E571-E011-DEBA-98E2-5C386E36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7FBA-9D21-ED25-F5E0-5AA59E65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92CD-B1D6-6EF7-0489-D71BF88E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CA7E-7CEB-1955-4426-98F1C5F7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6505-9F3F-43AA-515F-12ADE52F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D557-12CE-A536-8B7B-21A8EA42D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DAE8B-7C09-F778-F1E8-83D18D849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0E43F-6CBC-8301-D90B-CB73C504A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E01DE-1058-B463-E236-83092F9B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07EA2-8389-EFC5-AF71-3F592C9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C301-7259-4E2A-2D5C-858F486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C2FB-31AF-1E8B-2F47-5C2FADAF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C3789-2E8B-DFF7-CF2D-F14AE317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38742-8344-CD68-1321-3A68C89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0B21-8C9D-74C1-6123-2E7FB68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4EC75-DAFD-1108-573B-964549CB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C1CA5-F349-0FA5-3C78-D090A7C4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9C42-195C-87E4-82D7-4A768BE3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212-3B4F-7921-6585-BE37CC8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6165-0042-EA8E-0E4D-8FBB8D81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E7C20-CA3B-05B2-D433-19044064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38E8-37F0-D26C-F7B5-2665AE1F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5DA3-7FA9-7606-E3FA-3AA00F5C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0DE4-6E75-AA23-125A-CF747A69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F449-4E39-25B7-929C-D141E493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E454F-68FF-6260-88AB-7D391380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717B-0D88-1D0D-DF3E-B90A0C3D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B518-3C45-23BB-EDB1-5411F257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8562-9ABA-B960-2DC5-61DFAF51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4FB69-4FFA-7DF0-C435-09D8873F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3167-30D3-AAE0-DA0E-25DB3547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C606-EA30-81D7-E692-E57C80E8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5D42-1A42-DDB1-D00F-0FDCED788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CA22-A9A1-4338-858E-D47C4B6621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812D-1613-AFC1-F346-D6D4C66B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6606-3BCB-4EC6-8C54-85D38E84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E760-3484-4C35-A5AF-38950A97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B401-8B42-F099-CA9D-FDD53E071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B6555-2C2D-971F-46A3-015D9CC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4663C-7B10-6957-2483-9A6BD179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" y="5569"/>
            <a:ext cx="12169903" cy="57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78F4-818F-C031-89B8-CEF279D9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4DDC-B34B-75A7-EDB3-0B7A38AF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5825-AAF0-1FF4-2759-9CF1C6AD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B246-BB81-C260-1EEC-9DAC3E47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81E4-1D45-D45E-70CE-FD186EE9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539A5-6407-79C2-C98C-21A633C4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6" y="0"/>
            <a:ext cx="11716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1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10AC-AE52-C6C6-9AAC-D1D16F7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1CA6-61C2-64B7-D4C7-D190350A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F828F-1E5B-C18E-653A-7ED6D7B6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9" y="0"/>
            <a:ext cx="11948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88A-E8FB-5261-CB55-E92FE1C6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0594-5D94-C315-3CFE-3DA3826F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C3F45-F2D6-3BC7-947F-051AD54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" y="0"/>
            <a:ext cx="1211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21DA-616A-938D-6563-A979DD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1834-220F-7BD6-8841-173E7763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A5731-4A4A-A7DB-3587-F3C74365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Avetik Mnatsakanyan</dc:creator>
  <cp:lastModifiedBy>Avetik Mnatsakanyan</cp:lastModifiedBy>
  <cp:revision>1</cp:revision>
  <dcterms:created xsi:type="dcterms:W3CDTF">2023-01-08T20:57:53Z</dcterms:created>
  <dcterms:modified xsi:type="dcterms:W3CDTF">2023-01-08T21:09:28Z</dcterms:modified>
</cp:coreProperties>
</file>