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5" r:id="rId9"/>
    <p:sldId id="266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C5D92-701B-9605-2871-95A21BA3D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«создание Чат-бота по тру-</a:t>
            </a:r>
            <a:r>
              <a:rPr lang="ru-RU" dirty="0" err="1"/>
              <a:t>крайму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876500-CD28-A612-A12A-293DFC0A3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Группа нмм-01-23:</a:t>
            </a:r>
          </a:p>
          <a:p>
            <a:r>
              <a:rPr lang="ru-RU" dirty="0" err="1"/>
              <a:t>Чернятьева</a:t>
            </a:r>
            <a:r>
              <a:rPr lang="ru-RU" dirty="0"/>
              <a:t> Олеся</a:t>
            </a:r>
          </a:p>
          <a:p>
            <a:r>
              <a:rPr lang="ru-RU" dirty="0"/>
              <a:t>Аветисян </a:t>
            </a:r>
            <a:r>
              <a:rPr lang="ru-RU" dirty="0" err="1"/>
              <a:t>алина</a:t>
            </a:r>
            <a:endParaRPr lang="ru-RU" dirty="0"/>
          </a:p>
          <a:p>
            <a:r>
              <a:rPr lang="ru-RU" dirty="0"/>
              <a:t>Аполон </a:t>
            </a:r>
            <a:r>
              <a:rPr lang="ru-RU" dirty="0" err="1"/>
              <a:t>дарья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44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CEED9-66D7-AFCA-F036-7E4FF229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F5E6F2-6E0F-9B53-0A91-DF6EA42F5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357803"/>
            <a:ext cx="7462702" cy="197513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180D5D-30AE-D882-2E4E-E43E7ECA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593082"/>
            <a:ext cx="5301933" cy="9071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7E3E6-8F2C-883D-A3AE-40C10AB6FF2B}"/>
              </a:ext>
            </a:extLst>
          </p:cNvPr>
          <p:cNvSpPr txBox="1"/>
          <p:nvPr/>
        </p:nvSpPr>
        <p:spPr>
          <a:xfrm>
            <a:off x="1141413" y="834583"/>
            <a:ext cx="244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Запуск бота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375D2-B5E3-646A-BE1B-601E02B1167A}"/>
              </a:ext>
            </a:extLst>
          </p:cNvPr>
          <p:cNvSpPr txBox="1"/>
          <p:nvPr/>
        </p:nvSpPr>
        <p:spPr>
          <a:xfrm>
            <a:off x="1141413" y="4030824"/>
            <a:ext cx="227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Точка входа</a:t>
            </a:r>
          </a:p>
        </p:txBody>
      </p:sp>
    </p:spTree>
    <p:extLst>
      <p:ext uri="{BB962C8B-B14F-4D97-AF65-F5344CB8AC3E}">
        <p14:creationId xmlns:p14="http://schemas.microsoft.com/office/powerpoint/2010/main" val="228729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AEF90-8E80-53AF-ECD2-37B588EC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70917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демонстрация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D84E10-4EA5-6F93-5E4C-4C84BE71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39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F9E91-C8A3-B1C9-EE3E-4B2783A3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7584"/>
            <a:ext cx="9905998" cy="669504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C27F8-D1A4-C87B-06E7-45E53B02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76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C9911-98AC-AA62-33A9-12A19AC5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2F935-E15C-70E4-AFF2-14194971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8882"/>
            <a:ext cx="9905999" cy="4242319"/>
          </a:xfrm>
        </p:spPr>
        <p:txBody>
          <a:bodyPr>
            <a:normAutofit fontScale="85000" lnSpcReduction="10000"/>
          </a:bodyPr>
          <a:lstStyle/>
          <a:p>
            <a:r>
              <a:rPr lang="ru-RU" sz="2000" b="0" i="0" dirty="0">
                <a:effectLst/>
              </a:rPr>
              <a:t>Тру-</a:t>
            </a:r>
            <a:r>
              <a:rPr lang="ru-RU" sz="2000" b="0" i="0" dirty="0" err="1">
                <a:effectLst/>
              </a:rPr>
              <a:t>крайм</a:t>
            </a:r>
            <a:r>
              <a:rPr lang="ru-RU" sz="2000" b="0" i="0" dirty="0">
                <a:effectLst/>
              </a:rPr>
              <a:t> (от англ. True </a:t>
            </a:r>
            <a:r>
              <a:rPr lang="ru-RU" sz="2000" b="0" i="0" dirty="0" err="1">
                <a:effectLst/>
              </a:rPr>
              <a:t>Crime</a:t>
            </a:r>
            <a:r>
              <a:rPr lang="ru-RU" sz="2000" b="0" i="0" dirty="0">
                <a:effectLst/>
              </a:rPr>
              <a:t> - "Настоящее преступление") - это жанр, который исследует реальные преступления, их расследования и последствия, представленный в книгах, документальных фильмах, сериалах и подкастах. Он часто фокусируется на деталях преступлений, мотивов преступников и психологии пострадавших. </a:t>
            </a:r>
          </a:p>
          <a:p>
            <a:r>
              <a:rPr lang="ru-RU" sz="2000" dirty="0"/>
              <a:t>Интерес к тру-</a:t>
            </a:r>
            <a:r>
              <a:rPr lang="ru-RU" sz="2000" dirty="0" err="1"/>
              <a:t>крайму</a:t>
            </a:r>
            <a:r>
              <a:rPr lang="ru-RU" sz="2000" dirty="0"/>
              <a:t> растет благодаря желанию понять мотивы преступлений, узнать детали расследований и расширить свои знания о криминальной сфере. Этот жанр помогает лучше понять сложные ситуации и социальные проблемы, связанные с преступностью.</a:t>
            </a:r>
          </a:p>
          <a:p>
            <a:r>
              <a:rPr lang="ru-RU" sz="2000" dirty="0"/>
              <a:t>Тру-</a:t>
            </a:r>
            <a:r>
              <a:rPr lang="ru-RU" sz="2000" dirty="0" err="1"/>
              <a:t>крайм</a:t>
            </a:r>
            <a:r>
              <a:rPr lang="ru-RU" sz="2000" dirty="0"/>
              <a:t> активно представлен в современном медиа-пространстве — сериалы, подкасты, книги и документальные фильмы пользуются огромной популярностью у широкой аудитории. Люди ищут правдивые истории, чтобы получить новые знания и почувствовать себя ближе к реальности</a:t>
            </a:r>
          </a:p>
          <a:p>
            <a:r>
              <a:rPr lang="ru-RU" sz="2000" dirty="0"/>
              <a:t>Использование чат-бота для изучения тру-</a:t>
            </a:r>
            <a:r>
              <a:rPr lang="ru-RU" sz="2000" dirty="0" err="1"/>
              <a:t>крайма</a:t>
            </a:r>
            <a:r>
              <a:rPr lang="ru-RU" sz="2000" dirty="0"/>
              <a:t> — это удобно, интерактивно и доступно. Такой формат позволяет получать информацию быстро, задавать вопросы и получать персонализированные рекомендации в любое время.</a:t>
            </a:r>
          </a:p>
        </p:txBody>
      </p:sp>
    </p:spTree>
    <p:extLst>
      <p:ext uri="{BB962C8B-B14F-4D97-AF65-F5344CB8AC3E}">
        <p14:creationId xmlns:p14="http://schemas.microsoft.com/office/powerpoint/2010/main" val="263951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046E2-039A-6E27-3000-841C9BFA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14B59-6B13-C3AF-E273-0C8B8B33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4864"/>
            <a:ext cx="9905999" cy="475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r>
              <a:rPr lang="ru-RU" dirty="0"/>
              <a:t>Создать бота, который помогает пользователям находить информацию о тру-</a:t>
            </a:r>
            <a:r>
              <a:rPr lang="ru-RU" dirty="0" err="1"/>
              <a:t>крайме</a:t>
            </a:r>
            <a:r>
              <a:rPr lang="ru-RU" dirty="0"/>
              <a:t> в разных форматах.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Предоставлять подборки сериалов, книг, биографий преступников.</a:t>
            </a:r>
          </a:p>
          <a:p>
            <a:r>
              <a:rPr lang="ru-RU" dirty="0"/>
              <a:t>Обеспечить удобный интерфейс (кнопки, категории).</a:t>
            </a:r>
          </a:p>
          <a:p>
            <a:r>
              <a:rPr lang="ru-RU" dirty="0"/>
              <a:t>Реализовать отправку медиа (фото, PDF).</a:t>
            </a:r>
          </a:p>
        </p:txBody>
      </p:sp>
    </p:spTree>
    <p:extLst>
      <p:ext uri="{BB962C8B-B14F-4D97-AF65-F5344CB8AC3E}">
        <p14:creationId xmlns:p14="http://schemas.microsoft.com/office/powerpoint/2010/main" val="90611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B6E33-7219-ED3C-A717-042C5094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F44E9-A7D3-6221-9ABF-9A546C02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4865"/>
            <a:ext cx="9905999" cy="4186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Основные команды:</a:t>
            </a:r>
          </a:p>
          <a:p>
            <a:r>
              <a:rPr lang="ru-RU" sz="2000" dirty="0"/>
              <a:t>/</a:t>
            </a:r>
            <a:r>
              <a:rPr lang="ru-RU" sz="2000" dirty="0" err="1"/>
              <a:t>start</a:t>
            </a:r>
            <a:r>
              <a:rPr lang="ru-RU" sz="2000" dirty="0"/>
              <a:t> — запуск бота, главное меню.</a:t>
            </a:r>
          </a:p>
          <a:p>
            <a:pPr marL="0" indent="0">
              <a:buNone/>
            </a:pPr>
            <a:r>
              <a:rPr lang="ru-RU" sz="2000" dirty="0"/>
              <a:t>Категории:</a:t>
            </a:r>
          </a:p>
          <a:p>
            <a:r>
              <a:rPr lang="ru-RU" sz="2000" dirty="0"/>
              <a:t>Сериалы/фильмы (описание + ссылка + постер).</a:t>
            </a:r>
          </a:p>
          <a:p>
            <a:r>
              <a:rPr lang="ru-RU" sz="2000" dirty="0"/>
              <a:t>Книги (описание + ссылка + обложка).</a:t>
            </a:r>
          </a:p>
          <a:p>
            <a:r>
              <a:rPr lang="ru-RU" sz="2000" dirty="0"/>
              <a:t>Биографии (PDF-файлы с историями преступников).</a:t>
            </a:r>
          </a:p>
        </p:txBody>
      </p:sp>
    </p:spTree>
    <p:extLst>
      <p:ext uri="{BB962C8B-B14F-4D97-AF65-F5344CB8AC3E}">
        <p14:creationId xmlns:p14="http://schemas.microsoft.com/office/powerpoint/2010/main" val="30413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749A5-50DC-EA5C-81D8-19A2E468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719" y="114665"/>
            <a:ext cx="9905998" cy="1478570"/>
          </a:xfrm>
        </p:spPr>
        <p:txBody>
          <a:bodyPr/>
          <a:lstStyle/>
          <a:p>
            <a:r>
              <a:rPr lang="ru-RU" dirty="0"/>
              <a:t>Пример работы: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01A735-98EB-2E26-95A5-25786FD5A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40" y="986528"/>
            <a:ext cx="2723270" cy="554179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76DD4B-9921-6938-3EC4-F712C5AED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95" y="1064705"/>
            <a:ext cx="2723270" cy="54636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DD4536-7DF7-CFBF-850D-24245A1BD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273" y="1012837"/>
            <a:ext cx="2723270" cy="55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3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128B2-7F4B-79C8-98D4-5DEDB231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7C582-C3D3-70F2-FC11-3B6D40B9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67543"/>
            <a:ext cx="9905999" cy="50478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Используемые технологии:</a:t>
            </a:r>
          </a:p>
          <a:p>
            <a:r>
              <a:rPr lang="ru-RU" dirty="0"/>
              <a:t>Язык: </a:t>
            </a:r>
            <a:r>
              <a:rPr lang="en-US" dirty="0"/>
              <a:t>Python.</a:t>
            </a:r>
          </a:p>
          <a:p>
            <a:r>
              <a:rPr lang="ru-RU" dirty="0"/>
              <a:t>Библиотеки: </a:t>
            </a:r>
            <a:r>
              <a:rPr lang="en-US" dirty="0"/>
              <a:t>python-telegram-bot, logging, </a:t>
            </a:r>
            <a:r>
              <a:rPr lang="en-US" dirty="0" err="1"/>
              <a:t>asyncio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Структура данных:</a:t>
            </a:r>
          </a:p>
          <a:p>
            <a:r>
              <a:rPr lang="ru-RU" dirty="0"/>
              <a:t>Словари (</a:t>
            </a:r>
            <a:r>
              <a:rPr lang="en-US" dirty="0"/>
              <a:t>serials, books, biographies) </a:t>
            </a:r>
            <a:r>
              <a:rPr lang="ru-RU" dirty="0"/>
              <a:t>для хранения информации.</a:t>
            </a:r>
          </a:p>
          <a:p>
            <a:pPr marL="0" indent="0">
              <a:buNone/>
            </a:pPr>
            <a:r>
              <a:rPr lang="ru-RU" dirty="0"/>
              <a:t>Ключевые функции:</a:t>
            </a:r>
          </a:p>
          <a:p>
            <a:r>
              <a:rPr lang="en-US" dirty="0"/>
              <a:t>start() — </a:t>
            </a:r>
            <a:r>
              <a:rPr lang="ru-RU" dirty="0"/>
              <a:t>обработка команды /</a:t>
            </a:r>
            <a:r>
              <a:rPr lang="en-US" dirty="0"/>
              <a:t>start.</a:t>
            </a:r>
          </a:p>
          <a:p>
            <a:r>
              <a:rPr lang="en-US" dirty="0" err="1"/>
              <a:t>button_handler</a:t>
            </a:r>
            <a:r>
              <a:rPr lang="en-US" dirty="0"/>
              <a:t>() — </a:t>
            </a:r>
            <a:r>
              <a:rPr lang="ru-RU" dirty="0"/>
              <a:t>реакция на нажатия кнопок.</a:t>
            </a:r>
          </a:p>
          <a:p>
            <a:pPr marL="0" indent="0"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Асинхронность (</a:t>
            </a:r>
            <a:r>
              <a:rPr lang="en-US" dirty="0"/>
              <a:t>async/await).</a:t>
            </a:r>
          </a:p>
          <a:p>
            <a:r>
              <a:rPr lang="ru-RU" dirty="0"/>
              <a:t>Отправка фото и документов.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67458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35C2B-9C24-9E1E-4C68-0A69382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C8A2EB-8980-AA63-D73A-7C28A1586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262341"/>
            <a:ext cx="9906000" cy="15291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7E7E2-585B-7C82-F439-30988F90EAF3}"/>
              </a:ext>
            </a:extLst>
          </p:cNvPr>
          <p:cNvSpPr txBox="1"/>
          <p:nvPr/>
        </p:nvSpPr>
        <p:spPr>
          <a:xfrm>
            <a:off x="1151610" y="1533697"/>
            <a:ext cx="680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Использованные библиотеки: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C2570-E1CD-CCCD-0102-0E29B52A35FE}"/>
              </a:ext>
            </a:extLst>
          </p:cNvPr>
          <p:cNvSpPr txBox="1"/>
          <p:nvPr/>
        </p:nvSpPr>
        <p:spPr>
          <a:xfrm>
            <a:off x="1141411" y="4445964"/>
            <a:ext cx="6106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Токен бота: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0F0434-92E8-3DB8-46A3-B834B7E51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10" y="5165841"/>
            <a:ext cx="6781621" cy="3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9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7AE88-4E76-BA32-1D92-D4EB763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D302D0-C18D-CB94-80E4-DCA0EF36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0923" y="958681"/>
            <a:ext cx="3984170" cy="5467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A6377B-8F8F-32BB-C933-F20097B84AF4}"/>
              </a:ext>
            </a:extLst>
          </p:cNvPr>
          <p:cNvSpPr txBox="1"/>
          <p:nvPr/>
        </p:nvSpPr>
        <p:spPr>
          <a:xfrm>
            <a:off x="1600330" y="1096193"/>
            <a:ext cx="3298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763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A4388-48AE-0712-75E0-9E728137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52E3E0-CE8C-4165-B8BB-1F6BC7C2C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491" y="611450"/>
            <a:ext cx="6685901" cy="1004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828C2-C79B-7B69-4B84-305D92825BB5}"/>
              </a:ext>
            </a:extLst>
          </p:cNvPr>
          <p:cNvSpPr txBox="1"/>
          <p:nvPr/>
        </p:nvSpPr>
        <p:spPr>
          <a:xfrm>
            <a:off x="1114491" y="124847"/>
            <a:ext cx="371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Настройка </a:t>
            </a:r>
            <a:r>
              <a:rPr lang="ru-RU" sz="2400" dirty="0" err="1"/>
              <a:t>логгирования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927B-6FC4-CFE0-0A60-E4298B61F81B}"/>
              </a:ext>
            </a:extLst>
          </p:cNvPr>
          <p:cNvSpPr txBox="1"/>
          <p:nvPr/>
        </p:nvSpPr>
        <p:spPr>
          <a:xfrm>
            <a:off x="1114491" y="1658572"/>
            <a:ext cx="7118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Обработчики команд и кнопка обработки ошибок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2DBF20-33BB-0C96-ABAA-7EAFF5D4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91" y="2120237"/>
            <a:ext cx="8859933" cy="33134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17E538-5DE2-EB0F-6128-206E1EF61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491" y="5611867"/>
            <a:ext cx="9340540" cy="9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04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537</TotalTime>
  <Words>352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Tw Cen MT</vt:lpstr>
      <vt:lpstr>Контур</vt:lpstr>
      <vt:lpstr>Проект «создание Чат-бота по тру-крайму»</vt:lpstr>
      <vt:lpstr>введение</vt:lpstr>
      <vt:lpstr>Цели и задачи проекта</vt:lpstr>
      <vt:lpstr>Функционал бота</vt:lpstr>
      <vt:lpstr>Пример работы:</vt:lpstr>
      <vt:lpstr>Техническая 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Дарья Аполон</dc:creator>
  <cp:lastModifiedBy>Дарья Аполон</cp:lastModifiedBy>
  <cp:revision>2</cp:revision>
  <dcterms:created xsi:type="dcterms:W3CDTF">2025-06-02T20:27:55Z</dcterms:created>
  <dcterms:modified xsi:type="dcterms:W3CDTF">2025-06-03T05:25:47Z</dcterms:modified>
</cp:coreProperties>
</file>