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1FBBC-1072-48CB-87C1-2EAF75EBF7E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00080-E610-4BB2-9AC9-791D7AD2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The poverty that is spread throughout the country</a:t>
          </a:r>
        </a:p>
      </dgm:t>
    </dgm:pt>
    <dgm:pt modelId="{569F0643-2076-41C1-B198-5078C6663C7D}" type="parTrans" cxnId="{6F9B03BC-18F5-4006-A5B0-9F7F838C8754}">
      <dgm:prSet/>
      <dgm:spPr/>
      <dgm:t>
        <a:bodyPr/>
        <a:lstStyle/>
        <a:p>
          <a:endParaRPr lang="en-US"/>
        </a:p>
      </dgm:t>
    </dgm:pt>
    <dgm:pt modelId="{D8224ABE-60CD-443C-A232-C2B1FF6DB334}" type="sibTrans" cxnId="{6F9B03BC-18F5-4006-A5B0-9F7F838C8754}">
      <dgm:prSet/>
      <dgm:spPr/>
      <dgm:t>
        <a:bodyPr/>
        <a:lstStyle/>
        <a:p>
          <a:endParaRPr lang="en-US"/>
        </a:p>
      </dgm:t>
    </dgm:pt>
    <dgm:pt modelId="{844D4B5E-F03D-4C6A-AF24-45F984FA34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Hindrance in development due to poverty</a:t>
          </a:r>
        </a:p>
      </dgm:t>
    </dgm:pt>
    <dgm:pt modelId="{BA19A509-74C4-4580-AA2E-217EF2C2AC7E}" type="parTrans" cxnId="{6B6ADA18-8552-4121-825E-5505AEF913DA}">
      <dgm:prSet/>
      <dgm:spPr/>
      <dgm:t>
        <a:bodyPr/>
        <a:lstStyle/>
        <a:p>
          <a:endParaRPr lang="en-US"/>
        </a:p>
      </dgm:t>
    </dgm:pt>
    <dgm:pt modelId="{183F753A-FC22-4998-BF60-8DE5A5C06D8E}" type="sibTrans" cxnId="{6B6ADA18-8552-4121-825E-5505AEF913DA}">
      <dgm:prSet/>
      <dgm:spPr/>
      <dgm:t>
        <a:bodyPr/>
        <a:lstStyle/>
        <a:p>
          <a:endParaRPr lang="en-US"/>
        </a:p>
      </dgm:t>
    </dgm:pt>
    <dgm:pt modelId="{3108B486-9B80-4A36-9258-2F153C226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Unemployment being the main cause of poverty</a:t>
          </a:r>
        </a:p>
      </dgm:t>
    </dgm:pt>
    <dgm:pt modelId="{AB9E72A0-7EA6-4770-8778-D1CE780C4BCA}" type="parTrans" cxnId="{90621A9A-3CEF-4EC3-A823-EC2F38AC3258}">
      <dgm:prSet/>
      <dgm:spPr/>
      <dgm:t>
        <a:bodyPr/>
        <a:lstStyle/>
        <a:p>
          <a:endParaRPr lang="en-US"/>
        </a:p>
      </dgm:t>
    </dgm:pt>
    <dgm:pt modelId="{EA85F68D-9097-43A2-AF50-B530747B148C}" type="sibTrans" cxnId="{90621A9A-3CEF-4EC3-A823-EC2F38AC3258}">
      <dgm:prSet/>
      <dgm:spPr/>
      <dgm:t>
        <a:bodyPr/>
        <a:lstStyle/>
        <a:p>
          <a:endParaRPr lang="en-US"/>
        </a:p>
      </dgm:t>
    </dgm:pt>
    <dgm:pt modelId="{832D703F-8676-4E7C-B247-2BFF8CD58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Inadequate job opportunity</a:t>
          </a:r>
        </a:p>
      </dgm:t>
    </dgm:pt>
    <dgm:pt modelId="{883A31CE-C971-4857-93F6-7357A0F3BB22}" type="parTrans" cxnId="{F6CF706D-51C6-4278-BB43-1BF3E9FFA693}">
      <dgm:prSet/>
      <dgm:spPr/>
      <dgm:t>
        <a:bodyPr/>
        <a:lstStyle/>
        <a:p>
          <a:endParaRPr lang="en-US"/>
        </a:p>
      </dgm:t>
    </dgm:pt>
    <dgm:pt modelId="{FD484572-1828-4D1D-883E-E6AED2F9CB56}" type="sibTrans" cxnId="{F6CF706D-51C6-4278-BB43-1BF3E9FFA693}">
      <dgm:prSet/>
      <dgm:spPr/>
      <dgm:t>
        <a:bodyPr/>
        <a:lstStyle/>
        <a:p>
          <a:endParaRPr lang="en-US"/>
        </a:p>
      </dgm:t>
    </dgm:pt>
    <dgm:pt modelId="{9CD97D96-94D9-449C-9B35-1D3DCB08AE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Bureaucracy and Corruption during recruit process</a:t>
          </a:r>
        </a:p>
      </dgm:t>
    </dgm:pt>
    <dgm:pt modelId="{2675D4A3-0AF8-4DA6-A0E8-F1EB13061312}" type="parTrans" cxnId="{00855E6B-8E82-43BA-AB01-B008545E8173}">
      <dgm:prSet/>
      <dgm:spPr/>
      <dgm:t>
        <a:bodyPr/>
        <a:lstStyle/>
        <a:p>
          <a:endParaRPr lang="en-US"/>
        </a:p>
      </dgm:t>
    </dgm:pt>
    <dgm:pt modelId="{C274ED0A-F5F5-42D2-B5DD-07F977610BA7}" type="sibTrans" cxnId="{00855E6B-8E82-43BA-AB01-B008545E8173}">
      <dgm:prSet/>
      <dgm:spPr/>
      <dgm:t>
        <a:bodyPr/>
        <a:lstStyle/>
        <a:p>
          <a:endParaRPr lang="en-US"/>
        </a:p>
      </dgm:t>
    </dgm:pt>
    <dgm:pt modelId="{8D375089-EAEB-4BAF-913E-AFE6B1E75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Unqualified employee in the market</a:t>
          </a:r>
        </a:p>
      </dgm:t>
    </dgm:pt>
    <dgm:pt modelId="{EB374EEB-E042-45D8-B204-C8DC52838C53}" type="parTrans" cxnId="{C693FF16-C119-4B1A-89BA-172AAC1CFE20}">
      <dgm:prSet/>
      <dgm:spPr/>
      <dgm:t>
        <a:bodyPr/>
        <a:lstStyle/>
        <a:p>
          <a:endParaRPr lang="en-US"/>
        </a:p>
      </dgm:t>
    </dgm:pt>
    <dgm:pt modelId="{F37CCB0E-08C2-402C-96FC-3183416791B8}" type="sibTrans" cxnId="{C693FF16-C119-4B1A-89BA-172AAC1CFE20}">
      <dgm:prSet/>
      <dgm:spPr/>
      <dgm:t>
        <a:bodyPr/>
        <a:lstStyle/>
        <a:p>
          <a:endParaRPr lang="en-US"/>
        </a:p>
      </dgm:t>
    </dgm:pt>
    <dgm:pt modelId="{566FE791-B636-4F9D-BBB4-A451DABE4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No respect for qualified jobseeker.</a:t>
          </a:r>
        </a:p>
      </dgm:t>
    </dgm:pt>
    <dgm:pt modelId="{4812CA78-73A4-4484-9011-5401AB4A43C8}" type="parTrans" cxnId="{ABAA7FE4-52A7-4293-AC9C-80E8BAC82661}">
      <dgm:prSet/>
      <dgm:spPr/>
      <dgm:t>
        <a:bodyPr/>
        <a:lstStyle/>
        <a:p>
          <a:endParaRPr lang="en-US"/>
        </a:p>
      </dgm:t>
    </dgm:pt>
    <dgm:pt modelId="{194240AD-B823-4E38-8481-3092A48EBA78}" type="sibTrans" cxnId="{ABAA7FE4-52A7-4293-AC9C-80E8BAC82661}">
      <dgm:prSet/>
      <dgm:spPr/>
      <dgm:t>
        <a:bodyPr/>
        <a:lstStyle/>
        <a:p>
          <a:endParaRPr lang="en-US"/>
        </a:p>
      </dgm:t>
    </dgm:pt>
    <dgm:pt modelId="{C9EDD089-B204-44C0-9696-9D21FDE21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Brain drain</a:t>
          </a:r>
        </a:p>
      </dgm:t>
    </dgm:pt>
    <dgm:pt modelId="{DE870EE7-AC67-4A66-AC81-2E63BABE946E}" type="parTrans" cxnId="{68ED5438-B216-40CC-A6D7-DBD2418665BE}">
      <dgm:prSet/>
      <dgm:spPr/>
      <dgm:t>
        <a:bodyPr/>
        <a:lstStyle/>
        <a:p>
          <a:endParaRPr lang="en-US"/>
        </a:p>
      </dgm:t>
    </dgm:pt>
    <dgm:pt modelId="{4936A5B1-FBFD-4048-8FA7-9E283A61A71B}" type="sibTrans" cxnId="{68ED5438-B216-40CC-A6D7-DBD2418665BE}">
      <dgm:prSet/>
      <dgm:spPr/>
      <dgm:t>
        <a:bodyPr/>
        <a:lstStyle/>
        <a:p>
          <a:endParaRPr lang="en-US"/>
        </a:p>
      </dgm:t>
    </dgm:pt>
    <dgm:pt modelId="{5BCB7D79-F9D7-43C8-B541-23182C7ABBE9}" type="pres">
      <dgm:prSet presAssocID="{13F1FBBC-1072-48CB-87C1-2EAF75EBF7E8}" presName="root" presStyleCnt="0">
        <dgm:presLayoutVars>
          <dgm:dir/>
          <dgm:resizeHandles val="exact"/>
        </dgm:presLayoutVars>
      </dgm:prSet>
      <dgm:spPr/>
    </dgm:pt>
    <dgm:pt modelId="{2795956A-6D5D-4346-8F5E-670AF70B4AA9}" type="pres">
      <dgm:prSet presAssocID="{E4300080-E610-4BB2-9AC9-791D7AD232F7}" presName="compNode" presStyleCnt="0"/>
      <dgm:spPr/>
    </dgm:pt>
    <dgm:pt modelId="{C3CB7343-1494-47AB-8E16-09719D744975}" type="pres">
      <dgm:prSet presAssocID="{E4300080-E610-4BB2-9AC9-791D7AD232F7}" presName="bgRect" presStyleLbl="bgShp" presStyleIdx="0" presStyleCnt="8"/>
      <dgm:spPr/>
    </dgm:pt>
    <dgm:pt modelId="{6E3F28A3-98BD-4D2F-9F8B-1EB5145BB658}" type="pres">
      <dgm:prSet presAssocID="{E4300080-E610-4BB2-9AC9-791D7AD232F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6320AA2-C56B-4395-8C2E-5178543AC3E6}" type="pres">
      <dgm:prSet presAssocID="{E4300080-E610-4BB2-9AC9-791D7AD232F7}" presName="spaceRect" presStyleCnt="0"/>
      <dgm:spPr/>
    </dgm:pt>
    <dgm:pt modelId="{F925FEA1-09A2-4EB3-A0C9-44778B883BD3}" type="pres">
      <dgm:prSet presAssocID="{E4300080-E610-4BB2-9AC9-791D7AD232F7}" presName="parTx" presStyleLbl="revTx" presStyleIdx="0" presStyleCnt="8">
        <dgm:presLayoutVars>
          <dgm:chMax val="0"/>
          <dgm:chPref val="0"/>
        </dgm:presLayoutVars>
      </dgm:prSet>
      <dgm:spPr/>
    </dgm:pt>
    <dgm:pt modelId="{D0480F4A-A012-4F8F-A211-7E1A800B9D48}" type="pres">
      <dgm:prSet presAssocID="{D8224ABE-60CD-443C-A232-C2B1FF6DB334}" presName="sibTrans" presStyleCnt="0"/>
      <dgm:spPr/>
    </dgm:pt>
    <dgm:pt modelId="{C08AE208-4DC7-4CCC-98F5-8A9D5A229770}" type="pres">
      <dgm:prSet presAssocID="{844D4B5E-F03D-4C6A-AF24-45F984FA34CD}" presName="compNode" presStyleCnt="0"/>
      <dgm:spPr/>
    </dgm:pt>
    <dgm:pt modelId="{D0F87967-FFA3-4464-B230-A2738693628A}" type="pres">
      <dgm:prSet presAssocID="{844D4B5E-F03D-4C6A-AF24-45F984FA34CD}" presName="bgRect" presStyleLbl="bgShp" presStyleIdx="1" presStyleCnt="8" custLinFactNeighborX="-121"/>
      <dgm:spPr/>
    </dgm:pt>
    <dgm:pt modelId="{0F0059A9-8382-4549-AA56-5BF1E5EF86BA}" type="pres">
      <dgm:prSet presAssocID="{844D4B5E-F03D-4C6A-AF24-45F984FA34C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E6C181D-106D-4102-8449-0148A52C7027}" type="pres">
      <dgm:prSet presAssocID="{844D4B5E-F03D-4C6A-AF24-45F984FA34CD}" presName="spaceRect" presStyleCnt="0"/>
      <dgm:spPr/>
    </dgm:pt>
    <dgm:pt modelId="{9F9D4B11-6F94-40B3-8EA8-9222223D939D}" type="pres">
      <dgm:prSet presAssocID="{844D4B5E-F03D-4C6A-AF24-45F984FA34CD}" presName="parTx" presStyleLbl="revTx" presStyleIdx="1" presStyleCnt="8">
        <dgm:presLayoutVars>
          <dgm:chMax val="0"/>
          <dgm:chPref val="0"/>
        </dgm:presLayoutVars>
      </dgm:prSet>
      <dgm:spPr/>
    </dgm:pt>
    <dgm:pt modelId="{FB12ED35-1F1E-4636-BD9E-7A62AB482E27}" type="pres">
      <dgm:prSet presAssocID="{183F753A-FC22-4998-BF60-8DE5A5C06D8E}" presName="sibTrans" presStyleCnt="0"/>
      <dgm:spPr/>
    </dgm:pt>
    <dgm:pt modelId="{AA381A0C-617B-48AE-8007-4E882AF82D96}" type="pres">
      <dgm:prSet presAssocID="{3108B486-9B80-4A36-9258-2F153C2269BE}" presName="compNode" presStyleCnt="0"/>
      <dgm:spPr/>
    </dgm:pt>
    <dgm:pt modelId="{97FFF0CE-D101-4B6F-A0B3-6B6FF060F034}" type="pres">
      <dgm:prSet presAssocID="{3108B486-9B80-4A36-9258-2F153C2269BE}" presName="bgRect" presStyleLbl="bgShp" presStyleIdx="2" presStyleCnt="8"/>
      <dgm:spPr/>
    </dgm:pt>
    <dgm:pt modelId="{036B1D6C-BA47-49F4-B292-252B001378A0}" type="pres">
      <dgm:prSet presAssocID="{3108B486-9B80-4A36-9258-2F153C2269B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B238118-83AE-4504-8DD7-62B592E90FE5}" type="pres">
      <dgm:prSet presAssocID="{3108B486-9B80-4A36-9258-2F153C2269BE}" presName="spaceRect" presStyleCnt="0"/>
      <dgm:spPr/>
    </dgm:pt>
    <dgm:pt modelId="{7C4927FD-5902-429B-B49D-6895D078E0AA}" type="pres">
      <dgm:prSet presAssocID="{3108B486-9B80-4A36-9258-2F153C2269BE}" presName="parTx" presStyleLbl="revTx" presStyleIdx="2" presStyleCnt="8">
        <dgm:presLayoutVars>
          <dgm:chMax val="0"/>
          <dgm:chPref val="0"/>
        </dgm:presLayoutVars>
      </dgm:prSet>
      <dgm:spPr/>
    </dgm:pt>
    <dgm:pt modelId="{5647CB75-3F39-4DCF-9412-CD4C13B6EC8A}" type="pres">
      <dgm:prSet presAssocID="{EA85F68D-9097-43A2-AF50-B530747B148C}" presName="sibTrans" presStyleCnt="0"/>
      <dgm:spPr/>
    </dgm:pt>
    <dgm:pt modelId="{7BEF397F-40C8-4C48-8D4D-7225D2D26AAF}" type="pres">
      <dgm:prSet presAssocID="{832D703F-8676-4E7C-B247-2BFF8CD58C4D}" presName="compNode" presStyleCnt="0"/>
      <dgm:spPr/>
    </dgm:pt>
    <dgm:pt modelId="{DB74D545-8703-447F-91FC-B2902064339B}" type="pres">
      <dgm:prSet presAssocID="{832D703F-8676-4E7C-B247-2BFF8CD58C4D}" presName="bgRect" presStyleLbl="bgShp" presStyleIdx="3" presStyleCnt="8"/>
      <dgm:spPr/>
    </dgm:pt>
    <dgm:pt modelId="{CC408188-0BF7-42C0-912B-4ED076944F3D}" type="pres">
      <dgm:prSet presAssocID="{832D703F-8676-4E7C-B247-2BFF8CD58C4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4D77991-4852-4D54-AD49-9AD23243B7D1}" type="pres">
      <dgm:prSet presAssocID="{832D703F-8676-4E7C-B247-2BFF8CD58C4D}" presName="spaceRect" presStyleCnt="0"/>
      <dgm:spPr/>
    </dgm:pt>
    <dgm:pt modelId="{844C8789-5476-412A-AF0E-D660F2C708AB}" type="pres">
      <dgm:prSet presAssocID="{832D703F-8676-4E7C-B247-2BFF8CD58C4D}" presName="parTx" presStyleLbl="revTx" presStyleIdx="3" presStyleCnt="8">
        <dgm:presLayoutVars>
          <dgm:chMax val="0"/>
          <dgm:chPref val="0"/>
        </dgm:presLayoutVars>
      </dgm:prSet>
      <dgm:spPr/>
    </dgm:pt>
    <dgm:pt modelId="{275BE844-5DAB-466B-B396-AA6D7BE19E0B}" type="pres">
      <dgm:prSet presAssocID="{FD484572-1828-4D1D-883E-E6AED2F9CB56}" presName="sibTrans" presStyleCnt="0"/>
      <dgm:spPr/>
    </dgm:pt>
    <dgm:pt modelId="{BD843418-EE81-4323-9FD2-008725B255A3}" type="pres">
      <dgm:prSet presAssocID="{9CD97D96-94D9-449C-9B35-1D3DCB08AE1D}" presName="compNode" presStyleCnt="0"/>
      <dgm:spPr/>
    </dgm:pt>
    <dgm:pt modelId="{EB776CC9-985C-4732-BFF8-779F8051E9DB}" type="pres">
      <dgm:prSet presAssocID="{9CD97D96-94D9-449C-9B35-1D3DCB08AE1D}" presName="bgRect" presStyleLbl="bgShp" presStyleIdx="4" presStyleCnt="8"/>
      <dgm:spPr/>
    </dgm:pt>
    <dgm:pt modelId="{3585A770-156A-4893-BA34-547298E5E961}" type="pres">
      <dgm:prSet presAssocID="{9CD97D96-94D9-449C-9B35-1D3DCB08AE1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27E909B-1C78-4E2E-B202-2C342B530207}" type="pres">
      <dgm:prSet presAssocID="{9CD97D96-94D9-449C-9B35-1D3DCB08AE1D}" presName="spaceRect" presStyleCnt="0"/>
      <dgm:spPr/>
    </dgm:pt>
    <dgm:pt modelId="{43B4710A-1B21-4593-B1A7-8AEC8F988240}" type="pres">
      <dgm:prSet presAssocID="{9CD97D96-94D9-449C-9B35-1D3DCB08AE1D}" presName="parTx" presStyleLbl="revTx" presStyleIdx="4" presStyleCnt="8">
        <dgm:presLayoutVars>
          <dgm:chMax val="0"/>
          <dgm:chPref val="0"/>
        </dgm:presLayoutVars>
      </dgm:prSet>
      <dgm:spPr/>
    </dgm:pt>
    <dgm:pt modelId="{D4A06E33-FA62-4C09-A046-0722D0197FAC}" type="pres">
      <dgm:prSet presAssocID="{C274ED0A-F5F5-42D2-B5DD-07F977610BA7}" presName="sibTrans" presStyleCnt="0"/>
      <dgm:spPr/>
    </dgm:pt>
    <dgm:pt modelId="{CA3FB7D0-29B2-4E4B-90F7-1ED838881F6F}" type="pres">
      <dgm:prSet presAssocID="{8D375089-EAEB-4BAF-913E-AFE6B1E75E6D}" presName="compNode" presStyleCnt="0"/>
      <dgm:spPr/>
    </dgm:pt>
    <dgm:pt modelId="{EC5AB2DA-4F4B-45FC-9929-62864FC82743}" type="pres">
      <dgm:prSet presAssocID="{8D375089-EAEB-4BAF-913E-AFE6B1E75E6D}" presName="bgRect" presStyleLbl="bgShp" presStyleIdx="5" presStyleCnt="8"/>
      <dgm:spPr/>
    </dgm:pt>
    <dgm:pt modelId="{87E442BE-B77C-4555-964D-C2A36C52A597}" type="pres">
      <dgm:prSet presAssocID="{8D375089-EAEB-4BAF-913E-AFE6B1E75E6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843B7A0-9CDC-4078-9342-3F00CC56D309}" type="pres">
      <dgm:prSet presAssocID="{8D375089-EAEB-4BAF-913E-AFE6B1E75E6D}" presName="spaceRect" presStyleCnt="0"/>
      <dgm:spPr/>
    </dgm:pt>
    <dgm:pt modelId="{B3AAD47B-B13B-41E4-ABA0-99DEBD02A10B}" type="pres">
      <dgm:prSet presAssocID="{8D375089-EAEB-4BAF-913E-AFE6B1E75E6D}" presName="parTx" presStyleLbl="revTx" presStyleIdx="5" presStyleCnt="8">
        <dgm:presLayoutVars>
          <dgm:chMax val="0"/>
          <dgm:chPref val="0"/>
        </dgm:presLayoutVars>
      </dgm:prSet>
      <dgm:spPr/>
    </dgm:pt>
    <dgm:pt modelId="{7225DC20-BBF2-4E81-9A70-23A8C7850CA8}" type="pres">
      <dgm:prSet presAssocID="{F37CCB0E-08C2-402C-96FC-3183416791B8}" presName="sibTrans" presStyleCnt="0"/>
      <dgm:spPr/>
    </dgm:pt>
    <dgm:pt modelId="{E45D7D46-9258-4741-8A92-83A5F4B79700}" type="pres">
      <dgm:prSet presAssocID="{566FE791-B636-4F9D-BBB4-A451DABE4EDA}" presName="compNode" presStyleCnt="0"/>
      <dgm:spPr/>
    </dgm:pt>
    <dgm:pt modelId="{6C8C59D9-0EEF-4467-A171-27F160EF1E69}" type="pres">
      <dgm:prSet presAssocID="{566FE791-B636-4F9D-BBB4-A451DABE4EDA}" presName="bgRect" presStyleLbl="bgShp" presStyleIdx="6" presStyleCnt="8"/>
      <dgm:spPr/>
    </dgm:pt>
    <dgm:pt modelId="{D3D2F5F2-7F9F-4923-B057-59448B46C019}" type="pres">
      <dgm:prSet presAssocID="{566FE791-B636-4F9D-BBB4-A451DABE4E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F6B32E0A-D10C-496C-87EF-D30E0C2C87D8}" type="pres">
      <dgm:prSet presAssocID="{566FE791-B636-4F9D-BBB4-A451DABE4EDA}" presName="spaceRect" presStyleCnt="0"/>
      <dgm:spPr/>
    </dgm:pt>
    <dgm:pt modelId="{468BFAEA-E392-495F-85E0-60875F7A19D9}" type="pres">
      <dgm:prSet presAssocID="{566FE791-B636-4F9D-BBB4-A451DABE4EDA}" presName="parTx" presStyleLbl="revTx" presStyleIdx="6" presStyleCnt="8">
        <dgm:presLayoutVars>
          <dgm:chMax val="0"/>
          <dgm:chPref val="0"/>
        </dgm:presLayoutVars>
      </dgm:prSet>
      <dgm:spPr/>
    </dgm:pt>
    <dgm:pt modelId="{91D251BB-2AB9-4200-B475-88A753F86707}" type="pres">
      <dgm:prSet presAssocID="{194240AD-B823-4E38-8481-3092A48EBA78}" presName="sibTrans" presStyleCnt="0"/>
      <dgm:spPr/>
    </dgm:pt>
    <dgm:pt modelId="{C8F85591-E96A-432A-8D2F-BE9D87333CD4}" type="pres">
      <dgm:prSet presAssocID="{C9EDD089-B204-44C0-9696-9D21FDE214FA}" presName="compNode" presStyleCnt="0"/>
      <dgm:spPr/>
    </dgm:pt>
    <dgm:pt modelId="{8E7C17A8-5C02-48C7-9ED6-B111A0D983B0}" type="pres">
      <dgm:prSet presAssocID="{C9EDD089-B204-44C0-9696-9D21FDE214FA}" presName="bgRect" presStyleLbl="bgShp" presStyleIdx="7" presStyleCnt="8"/>
      <dgm:spPr/>
    </dgm:pt>
    <dgm:pt modelId="{E6A83D7A-C988-4B60-957F-7FAEFDDA2B75}" type="pres">
      <dgm:prSet presAssocID="{C9EDD089-B204-44C0-9696-9D21FDE214F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DFC3974-8DDB-4128-933C-9513FF589791}" type="pres">
      <dgm:prSet presAssocID="{C9EDD089-B204-44C0-9696-9D21FDE214FA}" presName="spaceRect" presStyleCnt="0"/>
      <dgm:spPr/>
    </dgm:pt>
    <dgm:pt modelId="{68E1D359-8A64-4FBC-9BD2-D41E868D62DA}" type="pres">
      <dgm:prSet presAssocID="{C9EDD089-B204-44C0-9696-9D21FDE214F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BA0380E-EB43-4DC1-BF89-6BBDBD421896}" type="presOf" srcId="{8D375089-EAEB-4BAF-913E-AFE6B1E75E6D}" destId="{B3AAD47B-B13B-41E4-ABA0-99DEBD02A10B}" srcOrd="0" destOrd="0" presId="urn:microsoft.com/office/officeart/2018/2/layout/IconVerticalSolidList"/>
    <dgm:cxn modelId="{C693FF16-C119-4B1A-89BA-172AAC1CFE20}" srcId="{13F1FBBC-1072-48CB-87C1-2EAF75EBF7E8}" destId="{8D375089-EAEB-4BAF-913E-AFE6B1E75E6D}" srcOrd="5" destOrd="0" parTransId="{EB374EEB-E042-45D8-B204-C8DC52838C53}" sibTransId="{F37CCB0E-08C2-402C-96FC-3183416791B8}"/>
    <dgm:cxn modelId="{6B6ADA18-8552-4121-825E-5505AEF913DA}" srcId="{13F1FBBC-1072-48CB-87C1-2EAF75EBF7E8}" destId="{844D4B5E-F03D-4C6A-AF24-45F984FA34CD}" srcOrd="1" destOrd="0" parTransId="{BA19A509-74C4-4580-AA2E-217EF2C2AC7E}" sibTransId="{183F753A-FC22-4998-BF60-8DE5A5C06D8E}"/>
    <dgm:cxn modelId="{6EE4B924-7554-4A73-84EF-DE4821408DDE}" type="presOf" srcId="{9CD97D96-94D9-449C-9B35-1D3DCB08AE1D}" destId="{43B4710A-1B21-4593-B1A7-8AEC8F988240}" srcOrd="0" destOrd="0" presId="urn:microsoft.com/office/officeart/2018/2/layout/IconVerticalSolidList"/>
    <dgm:cxn modelId="{EF4E6233-F3BB-4CCB-A97E-96FBA25620B4}" type="presOf" srcId="{C9EDD089-B204-44C0-9696-9D21FDE214FA}" destId="{68E1D359-8A64-4FBC-9BD2-D41E868D62DA}" srcOrd="0" destOrd="0" presId="urn:microsoft.com/office/officeart/2018/2/layout/IconVerticalSolidList"/>
    <dgm:cxn modelId="{68ED5438-B216-40CC-A6D7-DBD2418665BE}" srcId="{13F1FBBC-1072-48CB-87C1-2EAF75EBF7E8}" destId="{C9EDD089-B204-44C0-9696-9D21FDE214FA}" srcOrd="7" destOrd="0" parTransId="{DE870EE7-AC67-4A66-AC81-2E63BABE946E}" sibTransId="{4936A5B1-FBFD-4048-8FA7-9E283A61A71B}"/>
    <dgm:cxn modelId="{99DC525F-6099-4E15-A32D-70087660B680}" type="presOf" srcId="{3108B486-9B80-4A36-9258-2F153C2269BE}" destId="{7C4927FD-5902-429B-B49D-6895D078E0AA}" srcOrd="0" destOrd="0" presId="urn:microsoft.com/office/officeart/2018/2/layout/IconVerticalSolidList"/>
    <dgm:cxn modelId="{11744C46-4C11-4BDE-944D-650354F848AC}" type="presOf" srcId="{566FE791-B636-4F9D-BBB4-A451DABE4EDA}" destId="{468BFAEA-E392-495F-85E0-60875F7A19D9}" srcOrd="0" destOrd="0" presId="urn:microsoft.com/office/officeart/2018/2/layout/IconVerticalSolidList"/>
    <dgm:cxn modelId="{00855E6B-8E82-43BA-AB01-B008545E8173}" srcId="{13F1FBBC-1072-48CB-87C1-2EAF75EBF7E8}" destId="{9CD97D96-94D9-449C-9B35-1D3DCB08AE1D}" srcOrd="4" destOrd="0" parTransId="{2675D4A3-0AF8-4DA6-A0E8-F1EB13061312}" sibTransId="{C274ED0A-F5F5-42D2-B5DD-07F977610BA7}"/>
    <dgm:cxn modelId="{F6CF706D-51C6-4278-BB43-1BF3E9FFA693}" srcId="{13F1FBBC-1072-48CB-87C1-2EAF75EBF7E8}" destId="{832D703F-8676-4E7C-B247-2BFF8CD58C4D}" srcOrd="3" destOrd="0" parTransId="{883A31CE-C971-4857-93F6-7357A0F3BB22}" sibTransId="{FD484572-1828-4D1D-883E-E6AED2F9CB56}"/>
    <dgm:cxn modelId="{E7BFD570-0D9F-415A-84D0-B76C25865DC8}" type="presOf" srcId="{13F1FBBC-1072-48CB-87C1-2EAF75EBF7E8}" destId="{5BCB7D79-F9D7-43C8-B541-23182C7ABBE9}" srcOrd="0" destOrd="0" presId="urn:microsoft.com/office/officeart/2018/2/layout/IconVerticalSolidList"/>
    <dgm:cxn modelId="{1576B47C-2596-494C-97E6-5DCFE9B55B9D}" type="presOf" srcId="{E4300080-E610-4BB2-9AC9-791D7AD232F7}" destId="{F925FEA1-09A2-4EB3-A0C9-44778B883BD3}" srcOrd="0" destOrd="0" presId="urn:microsoft.com/office/officeart/2018/2/layout/IconVerticalSolidList"/>
    <dgm:cxn modelId="{90621A9A-3CEF-4EC3-A823-EC2F38AC3258}" srcId="{13F1FBBC-1072-48CB-87C1-2EAF75EBF7E8}" destId="{3108B486-9B80-4A36-9258-2F153C2269BE}" srcOrd="2" destOrd="0" parTransId="{AB9E72A0-7EA6-4770-8778-D1CE780C4BCA}" sibTransId="{EA85F68D-9097-43A2-AF50-B530747B148C}"/>
    <dgm:cxn modelId="{719D1CBA-CA86-4A28-8C2C-702B0A72DB39}" type="presOf" srcId="{832D703F-8676-4E7C-B247-2BFF8CD58C4D}" destId="{844C8789-5476-412A-AF0E-D660F2C708AB}" srcOrd="0" destOrd="0" presId="urn:microsoft.com/office/officeart/2018/2/layout/IconVerticalSolidList"/>
    <dgm:cxn modelId="{6F9B03BC-18F5-4006-A5B0-9F7F838C8754}" srcId="{13F1FBBC-1072-48CB-87C1-2EAF75EBF7E8}" destId="{E4300080-E610-4BB2-9AC9-791D7AD232F7}" srcOrd="0" destOrd="0" parTransId="{569F0643-2076-41C1-B198-5078C6663C7D}" sibTransId="{D8224ABE-60CD-443C-A232-C2B1FF6DB334}"/>
    <dgm:cxn modelId="{868FE6D9-E16D-4B09-954C-627CC76DCC28}" type="presOf" srcId="{844D4B5E-F03D-4C6A-AF24-45F984FA34CD}" destId="{9F9D4B11-6F94-40B3-8EA8-9222223D939D}" srcOrd="0" destOrd="0" presId="urn:microsoft.com/office/officeart/2018/2/layout/IconVerticalSolidList"/>
    <dgm:cxn modelId="{ABAA7FE4-52A7-4293-AC9C-80E8BAC82661}" srcId="{13F1FBBC-1072-48CB-87C1-2EAF75EBF7E8}" destId="{566FE791-B636-4F9D-BBB4-A451DABE4EDA}" srcOrd="6" destOrd="0" parTransId="{4812CA78-73A4-4484-9011-5401AB4A43C8}" sibTransId="{194240AD-B823-4E38-8481-3092A48EBA78}"/>
    <dgm:cxn modelId="{A142B0F2-F5E0-4663-980C-B6C8D6E9FE67}" type="presParOf" srcId="{5BCB7D79-F9D7-43C8-B541-23182C7ABBE9}" destId="{2795956A-6D5D-4346-8F5E-670AF70B4AA9}" srcOrd="0" destOrd="0" presId="urn:microsoft.com/office/officeart/2018/2/layout/IconVerticalSolidList"/>
    <dgm:cxn modelId="{2F0986C0-B756-4E66-9822-4C95FDBC1127}" type="presParOf" srcId="{2795956A-6D5D-4346-8F5E-670AF70B4AA9}" destId="{C3CB7343-1494-47AB-8E16-09719D744975}" srcOrd="0" destOrd="0" presId="urn:microsoft.com/office/officeart/2018/2/layout/IconVerticalSolidList"/>
    <dgm:cxn modelId="{D3E5AD51-2F01-478A-ACFE-92F82F50FB69}" type="presParOf" srcId="{2795956A-6D5D-4346-8F5E-670AF70B4AA9}" destId="{6E3F28A3-98BD-4D2F-9F8B-1EB5145BB658}" srcOrd="1" destOrd="0" presId="urn:microsoft.com/office/officeart/2018/2/layout/IconVerticalSolidList"/>
    <dgm:cxn modelId="{8037DE0A-36FA-4082-B3F0-DDF8E95C286E}" type="presParOf" srcId="{2795956A-6D5D-4346-8F5E-670AF70B4AA9}" destId="{A6320AA2-C56B-4395-8C2E-5178543AC3E6}" srcOrd="2" destOrd="0" presId="urn:microsoft.com/office/officeart/2018/2/layout/IconVerticalSolidList"/>
    <dgm:cxn modelId="{BCECA454-0DD0-42DA-AAA2-BCD714E859E2}" type="presParOf" srcId="{2795956A-6D5D-4346-8F5E-670AF70B4AA9}" destId="{F925FEA1-09A2-4EB3-A0C9-44778B883BD3}" srcOrd="3" destOrd="0" presId="urn:microsoft.com/office/officeart/2018/2/layout/IconVerticalSolidList"/>
    <dgm:cxn modelId="{799E10BE-C0B9-403B-9797-6BC188CEAB8A}" type="presParOf" srcId="{5BCB7D79-F9D7-43C8-B541-23182C7ABBE9}" destId="{D0480F4A-A012-4F8F-A211-7E1A800B9D48}" srcOrd="1" destOrd="0" presId="urn:microsoft.com/office/officeart/2018/2/layout/IconVerticalSolidList"/>
    <dgm:cxn modelId="{91462312-56FD-446E-81C2-6CAB977E6B5C}" type="presParOf" srcId="{5BCB7D79-F9D7-43C8-B541-23182C7ABBE9}" destId="{C08AE208-4DC7-4CCC-98F5-8A9D5A229770}" srcOrd="2" destOrd="0" presId="urn:microsoft.com/office/officeart/2018/2/layout/IconVerticalSolidList"/>
    <dgm:cxn modelId="{FCA7924D-3D79-47F6-89C9-35A739F04E2F}" type="presParOf" srcId="{C08AE208-4DC7-4CCC-98F5-8A9D5A229770}" destId="{D0F87967-FFA3-4464-B230-A2738693628A}" srcOrd="0" destOrd="0" presId="urn:microsoft.com/office/officeart/2018/2/layout/IconVerticalSolidList"/>
    <dgm:cxn modelId="{1101EFB4-7EBF-4D64-AF27-F3B180250A3D}" type="presParOf" srcId="{C08AE208-4DC7-4CCC-98F5-8A9D5A229770}" destId="{0F0059A9-8382-4549-AA56-5BF1E5EF86BA}" srcOrd="1" destOrd="0" presId="urn:microsoft.com/office/officeart/2018/2/layout/IconVerticalSolidList"/>
    <dgm:cxn modelId="{832B1F1A-34DA-4780-8BF9-48753F95948F}" type="presParOf" srcId="{C08AE208-4DC7-4CCC-98F5-8A9D5A229770}" destId="{EE6C181D-106D-4102-8449-0148A52C7027}" srcOrd="2" destOrd="0" presId="urn:microsoft.com/office/officeart/2018/2/layout/IconVerticalSolidList"/>
    <dgm:cxn modelId="{1598C313-EF75-492D-BE78-3C3EEC0BB6EE}" type="presParOf" srcId="{C08AE208-4DC7-4CCC-98F5-8A9D5A229770}" destId="{9F9D4B11-6F94-40B3-8EA8-9222223D939D}" srcOrd="3" destOrd="0" presId="urn:microsoft.com/office/officeart/2018/2/layout/IconVerticalSolidList"/>
    <dgm:cxn modelId="{2846C1FF-8DC2-4904-8138-A0EF4615E860}" type="presParOf" srcId="{5BCB7D79-F9D7-43C8-B541-23182C7ABBE9}" destId="{FB12ED35-1F1E-4636-BD9E-7A62AB482E27}" srcOrd="3" destOrd="0" presId="urn:microsoft.com/office/officeart/2018/2/layout/IconVerticalSolidList"/>
    <dgm:cxn modelId="{FE8AA3A5-2F3F-4FD0-89AD-100135C4E4BE}" type="presParOf" srcId="{5BCB7D79-F9D7-43C8-B541-23182C7ABBE9}" destId="{AA381A0C-617B-48AE-8007-4E882AF82D96}" srcOrd="4" destOrd="0" presId="urn:microsoft.com/office/officeart/2018/2/layout/IconVerticalSolidList"/>
    <dgm:cxn modelId="{1A7538B8-731B-461A-BDB4-FD6D79F6C46A}" type="presParOf" srcId="{AA381A0C-617B-48AE-8007-4E882AF82D96}" destId="{97FFF0CE-D101-4B6F-A0B3-6B6FF060F034}" srcOrd="0" destOrd="0" presId="urn:microsoft.com/office/officeart/2018/2/layout/IconVerticalSolidList"/>
    <dgm:cxn modelId="{9758129C-1E72-47F5-A250-F8EA3577EFB3}" type="presParOf" srcId="{AA381A0C-617B-48AE-8007-4E882AF82D96}" destId="{036B1D6C-BA47-49F4-B292-252B001378A0}" srcOrd="1" destOrd="0" presId="urn:microsoft.com/office/officeart/2018/2/layout/IconVerticalSolidList"/>
    <dgm:cxn modelId="{56699723-E865-4DD1-BBBE-21E954271608}" type="presParOf" srcId="{AA381A0C-617B-48AE-8007-4E882AF82D96}" destId="{4B238118-83AE-4504-8DD7-62B592E90FE5}" srcOrd="2" destOrd="0" presId="urn:microsoft.com/office/officeart/2018/2/layout/IconVerticalSolidList"/>
    <dgm:cxn modelId="{7357311C-4918-4E1D-8ADF-D550B247A56F}" type="presParOf" srcId="{AA381A0C-617B-48AE-8007-4E882AF82D96}" destId="{7C4927FD-5902-429B-B49D-6895D078E0AA}" srcOrd="3" destOrd="0" presId="urn:microsoft.com/office/officeart/2018/2/layout/IconVerticalSolidList"/>
    <dgm:cxn modelId="{AF1BFEDC-F9BD-4A05-969A-A575CA4E7B43}" type="presParOf" srcId="{5BCB7D79-F9D7-43C8-B541-23182C7ABBE9}" destId="{5647CB75-3F39-4DCF-9412-CD4C13B6EC8A}" srcOrd="5" destOrd="0" presId="urn:microsoft.com/office/officeart/2018/2/layout/IconVerticalSolidList"/>
    <dgm:cxn modelId="{E121D184-89C7-4B52-9B3A-9466707DAC2F}" type="presParOf" srcId="{5BCB7D79-F9D7-43C8-B541-23182C7ABBE9}" destId="{7BEF397F-40C8-4C48-8D4D-7225D2D26AAF}" srcOrd="6" destOrd="0" presId="urn:microsoft.com/office/officeart/2018/2/layout/IconVerticalSolidList"/>
    <dgm:cxn modelId="{A5A235DD-F26A-4728-8617-A71EA442A625}" type="presParOf" srcId="{7BEF397F-40C8-4C48-8D4D-7225D2D26AAF}" destId="{DB74D545-8703-447F-91FC-B2902064339B}" srcOrd="0" destOrd="0" presId="urn:microsoft.com/office/officeart/2018/2/layout/IconVerticalSolidList"/>
    <dgm:cxn modelId="{820D3EA9-AFB1-4843-B800-159D7711A48D}" type="presParOf" srcId="{7BEF397F-40C8-4C48-8D4D-7225D2D26AAF}" destId="{CC408188-0BF7-42C0-912B-4ED076944F3D}" srcOrd="1" destOrd="0" presId="urn:microsoft.com/office/officeart/2018/2/layout/IconVerticalSolidList"/>
    <dgm:cxn modelId="{49992504-C254-456F-895D-DD04DC1D4087}" type="presParOf" srcId="{7BEF397F-40C8-4C48-8D4D-7225D2D26AAF}" destId="{D4D77991-4852-4D54-AD49-9AD23243B7D1}" srcOrd="2" destOrd="0" presId="urn:microsoft.com/office/officeart/2018/2/layout/IconVerticalSolidList"/>
    <dgm:cxn modelId="{9FF4FA68-77D7-49AE-B11D-F3C928630FD9}" type="presParOf" srcId="{7BEF397F-40C8-4C48-8D4D-7225D2D26AAF}" destId="{844C8789-5476-412A-AF0E-D660F2C708AB}" srcOrd="3" destOrd="0" presId="urn:microsoft.com/office/officeart/2018/2/layout/IconVerticalSolidList"/>
    <dgm:cxn modelId="{16B93E7D-70BC-48D9-815E-35530B98EF69}" type="presParOf" srcId="{5BCB7D79-F9D7-43C8-B541-23182C7ABBE9}" destId="{275BE844-5DAB-466B-B396-AA6D7BE19E0B}" srcOrd="7" destOrd="0" presId="urn:microsoft.com/office/officeart/2018/2/layout/IconVerticalSolidList"/>
    <dgm:cxn modelId="{018D2892-7458-42FB-B766-224280261A86}" type="presParOf" srcId="{5BCB7D79-F9D7-43C8-B541-23182C7ABBE9}" destId="{BD843418-EE81-4323-9FD2-008725B255A3}" srcOrd="8" destOrd="0" presId="urn:microsoft.com/office/officeart/2018/2/layout/IconVerticalSolidList"/>
    <dgm:cxn modelId="{F8DB4E6C-3AF2-4B9E-ADB4-99E0FD9F2C35}" type="presParOf" srcId="{BD843418-EE81-4323-9FD2-008725B255A3}" destId="{EB776CC9-985C-4732-BFF8-779F8051E9DB}" srcOrd="0" destOrd="0" presId="urn:microsoft.com/office/officeart/2018/2/layout/IconVerticalSolidList"/>
    <dgm:cxn modelId="{2017856B-616D-42CC-87A4-79D8C93AA88E}" type="presParOf" srcId="{BD843418-EE81-4323-9FD2-008725B255A3}" destId="{3585A770-156A-4893-BA34-547298E5E961}" srcOrd="1" destOrd="0" presId="urn:microsoft.com/office/officeart/2018/2/layout/IconVerticalSolidList"/>
    <dgm:cxn modelId="{2051B41C-4BE9-426E-9689-A948C360D5AA}" type="presParOf" srcId="{BD843418-EE81-4323-9FD2-008725B255A3}" destId="{127E909B-1C78-4E2E-B202-2C342B530207}" srcOrd="2" destOrd="0" presId="urn:microsoft.com/office/officeart/2018/2/layout/IconVerticalSolidList"/>
    <dgm:cxn modelId="{92F2806E-FAE3-49A0-BC6D-D676B4082D8E}" type="presParOf" srcId="{BD843418-EE81-4323-9FD2-008725B255A3}" destId="{43B4710A-1B21-4593-B1A7-8AEC8F988240}" srcOrd="3" destOrd="0" presId="urn:microsoft.com/office/officeart/2018/2/layout/IconVerticalSolidList"/>
    <dgm:cxn modelId="{D39DCBEE-12B9-42D4-B4B4-9B1CBAF59D70}" type="presParOf" srcId="{5BCB7D79-F9D7-43C8-B541-23182C7ABBE9}" destId="{D4A06E33-FA62-4C09-A046-0722D0197FAC}" srcOrd="9" destOrd="0" presId="urn:microsoft.com/office/officeart/2018/2/layout/IconVerticalSolidList"/>
    <dgm:cxn modelId="{6ABF0ED9-FF6D-45FD-A54C-1498A1F4BF0D}" type="presParOf" srcId="{5BCB7D79-F9D7-43C8-B541-23182C7ABBE9}" destId="{CA3FB7D0-29B2-4E4B-90F7-1ED838881F6F}" srcOrd="10" destOrd="0" presId="urn:microsoft.com/office/officeart/2018/2/layout/IconVerticalSolidList"/>
    <dgm:cxn modelId="{E4AE396E-A359-4285-8E6F-21D6B7ED78C9}" type="presParOf" srcId="{CA3FB7D0-29B2-4E4B-90F7-1ED838881F6F}" destId="{EC5AB2DA-4F4B-45FC-9929-62864FC82743}" srcOrd="0" destOrd="0" presId="urn:microsoft.com/office/officeart/2018/2/layout/IconVerticalSolidList"/>
    <dgm:cxn modelId="{4A7388A1-FDF6-4C1E-93AF-6B4AF9AD44A7}" type="presParOf" srcId="{CA3FB7D0-29B2-4E4B-90F7-1ED838881F6F}" destId="{87E442BE-B77C-4555-964D-C2A36C52A597}" srcOrd="1" destOrd="0" presId="urn:microsoft.com/office/officeart/2018/2/layout/IconVerticalSolidList"/>
    <dgm:cxn modelId="{2FA43386-CDE0-47BD-B8CA-25959772C185}" type="presParOf" srcId="{CA3FB7D0-29B2-4E4B-90F7-1ED838881F6F}" destId="{5843B7A0-9CDC-4078-9342-3F00CC56D309}" srcOrd="2" destOrd="0" presId="urn:microsoft.com/office/officeart/2018/2/layout/IconVerticalSolidList"/>
    <dgm:cxn modelId="{A58315B2-DEC5-412A-93FB-CD2F8DB6DED4}" type="presParOf" srcId="{CA3FB7D0-29B2-4E4B-90F7-1ED838881F6F}" destId="{B3AAD47B-B13B-41E4-ABA0-99DEBD02A10B}" srcOrd="3" destOrd="0" presId="urn:microsoft.com/office/officeart/2018/2/layout/IconVerticalSolidList"/>
    <dgm:cxn modelId="{3113244C-CB79-412C-8D5B-68BAE8D9C8C4}" type="presParOf" srcId="{5BCB7D79-F9D7-43C8-B541-23182C7ABBE9}" destId="{7225DC20-BBF2-4E81-9A70-23A8C7850CA8}" srcOrd="11" destOrd="0" presId="urn:microsoft.com/office/officeart/2018/2/layout/IconVerticalSolidList"/>
    <dgm:cxn modelId="{02B4824C-6037-4F02-B4FF-0929F00038C5}" type="presParOf" srcId="{5BCB7D79-F9D7-43C8-B541-23182C7ABBE9}" destId="{E45D7D46-9258-4741-8A92-83A5F4B79700}" srcOrd="12" destOrd="0" presId="urn:microsoft.com/office/officeart/2018/2/layout/IconVerticalSolidList"/>
    <dgm:cxn modelId="{607F923D-78C2-410B-8B9A-0CADA3D134FD}" type="presParOf" srcId="{E45D7D46-9258-4741-8A92-83A5F4B79700}" destId="{6C8C59D9-0EEF-4467-A171-27F160EF1E69}" srcOrd="0" destOrd="0" presId="urn:microsoft.com/office/officeart/2018/2/layout/IconVerticalSolidList"/>
    <dgm:cxn modelId="{70D308B5-742A-4694-A8B7-4A0E0579A060}" type="presParOf" srcId="{E45D7D46-9258-4741-8A92-83A5F4B79700}" destId="{D3D2F5F2-7F9F-4923-B057-59448B46C019}" srcOrd="1" destOrd="0" presId="urn:microsoft.com/office/officeart/2018/2/layout/IconVerticalSolidList"/>
    <dgm:cxn modelId="{26D6995A-33D7-4106-8668-4B8D0E2C36EB}" type="presParOf" srcId="{E45D7D46-9258-4741-8A92-83A5F4B79700}" destId="{F6B32E0A-D10C-496C-87EF-D30E0C2C87D8}" srcOrd="2" destOrd="0" presId="urn:microsoft.com/office/officeart/2018/2/layout/IconVerticalSolidList"/>
    <dgm:cxn modelId="{D9BE785B-0460-4AFD-A903-8B09ED069122}" type="presParOf" srcId="{E45D7D46-9258-4741-8A92-83A5F4B79700}" destId="{468BFAEA-E392-495F-85E0-60875F7A19D9}" srcOrd="3" destOrd="0" presId="urn:microsoft.com/office/officeart/2018/2/layout/IconVerticalSolidList"/>
    <dgm:cxn modelId="{4A1FA92B-CCF1-4AF0-81A9-EEBBD5B61006}" type="presParOf" srcId="{5BCB7D79-F9D7-43C8-B541-23182C7ABBE9}" destId="{91D251BB-2AB9-4200-B475-88A753F86707}" srcOrd="13" destOrd="0" presId="urn:microsoft.com/office/officeart/2018/2/layout/IconVerticalSolidList"/>
    <dgm:cxn modelId="{855B8377-FEC5-4C89-A1D8-09D76A44F984}" type="presParOf" srcId="{5BCB7D79-F9D7-43C8-B541-23182C7ABBE9}" destId="{C8F85591-E96A-432A-8D2F-BE9D87333CD4}" srcOrd="14" destOrd="0" presId="urn:microsoft.com/office/officeart/2018/2/layout/IconVerticalSolidList"/>
    <dgm:cxn modelId="{D2484D38-394B-43E7-9071-5D3CF24E7F46}" type="presParOf" srcId="{C8F85591-E96A-432A-8D2F-BE9D87333CD4}" destId="{8E7C17A8-5C02-48C7-9ED6-B111A0D983B0}" srcOrd="0" destOrd="0" presId="urn:microsoft.com/office/officeart/2018/2/layout/IconVerticalSolidList"/>
    <dgm:cxn modelId="{EF9ADDAB-DECB-443B-B22B-E738FF58ABD3}" type="presParOf" srcId="{C8F85591-E96A-432A-8D2F-BE9D87333CD4}" destId="{E6A83D7A-C988-4B60-957F-7FAEFDDA2B75}" srcOrd="1" destOrd="0" presId="urn:microsoft.com/office/officeart/2018/2/layout/IconVerticalSolidList"/>
    <dgm:cxn modelId="{0A08DC1E-71F7-4F35-97D5-74AE4540FFC5}" type="presParOf" srcId="{C8F85591-E96A-432A-8D2F-BE9D87333CD4}" destId="{0DFC3974-8DDB-4128-933C-9513FF589791}" srcOrd="2" destOrd="0" presId="urn:microsoft.com/office/officeart/2018/2/layout/IconVerticalSolidList"/>
    <dgm:cxn modelId="{8226E974-146F-4938-8DBF-792F4D1237F0}" type="presParOf" srcId="{C8F85591-E96A-432A-8D2F-BE9D87333CD4}" destId="{68E1D359-8A64-4FBC-9BD2-D41E868D62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C8BF5-22A5-4DD0-BD5D-17428C286DB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FED1B81-0B99-4427-A6C0-1CE5C1AEA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Works to solve the unemployment problem</a:t>
          </a:r>
        </a:p>
      </dgm:t>
    </dgm:pt>
    <dgm:pt modelId="{6370B4C1-8EBD-4950-9191-B1D7AE4841C4}" type="parTrans" cxnId="{C2639E9A-A68F-4FBC-A39E-B57BDAA1CF02}">
      <dgm:prSet/>
      <dgm:spPr/>
      <dgm:t>
        <a:bodyPr/>
        <a:lstStyle/>
        <a:p>
          <a:endParaRPr lang="en-US"/>
        </a:p>
      </dgm:t>
    </dgm:pt>
    <dgm:pt modelId="{16AC4BD5-17E1-4F96-8DAC-9EC8E0F29305}" type="sibTrans" cxnId="{C2639E9A-A68F-4FBC-A39E-B57BDAA1CF02}">
      <dgm:prSet/>
      <dgm:spPr/>
      <dgm:t>
        <a:bodyPr/>
        <a:lstStyle/>
        <a:p>
          <a:endParaRPr lang="en-US"/>
        </a:p>
      </dgm:t>
    </dgm:pt>
    <dgm:pt modelId="{708F6143-B1F1-493E-BC89-6BE1FBACDA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Digitalizes job search</a:t>
          </a:r>
        </a:p>
      </dgm:t>
    </dgm:pt>
    <dgm:pt modelId="{A63451AC-4EF2-45A1-9B61-12FC0C9D1115}" type="parTrans" cxnId="{A4A8BECE-1F1C-4899-9924-C03AE9274672}">
      <dgm:prSet/>
      <dgm:spPr/>
      <dgm:t>
        <a:bodyPr/>
        <a:lstStyle/>
        <a:p>
          <a:endParaRPr lang="en-US"/>
        </a:p>
      </dgm:t>
    </dgm:pt>
    <dgm:pt modelId="{60A06CBA-39B9-4174-967D-F66874BC3206}" type="sibTrans" cxnId="{A4A8BECE-1F1C-4899-9924-C03AE9274672}">
      <dgm:prSet/>
      <dgm:spPr/>
      <dgm:t>
        <a:bodyPr/>
        <a:lstStyle/>
        <a:p>
          <a:endParaRPr lang="en-US"/>
        </a:p>
      </dgm:t>
    </dgm:pt>
    <dgm:pt modelId="{84540A3B-2398-4868-9CE1-7940F6602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Provides Platform to directly connect employer with potential jobseeker</a:t>
          </a:r>
        </a:p>
      </dgm:t>
    </dgm:pt>
    <dgm:pt modelId="{ED040CCE-4466-4081-A64C-021338B4364D}" type="parTrans" cxnId="{4805B2B4-5741-4E6A-89C0-11739DB0CC3E}">
      <dgm:prSet/>
      <dgm:spPr/>
      <dgm:t>
        <a:bodyPr/>
        <a:lstStyle/>
        <a:p>
          <a:endParaRPr lang="en-US"/>
        </a:p>
      </dgm:t>
    </dgm:pt>
    <dgm:pt modelId="{ACA28A90-1985-4746-9D96-075D3476C98A}" type="sibTrans" cxnId="{4805B2B4-5741-4E6A-89C0-11739DB0CC3E}">
      <dgm:prSet/>
      <dgm:spPr/>
      <dgm:t>
        <a:bodyPr/>
        <a:lstStyle/>
        <a:p>
          <a:endParaRPr lang="en-US"/>
        </a:p>
      </dgm:t>
    </dgm:pt>
    <dgm:pt modelId="{89F17EEF-9D9D-43B7-8847-CB7ABC98A3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Easy access to job opportunities and manpower</a:t>
          </a:r>
        </a:p>
      </dgm:t>
    </dgm:pt>
    <dgm:pt modelId="{E74F9A2C-EF2C-4E80-8A95-321D4B3E25E5}" type="parTrans" cxnId="{04D61520-1050-42BC-A751-3E6E5B3CB688}">
      <dgm:prSet/>
      <dgm:spPr/>
      <dgm:t>
        <a:bodyPr/>
        <a:lstStyle/>
        <a:p>
          <a:endParaRPr lang="en-US"/>
        </a:p>
      </dgm:t>
    </dgm:pt>
    <dgm:pt modelId="{83A64A06-AF59-42D8-8801-1FE3FEAB870A}" type="sibTrans" cxnId="{04D61520-1050-42BC-A751-3E6E5B3CB688}">
      <dgm:prSet/>
      <dgm:spPr/>
      <dgm:t>
        <a:bodyPr/>
        <a:lstStyle/>
        <a:p>
          <a:endParaRPr lang="en-US"/>
        </a:p>
      </dgm:t>
    </dgm:pt>
    <dgm:pt modelId="{2160DFA0-29E1-4E6E-9B28-3C588DCE89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Helps to keep up with the current demand of the market </a:t>
          </a:r>
        </a:p>
      </dgm:t>
    </dgm:pt>
    <dgm:pt modelId="{9E2CC629-A5EE-4D3B-A03C-87447D4BDE92}" type="parTrans" cxnId="{3B774ED5-138F-40C5-B68B-F1E4899F8277}">
      <dgm:prSet/>
      <dgm:spPr/>
      <dgm:t>
        <a:bodyPr/>
        <a:lstStyle/>
        <a:p>
          <a:endParaRPr lang="en-US"/>
        </a:p>
      </dgm:t>
    </dgm:pt>
    <dgm:pt modelId="{03A1F824-0FBE-44AB-9270-27BBEBCBC6E0}" type="sibTrans" cxnId="{3B774ED5-138F-40C5-B68B-F1E4899F8277}">
      <dgm:prSet/>
      <dgm:spPr/>
      <dgm:t>
        <a:bodyPr/>
        <a:lstStyle/>
        <a:p>
          <a:endParaRPr lang="en-US"/>
        </a:p>
      </dgm:t>
    </dgm:pt>
    <dgm:pt modelId="{2C37E09D-4A2A-4282-B5CF-7C5A2A8D3673}" type="pres">
      <dgm:prSet presAssocID="{ABAC8BF5-22A5-4DD0-BD5D-17428C286DB4}" presName="root" presStyleCnt="0">
        <dgm:presLayoutVars>
          <dgm:dir/>
          <dgm:resizeHandles val="exact"/>
        </dgm:presLayoutVars>
      </dgm:prSet>
      <dgm:spPr/>
    </dgm:pt>
    <dgm:pt modelId="{CD936759-0844-4DBD-97E7-11B6AC958675}" type="pres">
      <dgm:prSet presAssocID="{9FED1B81-0B99-4427-A6C0-1CE5C1AEA99D}" presName="compNode" presStyleCnt="0"/>
      <dgm:spPr/>
    </dgm:pt>
    <dgm:pt modelId="{66E10188-E5C3-4FF8-9CBC-1B8A8C7B90A9}" type="pres">
      <dgm:prSet presAssocID="{9FED1B81-0B99-4427-A6C0-1CE5C1AEA99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998807-B8D9-4E17-912F-3EEBC9BACD9A}" type="pres">
      <dgm:prSet presAssocID="{9FED1B81-0B99-4427-A6C0-1CE5C1AEA99D}" presName="spaceRect" presStyleCnt="0"/>
      <dgm:spPr/>
    </dgm:pt>
    <dgm:pt modelId="{08011D72-59FC-4F79-B89D-D65B3EC3864B}" type="pres">
      <dgm:prSet presAssocID="{9FED1B81-0B99-4427-A6C0-1CE5C1AEA99D}" presName="textRect" presStyleLbl="revTx" presStyleIdx="0" presStyleCnt="5">
        <dgm:presLayoutVars>
          <dgm:chMax val="1"/>
          <dgm:chPref val="1"/>
        </dgm:presLayoutVars>
      </dgm:prSet>
      <dgm:spPr/>
    </dgm:pt>
    <dgm:pt modelId="{7FA44735-94D0-4714-B013-364312D23181}" type="pres">
      <dgm:prSet presAssocID="{16AC4BD5-17E1-4F96-8DAC-9EC8E0F29305}" presName="sibTrans" presStyleCnt="0"/>
      <dgm:spPr/>
    </dgm:pt>
    <dgm:pt modelId="{A4964BA9-C424-477A-8A36-3903259FE8C5}" type="pres">
      <dgm:prSet presAssocID="{708F6143-B1F1-493E-BC89-6BE1FBACDA4C}" presName="compNode" presStyleCnt="0"/>
      <dgm:spPr/>
    </dgm:pt>
    <dgm:pt modelId="{A0D381C0-5164-4E32-889B-192A0334ADBF}" type="pres">
      <dgm:prSet presAssocID="{708F6143-B1F1-493E-BC89-6BE1FBACDA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1BC378F-A907-4686-BE70-72C0C6EC5E19}" type="pres">
      <dgm:prSet presAssocID="{708F6143-B1F1-493E-BC89-6BE1FBACDA4C}" presName="spaceRect" presStyleCnt="0"/>
      <dgm:spPr/>
    </dgm:pt>
    <dgm:pt modelId="{062D35D1-44CE-4776-993B-E83C28E3E39E}" type="pres">
      <dgm:prSet presAssocID="{708F6143-B1F1-493E-BC89-6BE1FBACDA4C}" presName="textRect" presStyleLbl="revTx" presStyleIdx="1" presStyleCnt="5">
        <dgm:presLayoutVars>
          <dgm:chMax val="1"/>
          <dgm:chPref val="1"/>
        </dgm:presLayoutVars>
      </dgm:prSet>
      <dgm:spPr/>
    </dgm:pt>
    <dgm:pt modelId="{7E79AA54-82B5-411D-9B0E-46914F79E24E}" type="pres">
      <dgm:prSet presAssocID="{60A06CBA-39B9-4174-967D-F66874BC3206}" presName="sibTrans" presStyleCnt="0"/>
      <dgm:spPr/>
    </dgm:pt>
    <dgm:pt modelId="{38A0D0A7-3A50-40D0-B6D9-8DA3450664E4}" type="pres">
      <dgm:prSet presAssocID="{84540A3B-2398-4868-9CE1-7940F66027BB}" presName="compNode" presStyleCnt="0"/>
      <dgm:spPr/>
    </dgm:pt>
    <dgm:pt modelId="{66385A33-A045-4518-93EB-10868A7EE83B}" type="pres">
      <dgm:prSet presAssocID="{84540A3B-2398-4868-9CE1-7940F66027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11C02F8-5720-4D3A-B5B4-3817346827D6}" type="pres">
      <dgm:prSet presAssocID="{84540A3B-2398-4868-9CE1-7940F66027BB}" presName="spaceRect" presStyleCnt="0"/>
      <dgm:spPr/>
    </dgm:pt>
    <dgm:pt modelId="{8D590065-0B14-43E4-80AD-482755B99907}" type="pres">
      <dgm:prSet presAssocID="{84540A3B-2398-4868-9CE1-7940F66027BB}" presName="textRect" presStyleLbl="revTx" presStyleIdx="2" presStyleCnt="5">
        <dgm:presLayoutVars>
          <dgm:chMax val="1"/>
          <dgm:chPref val="1"/>
        </dgm:presLayoutVars>
      </dgm:prSet>
      <dgm:spPr/>
    </dgm:pt>
    <dgm:pt modelId="{E370E7CD-7B8A-444B-9B46-215C0451DBFB}" type="pres">
      <dgm:prSet presAssocID="{ACA28A90-1985-4746-9D96-075D3476C98A}" presName="sibTrans" presStyleCnt="0"/>
      <dgm:spPr/>
    </dgm:pt>
    <dgm:pt modelId="{2BB3C31C-6471-4C25-BD27-3F4A434B649C}" type="pres">
      <dgm:prSet presAssocID="{89F17EEF-9D9D-43B7-8847-CB7ABC98A301}" presName="compNode" presStyleCnt="0"/>
      <dgm:spPr/>
    </dgm:pt>
    <dgm:pt modelId="{3A30A24B-A725-470B-962E-4B91A2C68FB1}" type="pres">
      <dgm:prSet presAssocID="{89F17EEF-9D9D-43B7-8847-CB7ABC98A3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F1C2C58-7143-43C3-9FAC-6F6B2E91F53C}" type="pres">
      <dgm:prSet presAssocID="{89F17EEF-9D9D-43B7-8847-CB7ABC98A301}" presName="spaceRect" presStyleCnt="0"/>
      <dgm:spPr/>
    </dgm:pt>
    <dgm:pt modelId="{311D673E-ABB5-4889-9E7B-20CE8ABC79F5}" type="pres">
      <dgm:prSet presAssocID="{89F17EEF-9D9D-43B7-8847-CB7ABC98A301}" presName="textRect" presStyleLbl="revTx" presStyleIdx="3" presStyleCnt="5">
        <dgm:presLayoutVars>
          <dgm:chMax val="1"/>
          <dgm:chPref val="1"/>
        </dgm:presLayoutVars>
      </dgm:prSet>
      <dgm:spPr/>
    </dgm:pt>
    <dgm:pt modelId="{2AB134D9-9422-42B8-B318-8AD0E7BE94F1}" type="pres">
      <dgm:prSet presAssocID="{83A64A06-AF59-42D8-8801-1FE3FEAB870A}" presName="sibTrans" presStyleCnt="0"/>
      <dgm:spPr/>
    </dgm:pt>
    <dgm:pt modelId="{6C8297C3-21BE-40B4-BFDB-1777D07CC3E9}" type="pres">
      <dgm:prSet presAssocID="{2160DFA0-29E1-4E6E-9B28-3C588DCE89F4}" presName="compNode" presStyleCnt="0"/>
      <dgm:spPr/>
    </dgm:pt>
    <dgm:pt modelId="{F7495E8B-0AD9-40AC-B24B-E9994534BA4B}" type="pres">
      <dgm:prSet presAssocID="{2160DFA0-29E1-4E6E-9B28-3C588DCE89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B5CA7E-F616-4170-AD34-21521CFEC728}" type="pres">
      <dgm:prSet presAssocID="{2160DFA0-29E1-4E6E-9B28-3C588DCE89F4}" presName="spaceRect" presStyleCnt="0"/>
      <dgm:spPr/>
    </dgm:pt>
    <dgm:pt modelId="{6F441A2A-761B-498F-AA8D-9B55ED9D37A3}" type="pres">
      <dgm:prSet presAssocID="{2160DFA0-29E1-4E6E-9B28-3C588DCE89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4BDB0A-399B-4DE5-BD52-340BA1EA8989}" type="presOf" srcId="{84540A3B-2398-4868-9CE1-7940F66027BB}" destId="{8D590065-0B14-43E4-80AD-482755B99907}" srcOrd="0" destOrd="0" presId="urn:microsoft.com/office/officeart/2018/2/layout/IconLabelList"/>
    <dgm:cxn modelId="{04D61520-1050-42BC-A751-3E6E5B3CB688}" srcId="{ABAC8BF5-22A5-4DD0-BD5D-17428C286DB4}" destId="{89F17EEF-9D9D-43B7-8847-CB7ABC98A301}" srcOrd="3" destOrd="0" parTransId="{E74F9A2C-EF2C-4E80-8A95-321D4B3E25E5}" sibTransId="{83A64A06-AF59-42D8-8801-1FE3FEAB870A}"/>
    <dgm:cxn modelId="{AE0B468F-06AE-4415-B658-D5E9389C8A0B}" type="presOf" srcId="{ABAC8BF5-22A5-4DD0-BD5D-17428C286DB4}" destId="{2C37E09D-4A2A-4282-B5CF-7C5A2A8D3673}" srcOrd="0" destOrd="0" presId="urn:microsoft.com/office/officeart/2018/2/layout/IconLabelList"/>
    <dgm:cxn modelId="{B964799A-D16A-4622-BBBB-6827B2D96BCF}" type="presOf" srcId="{2160DFA0-29E1-4E6E-9B28-3C588DCE89F4}" destId="{6F441A2A-761B-498F-AA8D-9B55ED9D37A3}" srcOrd="0" destOrd="0" presId="urn:microsoft.com/office/officeart/2018/2/layout/IconLabelList"/>
    <dgm:cxn modelId="{C2639E9A-A68F-4FBC-A39E-B57BDAA1CF02}" srcId="{ABAC8BF5-22A5-4DD0-BD5D-17428C286DB4}" destId="{9FED1B81-0B99-4427-A6C0-1CE5C1AEA99D}" srcOrd="0" destOrd="0" parTransId="{6370B4C1-8EBD-4950-9191-B1D7AE4841C4}" sibTransId="{16AC4BD5-17E1-4F96-8DAC-9EC8E0F29305}"/>
    <dgm:cxn modelId="{B2D108A3-B903-4EBB-ADB4-D400ABB495AD}" type="presOf" srcId="{9FED1B81-0B99-4427-A6C0-1CE5C1AEA99D}" destId="{08011D72-59FC-4F79-B89D-D65B3EC3864B}" srcOrd="0" destOrd="0" presId="urn:microsoft.com/office/officeart/2018/2/layout/IconLabelList"/>
    <dgm:cxn modelId="{4805B2B4-5741-4E6A-89C0-11739DB0CC3E}" srcId="{ABAC8BF5-22A5-4DD0-BD5D-17428C286DB4}" destId="{84540A3B-2398-4868-9CE1-7940F66027BB}" srcOrd="2" destOrd="0" parTransId="{ED040CCE-4466-4081-A64C-021338B4364D}" sibTransId="{ACA28A90-1985-4746-9D96-075D3476C98A}"/>
    <dgm:cxn modelId="{886B99B9-BF1E-4D93-A508-33122C86A1F7}" type="presOf" srcId="{89F17EEF-9D9D-43B7-8847-CB7ABC98A301}" destId="{311D673E-ABB5-4889-9E7B-20CE8ABC79F5}" srcOrd="0" destOrd="0" presId="urn:microsoft.com/office/officeart/2018/2/layout/IconLabelList"/>
    <dgm:cxn modelId="{025413C9-89B7-4CB5-AFEF-408B857DB0C1}" type="presOf" srcId="{708F6143-B1F1-493E-BC89-6BE1FBACDA4C}" destId="{062D35D1-44CE-4776-993B-E83C28E3E39E}" srcOrd="0" destOrd="0" presId="urn:microsoft.com/office/officeart/2018/2/layout/IconLabelList"/>
    <dgm:cxn modelId="{A4A8BECE-1F1C-4899-9924-C03AE9274672}" srcId="{ABAC8BF5-22A5-4DD0-BD5D-17428C286DB4}" destId="{708F6143-B1F1-493E-BC89-6BE1FBACDA4C}" srcOrd="1" destOrd="0" parTransId="{A63451AC-4EF2-45A1-9B61-12FC0C9D1115}" sibTransId="{60A06CBA-39B9-4174-967D-F66874BC3206}"/>
    <dgm:cxn modelId="{3B774ED5-138F-40C5-B68B-F1E4899F8277}" srcId="{ABAC8BF5-22A5-4DD0-BD5D-17428C286DB4}" destId="{2160DFA0-29E1-4E6E-9B28-3C588DCE89F4}" srcOrd="4" destOrd="0" parTransId="{9E2CC629-A5EE-4D3B-A03C-87447D4BDE92}" sibTransId="{03A1F824-0FBE-44AB-9270-27BBEBCBC6E0}"/>
    <dgm:cxn modelId="{06E7710E-CC98-46A4-A523-5BEF3EA08499}" type="presParOf" srcId="{2C37E09D-4A2A-4282-B5CF-7C5A2A8D3673}" destId="{CD936759-0844-4DBD-97E7-11B6AC958675}" srcOrd="0" destOrd="0" presId="urn:microsoft.com/office/officeart/2018/2/layout/IconLabelList"/>
    <dgm:cxn modelId="{1F68E317-27E6-4D7A-978C-5B80CC073C50}" type="presParOf" srcId="{CD936759-0844-4DBD-97E7-11B6AC958675}" destId="{66E10188-E5C3-4FF8-9CBC-1B8A8C7B90A9}" srcOrd="0" destOrd="0" presId="urn:microsoft.com/office/officeart/2018/2/layout/IconLabelList"/>
    <dgm:cxn modelId="{06883C87-EDAA-4E35-AFE5-25E5D7B4136E}" type="presParOf" srcId="{CD936759-0844-4DBD-97E7-11B6AC958675}" destId="{DE998807-B8D9-4E17-912F-3EEBC9BACD9A}" srcOrd="1" destOrd="0" presId="urn:microsoft.com/office/officeart/2018/2/layout/IconLabelList"/>
    <dgm:cxn modelId="{EAF06970-3B8C-4CAB-B7FA-BAD15DD44BFB}" type="presParOf" srcId="{CD936759-0844-4DBD-97E7-11B6AC958675}" destId="{08011D72-59FC-4F79-B89D-D65B3EC3864B}" srcOrd="2" destOrd="0" presId="urn:microsoft.com/office/officeart/2018/2/layout/IconLabelList"/>
    <dgm:cxn modelId="{05173630-FC22-44CE-B871-C94A1E85A290}" type="presParOf" srcId="{2C37E09D-4A2A-4282-B5CF-7C5A2A8D3673}" destId="{7FA44735-94D0-4714-B013-364312D23181}" srcOrd="1" destOrd="0" presId="urn:microsoft.com/office/officeart/2018/2/layout/IconLabelList"/>
    <dgm:cxn modelId="{47311C05-2243-48E7-861C-0D637DE4AA88}" type="presParOf" srcId="{2C37E09D-4A2A-4282-B5CF-7C5A2A8D3673}" destId="{A4964BA9-C424-477A-8A36-3903259FE8C5}" srcOrd="2" destOrd="0" presId="urn:microsoft.com/office/officeart/2018/2/layout/IconLabelList"/>
    <dgm:cxn modelId="{5C74F7EF-DB72-4917-BDD5-1B08592C0E5A}" type="presParOf" srcId="{A4964BA9-C424-477A-8A36-3903259FE8C5}" destId="{A0D381C0-5164-4E32-889B-192A0334ADBF}" srcOrd="0" destOrd="0" presId="urn:microsoft.com/office/officeart/2018/2/layout/IconLabelList"/>
    <dgm:cxn modelId="{51D0079A-47FD-4AE9-B7BA-A08E5B1BDF82}" type="presParOf" srcId="{A4964BA9-C424-477A-8A36-3903259FE8C5}" destId="{D1BC378F-A907-4686-BE70-72C0C6EC5E19}" srcOrd="1" destOrd="0" presId="urn:microsoft.com/office/officeart/2018/2/layout/IconLabelList"/>
    <dgm:cxn modelId="{43735259-FA00-4E08-8A31-8433B0F9AA57}" type="presParOf" srcId="{A4964BA9-C424-477A-8A36-3903259FE8C5}" destId="{062D35D1-44CE-4776-993B-E83C28E3E39E}" srcOrd="2" destOrd="0" presId="urn:microsoft.com/office/officeart/2018/2/layout/IconLabelList"/>
    <dgm:cxn modelId="{7416B2DD-485C-4E6A-B323-852B5DEBC907}" type="presParOf" srcId="{2C37E09D-4A2A-4282-B5CF-7C5A2A8D3673}" destId="{7E79AA54-82B5-411D-9B0E-46914F79E24E}" srcOrd="3" destOrd="0" presId="urn:microsoft.com/office/officeart/2018/2/layout/IconLabelList"/>
    <dgm:cxn modelId="{813262E9-32C4-4CD9-A141-231215F1FE24}" type="presParOf" srcId="{2C37E09D-4A2A-4282-B5CF-7C5A2A8D3673}" destId="{38A0D0A7-3A50-40D0-B6D9-8DA3450664E4}" srcOrd="4" destOrd="0" presId="urn:microsoft.com/office/officeart/2018/2/layout/IconLabelList"/>
    <dgm:cxn modelId="{D90CE91E-44D3-4C40-928F-26324A03921C}" type="presParOf" srcId="{38A0D0A7-3A50-40D0-B6D9-8DA3450664E4}" destId="{66385A33-A045-4518-93EB-10868A7EE83B}" srcOrd="0" destOrd="0" presId="urn:microsoft.com/office/officeart/2018/2/layout/IconLabelList"/>
    <dgm:cxn modelId="{39EA8506-6A45-456C-9DB1-5B468893747D}" type="presParOf" srcId="{38A0D0A7-3A50-40D0-B6D9-8DA3450664E4}" destId="{911C02F8-5720-4D3A-B5B4-3817346827D6}" srcOrd="1" destOrd="0" presId="urn:microsoft.com/office/officeart/2018/2/layout/IconLabelList"/>
    <dgm:cxn modelId="{4D663781-4DF7-409D-8E01-4BE8F6389AF3}" type="presParOf" srcId="{38A0D0A7-3A50-40D0-B6D9-8DA3450664E4}" destId="{8D590065-0B14-43E4-80AD-482755B99907}" srcOrd="2" destOrd="0" presId="urn:microsoft.com/office/officeart/2018/2/layout/IconLabelList"/>
    <dgm:cxn modelId="{64BA9B92-7DC4-46D3-BB13-E515785D1635}" type="presParOf" srcId="{2C37E09D-4A2A-4282-B5CF-7C5A2A8D3673}" destId="{E370E7CD-7B8A-444B-9B46-215C0451DBFB}" srcOrd="5" destOrd="0" presId="urn:microsoft.com/office/officeart/2018/2/layout/IconLabelList"/>
    <dgm:cxn modelId="{914D18D6-227A-4E8D-8358-45A60B4E4748}" type="presParOf" srcId="{2C37E09D-4A2A-4282-B5CF-7C5A2A8D3673}" destId="{2BB3C31C-6471-4C25-BD27-3F4A434B649C}" srcOrd="6" destOrd="0" presId="urn:microsoft.com/office/officeart/2018/2/layout/IconLabelList"/>
    <dgm:cxn modelId="{7877F1FE-3E1E-4D03-B938-A9A2AD2E0C9F}" type="presParOf" srcId="{2BB3C31C-6471-4C25-BD27-3F4A434B649C}" destId="{3A30A24B-A725-470B-962E-4B91A2C68FB1}" srcOrd="0" destOrd="0" presId="urn:microsoft.com/office/officeart/2018/2/layout/IconLabelList"/>
    <dgm:cxn modelId="{3042CEFE-A6C3-4CD6-8AA7-9F213579725E}" type="presParOf" srcId="{2BB3C31C-6471-4C25-BD27-3F4A434B649C}" destId="{6F1C2C58-7143-43C3-9FAC-6F6B2E91F53C}" srcOrd="1" destOrd="0" presId="urn:microsoft.com/office/officeart/2018/2/layout/IconLabelList"/>
    <dgm:cxn modelId="{764B1A8A-FA84-40A2-ACB8-BAE61ECF6042}" type="presParOf" srcId="{2BB3C31C-6471-4C25-BD27-3F4A434B649C}" destId="{311D673E-ABB5-4889-9E7B-20CE8ABC79F5}" srcOrd="2" destOrd="0" presId="urn:microsoft.com/office/officeart/2018/2/layout/IconLabelList"/>
    <dgm:cxn modelId="{EAAD6035-FE71-482D-B2CF-DCB986F24A95}" type="presParOf" srcId="{2C37E09D-4A2A-4282-B5CF-7C5A2A8D3673}" destId="{2AB134D9-9422-42B8-B318-8AD0E7BE94F1}" srcOrd="7" destOrd="0" presId="urn:microsoft.com/office/officeart/2018/2/layout/IconLabelList"/>
    <dgm:cxn modelId="{C5E74533-989D-4C9B-9B92-C96CC5E084EA}" type="presParOf" srcId="{2C37E09D-4A2A-4282-B5CF-7C5A2A8D3673}" destId="{6C8297C3-21BE-40B4-BFDB-1777D07CC3E9}" srcOrd="8" destOrd="0" presId="urn:microsoft.com/office/officeart/2018/2/layout/IconLabelList"/>
    <dgm:cxn modelId="{609D3D5B-8630-4FA9-9746-3F5A943B93E6}" type="presParOf" srcId="{6C8297C3-21BE-40B4-BFDB-1777D07CC3E9}" destId="{F7495E8B-0AD9-40AC-B24B-E9994534BA4B}" srcOrd="0" destOrd="0" presId="urn:microsoft.com/office/officeart/2018/2/layout/IconLabelList"/>
    <dgm:cxn modelId="{22255511-1047-4194-83DA-9004236ED3D6}" type="presParOf" srcId="{6C8297C3-21BE-40B4-BFDB-1777D07CC3E9}" destId="{C4B5CA7E-F616-4170-AD34-21521CFEC728}" srcOrd="1" destOrd="0" presId="urn:microsoft.com/office/officeart/2018/2/layout/IconLabelList"/>
    <dgm:cxn modelId="{08EBD3FB-097D-411B-9D97-E0CA7D44D8F0}" type="presParOf" srcId="{6C8297C3-21BE-40B4-BFDB-1777D07CC3E9}" destId="{6F441A2A-761B-498F-AA8D-9B55ED9D37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9B9F7-235C-45EE-B86D-3178F1B83E39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F26612-A671-44D9-9847-B2FD5EDE6849}">
      <dgm:prSet/>
      <dgm:spPr/>
      <dgm:t>
        <a:bodyPr/>
        <a:lstStyle/>
        <a:p>
          <a:r>
            <a:rPr lang="en-US" dirty="0"/>
            <a:t>Same Place to find and post for a job</a:t>
          </a:r>
        </a:p>
      </dgm:t>
    </dgm:pt>
    <dgm:pt modelId="{464122D2-A2A2-4A0E-A3FB-9DC971D27801}" type="parTrans" cxnId="{F1E2122D-8153-46FF-AEB7-53E92C6AEE49}">
      <dgm:prSet/>
      <dgm:spPr/>
      <dgm:t>
        <a:bodyPr/>
        <a:lstStyle/>
        <a:p>
          <a:endParaRPr lang="en-US"/>
        </a:p>
      </dgm:t>
    </dgm:pt>
    <dgm:pt modelId="{10A87220-A1C5-437B-B707-5C9BAF4C7851}" type="sibTrans" cxnId="{F1E2122D-8153-46FF-AEB7-53E92C6AEE49}">
      <dgm:prSet/>
      <dgm:spPr/>
      <dgm:t>
        <a:bodyPr/>
        <a:lstStyle/>
        <a:p>
          <a:endParaRPr lang="en-US"/>
        </a:p>
      </dgm:t>
    </dgm:pt>
    <dgm:pt modelId="{DDC84AF7-328F-4161-B867-3AF20B35298B}">
      <dgm:prSet/>
      <dgm:spPr/>
      <dgm:t>
        <a:bodyPr/>
        <a:lstStyle/>
        <a:p>
          <a:r>
            <a:rPr lang="en-US" dirty="0"/>
            <a:t>Integrated CV creator</a:t>
          </a:r>
        </a:p>
      </dgm:t>
    </dgm:pt>
    <dgm:pt modelId="{29A334F4-F0BC-4292-80CD-1FE07BE82A02}" type="parTrans" cxnId="{6E6AD037-9A62-4112-9789-768BCDF2EE46}">
      <dgm:prSet/>
      <dgm:spPr/>
      <dgm:t>
        <a:bodyPr/>
        <a:lstStyle/>
        <a:p>
          <a:endParaRPr lang="en-US"/>
        </a:p>
      </dgm:t>
    </dgm:pt>
    <dgm:pt modelId="{C7CB2EF3-2E08-450C-BC20-47E5125F8C4E}" type="sibTrans" cxnId="{6E6AD037-9A62-4112-9789-768BCDF2EE46}">
      <dgm:prSet/>
      <dgm:spPr/>
      <dgm:t>
        <a:bodyPr/>
        <a:lstStyle/>
        <a:p>
          <a:endParaRPr lang="en-US"/>
        </a:p>
      </dgm:t>
    </dgm:pt>
    <dgm:pt modelId="{DF48A6A7-8B5E-4223-BE47-8935158C6E9B}">
      <dgm:prSet/>
      <dgm:spPr/>
      <dgm:t>
        <a:bodyPr/>
        <a:lstStyle/>
        <a:p>
          <a:r>
            <a:rPr lang="en-US"/>
            <a:t>Filtered recommendations and timeline</a:t>
          </a:r>
        </a:p>
      </dgm:t>
    </dgm:pt>
    <dgm:pt modelId="{5D07A171-D0BE-469F-B64D-C60255E86765}" type="parTrans" cxnId="{27B11C66-09C2-48F1-A236-1BDC2DF930B3}">
      <dgm:prSet/>
      <dgm:spPr/>
      <dgm:t>
        <a:bodyPr/>
        <a:lstStyle/>
        <a:p>
          <a:endParaRPr lang="en-US"/>
        </a:p>
      </dgm:t>
    </dgm:pt>
    <dgm:pt modelId="{92B2E655-5978-466B-A8B7-3607EA66DD2A}" type="sibTrans" cxnId="{27B11C66-09C2-48F1-A236-1BDC2DF930B3}">
      <dgm:prSet/>
      <dgm:spPr/>
      <dgm:t>
        <a:bodyPr/>
        <a:lstStyle/>
        <a:p>
          <a:endParaRPr lang="en-US"/>
        </a:p>
      </dgm:t>
    </dgm:pt>
    <dgm:pt modelId="{226FACE9-BC94-459C-B891-0F992A465EC0}">
      <dgm:prSet/>
      <dgm:spPr/>
      <dgm:t>
        <a:bodyPr/>
        <a:lstStyle/>
        <a:p>
          <a:r>
            <a:rPr lang="en-US"/>
            <a:t>Customized and Updatable profile</a:t>
          </a:r>
        </a:p>
      </dgm:t>
    </dgm:pt>
    <dgm:pt modelId="{4C180CD5-EFF6-49CC-8738-EDB63C6D07A0}" type="parTrans" cxnId="{96DD8C43-6812-4A4E-9998-F6DC7DD3F4F9}">
      <dgm:prSet/>
      <dgm:spPr/>
      <dgm:t>
        <a:bodyPr/>
        <a:lstStyle/>
        <a:p>
          <a:endParaRPr lang="en-US"/>
        </a:p>
      </dgm:t>
    </dgm:pt>
    <dgm:pt modelId="{178A0628-5FE7-477B-8BCE-CAF2BB73D2E9}" type="sibTrans" cxnId="{96DD8C43-6812-4A4E-9998-F6DC7DD3F4F9}">
      <dgm:prSet/>
      <dgm:spPr/>
      <dgm:t>
        <a:bodyPr/>
        <a:lstStyle/>
        <a:p>
          <a:endParaRPr lang="en-US"/>
        </a:p>
      </dgm:t>
    </dgm:pt>
    <dgm:pt modelId="{EE972E82-0C68-4FC5-8986-BAF3994910D6}">
      <dgm:prSet/>
      <dgm:spPr/>
      <dgm:t>
        <a:bodyPr/>
        <a:lstStyle/>
        <a:p>
          <a:r>
            <a:rPr lang="en-US"/>
            <a:t>Authentication and Verification</a:t>
          </a:r>
        </a:p>
      </dgm:t>
    </dgm:pt>
    <dgm:pt modelId="{0D5FAD5D-1741-4ACC-A32F-7DB7A7C6AEC6}" type="parTrans" cxnId="{D4B15C56-30CE-45B2-BD1B-72BEFAFA9946}">
      <dgm:prSet/>
      <dgm:spPr/>
      <dgm:t>
        <a:bodyPr/>
        <a:lstStyle/>
        <a:p>
          <a:endParaRPr lang="en-US"/>
        </a:p>
      </dgm:t>
    </dgm:pt>
    <dgm:pt modelId="{EB4B79EB-846F-43DC-9A1C-275F39EB9D34}" type="sibTrans" cxnId="{D4B15C56-30CE-45B2-BD1B-72BEFAFA9946}">
      <dgm:prSet/>
      <dgm:spPr/>
      <dgm:t>
        <a:bodyPr/>
        <a:lstStyle/>
        <a:p>
          <a:endParaRPr lang="en-US"/>
        </a:p>
      </dgm:t>
    </dgm:pt>
    <dgm:pt modelId="{69919C73-66AF-4667-B56D-0ED528A8823E}">
      <dgm:prSet/>
      <dgm:spPr/>
      <dgm:t>
        <a:bodyPr/>
        <a:lstStyle/>
        <a:p>
          <a:r>
            <a:rPr lang="en-US" dirty="0"/>
            <a:t>Chat, notification and search</a:t>
          </a:r>
        </a:p>
      </dgm:t>
    </dgm:pt>
    <dgm:pt modelId="{003855DB-3973-4550-B6AD-BCE61DA2738B}" type="parTrans" cxnId="{9F7C9B23-2CDC-422A-8D41-BE37B1E790FB}">
      <dgm:prSet/>
      <dgm:spPr/>
      <dgm:t>
        <a:bodyPr/>
        <a:lstStyle/>
        <a:p>
          <a:endParaRPr lang="en-US"/>
        </a:p>
      </dgm:t>
    </dgm:pt>
    <dgm:pt modelId="{0D40A9AE-3495-4942-99D1-5BEA7A072947}" type="sibTrans" cxnId="{9F7C9B23-2CDC-422A-8D41-BE37B1E790FB}">
      <dgm:prSet/>
      <dgm:spPr/>
      <dgm:t>
        <a:bodyPr/>
        <a:lstStyle/>
        <a:p>
          <a:endParaRPr lang="en-US"/>
        </a:p>
      </dgm:t>
    </dgm:pt>
    <dgm:pt modelId="{3449FBE5-F62A-4D31-A631-D350AB3E9E39}" type="pres">
      <dgm:prSet presAssocID="{45E9B9F7-235C-45EE-B86D-3178F1B83E39}" presName="root" presStyleCnt="0">
        <dgm:presLayoutVars>
          <dgm:dir/>
          <dgm:resizeHandles val="exact"/>
        </dgm:presLayoutVars>
      </dgm:prSet>
      <dgm:spPr/>
    </dgm:pt>
    <dgm:pt modelId="{65941647-450D-4679-8C15-3FF01A25A498}" type="pres">
      <dgm:prSet presAssocID="{45E9B9F7-235C-45EE-B86D-3178F1B83E39}" presName="container" presStyleCnt="0">
        <dgm:presLayoutVars>
          <dgm:dir/>
          <dgm:resizeHandles val="exact"/>
        </dgm:presLayoutVars>
      </dgm:prSet>
      <dgm:spPr/>
    </dgm:pt>
    <dgm:pt modelId="{1015D0B0-74C8-4DDA-8785-79BA60FF16A5}" type="pres">
      <dgm:prSet presAssocID="{8BF26612-A671-44D9-9847-B2FD5EDE6849}" presName="compNode" presStyleCnt="0"/>
      <dgm:spPr/>
    </dgm:pt>
    <dgm:pt modelId="{6ABA8091-DE77-4331-8EFB-97DEDCCF4DE2}" type="pres">
      <dgm:prSet presAssocID="{8BF26612-A671-44D9-9847-B2FD5EDE6849}" presName="iconBgRect" presStyleLbl="bgShp" presStyleIdx="0" presStyleCnt="6"/>
      <dgm:spPr/>
    </dgm:pt>
    <dgm:pt modelId="{9462BECF-AC2E-444B-B5C4-C8A3A72542C0}" type="pres">
      <dgm:prSet presAssocID="{8BF26612-A671-44D9-9847-B2FD5EDE68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097A1DC-076E-49C5-97CA-9B1386955E6E}" type="pres">
      <dgm:prSet presAssocID="{8BF26612-A671-44D9-9847-B2FD5EDE6849}" presName="spaceRect" presStyleCnt="0"/>
      <dgm:spPr/>
    </dgm:pt>
    <dgm:pt modelId="{F9AE6C96-3CDB-4F04-AA3F-FCFBAA3059FB}" type="pres">
      <dgm:prSet presAssocID="{8BF26612-A671-44D9-9847-B2FD5EDE6849}" presName="textRect" presStyleLbl="revTx" presStyleIdx="0" presStyleCnt="6">
        <dgm:presLayoutVars>
          <dgm:chMax val="1"/>
          <dgm:chPref val="1"/>
        </dgm:presLayoutVars>
      </dgm:prSet>
      <dgm:spPr/>
    </dgm:pt>
    <dgm:pt modelId="{C5400CB9-A77B-436D-B44D-0B637C41289D}" type="pres">
      <dgm:prSet presAssocID="{10A87220-A1C5-437B-B707-5C9BAF4C7851}" presName="sibTrans" presStyleLbl="sibTrans2D1" presStyleIdx="0" presStyleCnt="0"/>
      <dgm:spPr/>
    </dgm:pt>
    <dgm:pt modelId="{D0936FA3-C2B1-4449-AEE2-D6D984A5EC30}" type="pres">
      <dgm:prSet presAssocID="{DDC84AF7-328F-4161-B867-3AF20B35298B}" presName="compNode" presStyleCnt="0"/>
      <dgm:spPr/>
    </dgm:pt>
    <dgm:pt modelId="{1B3BAFEB-DDC3-4F44-9C31-0F6C9F7F8AB9}" type="pres">
      <dgm:prSet presAssocID="{DDC84AF7-328F-4161-B867-3AF20B35298B}" presName="iconBgRect" presStyleLbl="bgShp" presStyleIdx="1" presStyleCnt="6"/>
      <dgm:spPr/>
    </dgm:pt>
    <dgm:pt modelId="{FA4897B4-92D3-43F7-986B-DC3160BE47F4}" type="pres">
      <dgm:prSet presAssocID="{DDC84AF7-328F-4161-B867-3AF20B35298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AC86FCE9-E12D-4E8A-ADB3-6019B9045721}" type="pres">
      <dgm:prSet presAssocID="{DDC84AF7-328F-4161-B867-3AF20B35298B}" presName="spaceRect" presStyleCnt="0"/>
      <dgm:spPr/>
    </dgm:pt>
    <dgm:pt modelId="{736DBB53-B760-4B30-998E-89047C355CF2}" type="pres">
      <dgm:prSet presAssocID="{DDC84AF7-328F-4161-B867-3AF20B35298B}" presName="textRect" presStyleLbl="revTx" presStyleIdx="1" presStyleCnt="6">
        <dgm:presLayoutVars>
          <dgm:chMax val="1"/>
          <dgm:chPref val="1"/>
        </dgm:presLayoutVars>
      </dgm:prSet>
      <dgm:spPr/>
    </dgm:pt>
    <dgm:pt modelId="{A0C41CF8-8629-4AC0-9ED9-A65FD35251DC}" type="pres">
      <dgm:prSet presAssocID="{C7CB2EF3-2E08-450C-BC20-47E5125F8C4E}" presName="sibTrans" presStyleLbl="sibTrans2D1" presStyleIdx="0" presStyleCnt="0"/>
      <dgm:spPr/>
    </dgm:pt>
    <dgm:pt modelId="{975F5ADD-CC3C-46CD-85BA-F917C4DDD402}" type="pres">
      <dgm:prSet presAssocID="{DF48A6A7-8B5E-4223-BE47-8935158C6E9B}" presName="compNode" presStyleCnt="0"/>
      <dgm:spPr/>
    </dgm:pt>
    <dgm:pt modelId="{B6706A4E-A90D-49ED-A3D1-D0468AE9AF54}" type="pres">
      <dgm:prSet presAssocID="{DF48A6A7-8B5E-4223-BE47-8935158C6E9B}" presName="iconBgRect" presStyleLbl="bgShp" presStyleIdx="2" presStyleCnt="6"/>
      <dgm:spPr/>
    </dgm:pt>
    <dgm:pt modelId="{B78B6A9A-2121-4E0A-AFBA-C77979CB84AC}" type="pres">
      <dgm:prSet presAssocID="{DF48A6A7-8B5E-4223-BE47-8935158C6E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14A313-8859-41C7-A57C-B8B3087882B4}" type="pres">
      <dgm:prSet presAssocID="{DF48A6A7-8B5E-4223-BE47-8935158C6E9B}" presName="spaceRect" presStyleCnt="0"/>
      <dgm:spPr/>
    </dgm:pt>
    <dgm:pt modelId="{925A40C2-B221-4027-BD0F-D3BCE3F5B471}" type="pres">
      <dgm:prSet presAssocID="{DF48A6A7-8B5E-4223-BE47-8935158C6E9B}" presName="textRect" presStyleLbl="revTx" presStyleIdx="2" presStyleCnt="6">
        <dgm:presLayoutVars>
          <dgm:chMax val="1"/>
          <dgm:chPref val="1"/>
        </dgm:presLayoutVars>
      </dgm:prSet>
      <dgm:spPr/>
    </dgm:pt>
    <dgm:pt modelId="{ED2C9B5B-6E73-4C6A-99E4-52332F4D37A4}" type="pres">
      <dgm:prSet presAssocID="{92B2E655-5978-466B-A8B7-3607EA66DD2A}" presName="sibTrans" presStyleLbl="sibTrans2D1" presStyleIdx="0" presStyleCnt="0"/>
      <dgm:spPr/>
    </dgm:pt>
    <dgm:pt modelId="{90168B61-2F54-427A-BB63-46B632BF67E9}" type="pres">
      <dgm:prSet presAssocID="{226FACE9-BC94-459C-B891-0F992A465EC0}" presName="compNode" presStyleCnt="0"/>
      <dgm:spPr/>
    </dgm:pt>
    <dgm:pt modelId="{0372A691-2489-4266-A59B-0F8782D2203F}" type="pres">
      <dgm:prSet presAssocID="{226FACE9-BC94-459C-B891-0F992A465EC0}" presName="iconBgRect" presStyleLbl="bgShp" presStyleIdx="3" presStyleCnt="6"/>
      <dgm:spPr/>
    </dgm:pt>
    <dgm:pt modelId="{D04E1BB0-F4DC-43AF-A99A-75DCFB5AB1E3}" type="pres">
      <dgm:prSet presAssocID="{226FACE9-BC94-459C-B891-0F992A465E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656DA1-CF6F-4EE6-A159-2153527B3441}" type="pres">
      <dgm:prSet presAssocID="{226FACE9-BC94-459C-B891-0F992A465EC0}" presName="spaceRect" presStyleCnt="0"/>
      <dgm:spPr/>
    </dgm:pt>
    <dgm:pt modelId="{63544215-28CD-4B09-92FC-E8F61EFEEED0}" type="pres">
      <dgm:prSet presAssocID="{226FACE9-BC94-459C-B891-0F992A465EC0}" presName="textRect" presStyleLbl="revTx" presStyleIdx="3" presStyleCnt="6">
        <dgm:presLayoutVars>
          <dgm:chMax val="1"/>
          <dgm:chPref val="1"/>
        </dgm:presLayoutVars>
      </dgm:prSet>
      <dgm:spPr/>
    </dgm:pt>
    <dgm:pt modelId="{FCAD24BA-7968-4EE1-9FFC-5614E6513D5F}" type="pres">
      <dgm:prSet presAssocID="{178A0628-5FE7-477B-8BCE-CAF2BB73D2E9}" presName="sibTrans" presStyleLbl="sibTrans2D1" presStyleIdx="0" presStyleCnt="0"/>
      <dgm:spPr/>
    </dgm:pt>
    <dgm:pt modelId="{6E257EB7-CF1A-40D7-BE4A-8A975E63E0F9}" type="pres">
      <dgm:prSet presAssocID="{EE972E82-0C68-4FC5-8986-BAF3994910D6}" presName="compNode" presStyleCnt="0"/>
      <dgm:spPr/>
    </dgm:pt>
    <dgm:pt modelId="{DC17F435-6F1B-45AC-81C7-E1E65A813D20}" type="pres">
      <dgm:prSet presAssocID="{EE972E82-0C68-4FC5-8986-BAF3994910D6}" presName="iconBgRect" presStyleLbl="bgShp" presStyleIdx="4" presStyleCnt="6"/>
      <dgm:spPr/>
    </dgm:pt>
    <dgm:pt modelId="{C548E8A4-DC36-4F36-9BFF-12EF440EBB0E}" type="pres">
      <dgm:prSet presAssocID="{EE972E82-0C68-4FC5-8986-BAF3994910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A02B37F-BABE-4532-8AFE-99CB988D9D7B}" type="pres">
      <dgm:prSet presAssocID="{EE972E82-0C68-4FC5-8986-BAF3994910D6}" presName="spaceRect" presStyleCnt="0"/>
      <dgm:spPr/>
    </dgm:pt>
    <dgm:pt modelId="{4FBB56AC-EE72-4D16-BDB0-BE710C1E356B}" type="pres">
      <dgm:prSet presAssocID="{EE972E82-0C68-4FC5-8986-BAF3994910D6}" presName="textRect" presStyleLbl="revTx" presStyleIdx="4" presStyleCnt="6">
        <dgm:presLayoutVars>
          <dgm:chMax val="1"/>
          <dgm:chPref val="1"/>
        </dgm:presLayoutVars>
      </dgm:prSet>
      <dgm:spPr/>
    </dgm:pt>
    <dgm:pt modelId="{DE9F2C2C-58FD-433D-A3A7-8FE5A914DE8F}" type="pres">
      <dgm:prSet presAssocID="{EB4B79EB-846F-43DC-9A1C-275F39EB9D34}" presName="sibTrans" presStyleLbl="sibTrans2D1" presStyleIdx="0" presStyleCnt="0"/>
      <dgm:spPr/>
    </dgm:pt>
    <dgm:pt modelId="{5B5D01ED-7CF1-4F10-B692-87D7A49B411B}" type="pres">
      <dgm:prSet presAssocID="{69919C73-66AF-4667-B56D-0ED528A8823E}" presName="compNode" presStyleCnt="0"/>
      <dgm:spPr/>
    </dgm:pt>
    <dgm:pt modelId="{7E2F8C47-E5F3-4DDD-9F8A-30223E2341F3}" type="pres">
      <dgm:prSet presAssocID="{69919C73-66AF-4667-B56D-0ED528A8823E}" presName="iconBgRect" presStyleLbl="bgShp" presStyleIdx="5" presStyleCnt="6"/>
      <dgm:spPr/>
    </dgm:pt>
    <dgm:pt modelId="{ABAFC0B8-6A8D-43D1-A90B-7D1FD8EE7066}" type="pres">
      <dgm:prSet presAssocID="{69919C73-66AF-4667-B56D-0ED528A882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C0FF49-3002-47BB-9129-9775276D6C2F}" type="pres">
      <dgm:prSet presAssocID="{69919C73-66AF-4667-B56D-0ED528A8823E}" presName="spaceRect" presStyleCnt="0"/>
      <dgm:spPr/>
    </dgm:pt>
    <dgm:pt modelId="{CA7C49CC-D29D-4E5C-99B4-FF88B47ABC0B}" type="pres">
      <dgm:prSet presAssocID="{69919C73-66AF-4667-B56D-0ED528A882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941F05-5744-4ADD-8780-15BE08440266}" type="presOf" srcId="{8BF26612-A671-44D9-9847-B2FD5EDE6849}" destId="{F9AE6C96-3CDB-4F04-AA3F-FCFBAA3059FB}" srcOrd="0" destOrd="0" presId="urn:microsoft.com/office/officeart/2018/2/layout/IconCircleList"/>
    <dgm:cxn modelId="{267E3A05-6817-4FD1-BF38-3117BE29F40E}" type="presOf" srcId="{EB4B79EB-846F-43DC-9A1C-275F39EB9D34}" destId="{DE9F2C2C-58FD-433D-A3A7-8FE5A914DE8F}" srcOrd="0" destOrd="0" presId="urn:microsoft.com/office/officeart/2018/2/layout/IconCircleList"/>
    <dgm:cxn modelId="{16432708-3D57-4D18-860A-14FFAD998473}" type="presOf" srcId="{DF48A6A7-8B5E-4223-BE47-8935158C6E9B}" destId="{925A40C2-B221-4027-BD0F-D3BCE3F5B471}" srcOrd="0" destOrd="0" presId="urn:microsoft.com/office/officeart/2018/2/layout/IconCircleList"/>
    <dgm:cxn modelId="{A976601A-BFA0-4F67-B7F7-B8D057F2E09C}" type="presOf" srcId="{EE972E82-0C68-4FC5-8986-BAF3994910D6}" destId="{4FBB56AC-EE72-4D16-BDB0-BE710C1E356B}" srcOrd="0" destOrd="0" presId="urn:microsoft.com/office/officeart/2018/2/layout/IconCircleList"/>
    <dgm:cxn modelId="{0F67EC1A-7C53-4713-B765-A7F89FCD8C51}" type="presOf" srcId="{C7CB2EF3-2E08-450C-BC20-47E5125F8C4E}" destId="{A0C41CF8-8629-4AC0-9ED9-A65FD35251DC}" srcOrd="0" destOrd="0" presId="urn:microsoft.com/office/officeart/2018/2/layout/IconCircleList"/>
    <dgm:cxn modelId="{E1A0091C-BB44-48A8-9E58-AAEB0A71E379}" type="presOf" srcId="{10A87220-A1C5-437B-B707-5C9BAF4C7851}" destId="{C5400CB9-A77B-436D-B44D-0B637C41289D}" srcOrd="0" destOrd="0" presId="urn:microsoft.com/office/officeart/2018/2/layout/IconCircleList"/>
    <dgm:cxn modelId="{9F7C9B23-2CDC-422A-8D41-BE37B1E790FB}" srcId="{45E9B9F7-235C-45EE-B86D-3178F1B83E39}" destId="{69919C73-66AF-4667-B56D-0ED528A8823E}" srcOrd="5" destOrd="0" parTransId="{003855DB-3973-4550-B6AD-BCE61DA2738B}" sibTransId="{0D40A9AE-3495-4942-99D1-5BEA7A072947}"/>
    <dgm:cxn modelId="{F1E2122D-8153-46FF-AEB7-53E92C6AEE49}" srcId="{45E9B9F7-235C-45EE-B86D-3178F1B83E39}" destId="{8BF26612-A671-44D9-9847-B2FD5EDE6849}" srcOrd="0" destOrd="0" parTransId="{464122D2-A2A2-4A0E-A3FB-9DC971D27801}" sibTransId="{10A87220-A1C5-437B-B707-5C9BAF4C7851}"/>
    <dgm:cxn modelId="{B836D835-661A-4257-BEBC-E8EE4C646F35}" type="presOf" srcId="{45E9B9F7-235C-45EE-B86D-3178F1B83E39}" destId="{3449FBE5-F62A-4D31-A631-D350AB3E9E39}" srcOrd="0" destOrd="0" presId="urn:microsoft.com/office/officeart/2018/2/layout/IconCircleList"/>
    <dgm:cxn modelId="{6E6AD037-9A62-4112-9789-768BCDF2EE46}" srcId="{45E9B9F7-235C-45EE-B86D-3178F1B83E39}" destId="{DDC84AF7-328F-4161-B867-3AF20B35298B}" srcOrd="1" destOrd="0" parTransId="{29A334F4-F0BC-4292-80CD-1FE07BE82A02}" sibTransId="{C7CB2EF3-2E08-450C-BC20-47E5125F8C4E}"/>
    <dgm:cxn modelId="{C0D13C40-59B5-4023-B164-42D58B480493}" type="presOf" srcId="{69919C73-66AF-4667-B56D-0ED528A8823E}" destId="{CA7C49CC-D29D-4E5C-99B4-FF88B47ABC0B}" srcOrd="0" destOrd="0" presId="urn:microsoft.com/office/officeart/2018/2/layout/IconCircleList"/>
    <dgm:cxn modelId="{96DD8C43-6812-4A4E-9998-F6DC7DD3F4F9}" srcId="{45E9B9F7-235C-45EE-B86D-3178F1B83E39}" destId="{226FACE9-BC94-459C-B891-0F992A465EC0}" srcOrd="3" destOrd="0" parTransId="{4C180CD5-EFF6-49CC-8738-EDB63C6D07A0}" sibTransId="{178A0628-5FE7-477B-8BCE-CAF2BB73D2E9}"/>
    <dgm:cxn modelId="{27B11C66-09C2-48F1-A236-1BDC2DF930B3}" srcId="{45E9B9F7-235C-45EE-B86D-3178F1B83E39}" destId="{DF48A6A7-8B5E-4223-BE47-8935158C6E9B}" srcOrd="2" destOrd="0" parTransId="{5D07A171-D0BE-469F-B64D-C60255E86765}" sibTransId="{92B2E655-5978-466B-A8B7-3607EA66DD2A}"/>
    <dgm:cxn modelId="{D489F655-5788-42A7-9A49-9629A7F6BC91}" type="presOf" srcId="{92B2E655-5978-466B-A8B7-3607EA66DD2A}" destId="{ED2C9B5B-6E73-4C6A-99E4-52332F4D37A4}" srcOrd="0" destOrd="0" presId="urn:microsoft.com/office/officeart/2018/2/layout/IconCircleList"/>
    <dgm:cxn modelId="{D4B15C56-30CE-45B2-BD1B-72BEFAFA9946}" srcId="{45E9B9F7-235C-45EE-B86D-3178F1B83E39}" destId="{EE972E82-0C68-4FC5-8986-BAF3994910D6}" srcOrd="4" destOrd="0" parTransId="{0D5FAD5D-1741-4ACC-A32F-7DB7A7C6AEC6}" sibTransId="{EB4B79EB-846F-43DC-9A1C-275F39EB9D34}"/>
    <dgm:cxn modelId="{AD7AE18F-DFEF-4915-97B0-3C7B4E25941C}" type="presOf" srcId="{226FACE9-BC94-459C-B891-0F992A465EC0}" destId="{63544215-28CD-4B09-92FC-E8F61EFEEED0}" srcOrd="0" destOrd="0" presId="urn:microsoft.com/office/officeart/2018/2/layout/IconCircleList"/>
    <dgm:cxn modelId="{441E99B1-1B4C-4678-8FDA-D93CC462849C}" type="presOf" srcId="{178A0628-5FE7-477B-8BCE-CAF2BB73D2E9}" destId="{FCAD24BA-7968-4EE1-9FFC-5614E6513D5F}" srcOrd="0" destOrd="0" presId="urn:microsoft.com/office/officeart/2018/2/layout/IconCircleList"/>
    <dgm:cxn modelId="{2C8ED5EF-31C9-4E76-97F3-9878109530A3}" type="presOf" srcId="{DDC84AF7-328F-4161-B867-3AF20B35298B}" destId="{736DBB53-B760-4B30-998E-89047C355CF2}" srcOrd="0" destOrd="0" presId="urn:microsoft.com/office/officeart/2018/2/layout/IconCircleList"/>
    <dgm:cxn modelId="{D2CCD185-C510-4D55-A1A2-FFF98BE13457}" type="presParOf" srcId="{3449FBE5-F62A-4D31-A631-D350AB3E9E39}" destId="{65941647-450D-4679-8C15-3FF01A25A498}" srcOrd="0" destOrd="0" presId="urn:microsoft.com/office/officeart/2018/2/layout/IconCircleList"/>
    <dgm:cxn modelId="{79AC4F7A-DE58-4455-81C6-581CFD206DDF}" type="presParOf" srcId="{65941647-450D-4679-8C15-3FF01A25A498}" destId="{1015D0B0-74C8-4DDA-8785-79BA60FF16A5}" srcOrd="0" destOrd="0" presId="urn:microsoft.com/office/officeart/2018/2/layout/IconCircleList"/>
    <dgm:cxn modelId="{6412116E-C3C2-4145-9FCA-4D4D8702707A}" type="presParOf" srcId="{1015D0B0-74C8-4DDA-8785-79BA60FF16A5}" destId="{6ABA8091-DE77-4331-8EFB-97DEDCCF4DE2}" srcOrd="0" destOrd="0" presId="urn:microsoft.com/office/officeart/2018/2/layout/IconCircleList"/>
    <dgm:cxn modelId="{B9DE607A-00FF-4A67-8864-9E0D3CA8ED12}" type="presParOf" srcId="{1015D0B0-74C8-4DDA-8785-79BA60FF16A5}" destId="{9462BECF-AC2E-444B-B5C4-C8A3A72542C0}" srcOrd="1" destOrd="0" presId="urn:microsoft.com/office/officeart/2018/2/layout/IconCircleList"/>
    <dgm:cxn modelId="{EC4F3784-FA00-4134-9CD0-8DDA81102442}" type="presParOf" srcId="{1015D0B0-74C8-4DDA-8785-79BA60FF16A5}" destId="{B097A1DC-076E-49C5-97CA-9B1386955E6E}" srcOrd="2" destOrd="0" presId="urn:microsoft.com/office/officeart/2018/2/layout/IconCircleList"/>
    <dgm:cxn modelId="{D6DAF01C-E792-4AE5-BC1E-4B1B675A0275}" type="presParOf" srcId="{1015D0B0-74C8-4DDA-8785-79BA60FF16A5}" destId="{F9AE6C96-3CDB-4F04-AA3F-FCFBAA3059FB}" srcOrd="3" destOrd="0" presId="urn:microsoft.com/office/officeart/2018/2/layout/IconCircleList"/>
    <dgm:cxn modelId="{E038BC38-F8AE-4AC0-AAB4-8C13B1D9312E}" type="presParOf" srcId="{65941647-450D-4679-8C15-3FF01A25A498}" destId="{C5400CB9-A77B-436D-B44D-0B637C41289D}" srcOrd="1" destOrd="0" presId="urn:microsoft.com/office/officeart/2018/2/layout/IconCircleList"/>
    <dgm:cxn modelId="{642E13D5-8AD9-40D9-AC37-C5396397796A}" type="presParOf" srcId="{65941647-450D-4679-8C15-3FF01A25A498}" destId="{D0936FA3-C2B1-4449-AEE2-D6D984A5EC30}" srcOrd="2" destOrd="0" presId="urn:microsoft.com/office/officeart/2018/2/layout/IconCircleList"/>
    <dgm:cxn modelId="{5D6B740B-B618-4716-A7C9-9F064A183D71}" type="presParOf" srcId="{D0936FA3-C2B1-4449-AEE2-D6D984A5EC30}" destId="{1B3BAFEB-DDC3-4F44-9C31-0F6C9F7F8AB9}" srcOrd="0" destOrd="0" presId="urn:microsoft.com/office/officeart/2018/2/layout/IconCircleList"/>
    <dgm:cxn modelId="{D2B0D9CB-2074-4D22-845A-B1E0F15155A4}" type="presParOf" srcId="{D0936FA3-C2B1-4449-AEE2-D6D984A5EC30}" destId="{FA4897B4-92D3-43F7-986B-DC3160BE47F4}" srcOrd="1" destOrd="0" presId="urn:microsoft.com/office/officeart/2018/2/layout/IconCircleList"/>
    <dgm:cxn modelId="{2C153B06-D1B8-488E-B869-4E75A2C5F4AA}" type="presParOf" srcId="{D0936FA3-C2B1-4449-AEE2-D6D984A5EC30}" destId="{AC86FCE9-E12D-4E8A-ADB3-6019B9045721}" srcOrd="2" destOrd="0" presId="urn:microsoft.com/office/officeart/2018/2/layout/IconCircleList"/>
    <dgm:cxn modelId="{36C71333-A662-4C58-8A9D-104BAF6EBDE5}" type="presParOf" srcId="{D0936FA3-C2B1-4449-AEE2-D6D984A5EC30}" destId="{736DBB53-B760-4B30-998E-89047C355CF2}" srcOrd="3" destOrd="0" presId="urn:microsoft.com/office/officeart/2018/2/layout/IconCircleList"/>
    <dgm:cxn modelId="{FB8BBB3A-37BA-4DA0-9BF6-D5D57FD0E84B}" type="presParOf" srcId="{65941647-450D-4679-8C15-3FF01A25A498}" destId="{A0C41CF8-8629-4AC0-9ED9-A65FD35251DC}" srcOrd="3" destOrd="0" presId="urn:microsoft.com/office/officeart/2018/2/layout/IconCircleList"/>
    <dgm:cxn modelId="{609B23C5-73DA-405D-8D6F-AF65D502BAC2}" type="presParOf" srcId="{65941647-450D-4679-8C15-3FF01A25A498}" destId="{975F5ADD-CC3C-46CD-85BA-F917C4DDD402}" srcOrd="4" destOrd="0" presId="urn:microsoft.com/office/officeart/2018/2/layout/IconCircleList"/>
    <dgm:cxn modelId="{AB4F0FDE-020A-4726-B2A0-AE75E5021832}" type="presParOf" srcId="{975F5ADD-CC3C-46CD-85BA-F917C4DDD402}" destId="{B6706A4E-A90D-49ED-A3D1-D0468AE9AF54}" srcOrd="0" destOrd="0" presId="urn:microsoft.com/office/officeart/2018/2/layout/IconCircleList"/>
    <dgm:cxn modelId="{D6BB362B-0ED6-4926-989B-2F018472B530}" type="presParOf" srcId="{975F5ADD-CC3C-46CD-85BA-F917C4DDD402}" destId="{B78B6A9A-2121-4E0A-AFBA-C77979CB84AC}" srcOrd="1" destOrd="0" presId="urn:microsoft.com/office/officeart/2018/2/layout/IconCircleList"/>
    <dgm:cxn modelId="{2469C5EB-D71C-4600-96A7-0FA419B812F5}" type="presParOf" srcId="{975F5ADD-CC3C-46CD-85BA-F917C4DDD402}" destId="{C414A313-8859-41C7-A57C-B8B3087882B4}" srcOrd="2" destOrd="0" presId="urn:microsoft.com/office/officeart/2018/2/layout/IconCircleList"/>
    <dgm:cxn modelId="{749CA60C-4D4A-4A78-857B-AC41CDBB1CDD}" type="presParOf" srcId="{975F5ADD-CC3C-46CD-85BA-F917C4DDD402}" destId="{925A40C2-B221-4027-BD0F-D3BCE3F5B471}" srcOrd="3" destOrd="0" presId="urn:microsoft.com/office/officeart/2018/2/layout/IconCircleList"/>
    <dgm:cxn modelId="{D0EDBA91-8E39-4E73-9F80-F6CE5DD76BDE}" type="presParOf" srcId="{65941647-450D-4679-8C15-3FF01A25A498}" destId="{ED2C9B5B-6E73-4C6A-99E4-52332F4D37A4}" srcOrd="5" destOrd="0" presId="urn:microsoft.com/office/officeart/2018/2/layout/IconCircleList"/>
    <dgm:cxn modelId="{B1352FCE-09C0-44BD-9B45-7213AA253976}" type="presParOf" srcId="{65941647-450D-4679-8C15-3FF01A25A498}" destId="{90168B61-2F54-427A-BB63-46B632BF67E9}" srcOrd="6" destOrd="0" presId="urn:microsoft.com/office/officeart/2018/2/layout/IconCircleList"/>
    <dgm:cxn modelId="{A5E64DD0-132D-4AF2-92B9-5883C5F9F2B0}" type="presParOf" srcId="{90168B61-2F54-427A-BB63-46B632BF67E9}" destId="{0372A691-2489-4266-A59B-0F8782D2203F}" srcOrd="0" destOrd="0" presId="urn:microsoft.com/office/officeart/2018/2/layout/IconCircleList"/>
    <dgm:cxn modelId="{77F18DA1-E86C-4524-881F-390465C56262}" type="presParOf" srcId="{90168B61-2F54-427A-BB63-46B632BF67E9}" destId="{D04E1BB0-F4DC-43AF-A99A-75DCFB5AB1E3}" srcOrd="1" destOrd="0" presId="urn:microsoft.com/office/officeart/2018/2/layout/IconCircleList"/>
    <dgm:cxn modelId="{403A906F-9C9E-49F4-A193-3213DA5D7B2A}" type="presParOf" srcId="{90168B61-2F54-427A-BB63-46B632BF67E9}" destId="{F7656DA1-CF6F-4EE6-A159-2153527B3441}" srcOrd="2" destOrd="0" presId="urn:microsoft.com/office/officeart/2018/2/layout/IconCircleList"/>
    <dgm:cxn modelId="{08C1B8B7-C68A-4970-9A90-1F93FB827A69}" type="presParOf" srcId="{90168B61-2F54-427A-BB63-46B632BF67E9}" destId="{63544215-28CD-4B09-92FC-E8F61EFEEED0}" srcOrd="3" destOrd="0" presId="urn:microsoft.com/office/officeart/2018/2/layout/IconCircleList"/>
    <dgm:cxn modelId="{E498A061-D951-4961-9F02-809999667C9F}" type="presParOf" srcId="{65941647-450D-4679-8C15-3FF01A25A498}" destId="{FCAD24BA-7968-4EE1-9FFC-5614E6513D5F}" srcOrd="7" destOrd="0" presId="urn:microsoft.com/office/officeart/2018/2/layout/IconCircleList"/>
    <dgm:cxn modelId="{D8ECA97D-AF4E-4BBA-8DF5-CA2F0B69E329}" type="presParOf" srcId="{65941647-450D-4679-8C15-3FF01A25A498}" destId="{6E257EB7-CF1A-40D7-BE4A-8A975E63E0F9}" srcOrd="8" destOrd="0" presId="urn:microsoft.com/office/officeart/2018/2/layout/IconCircleList"/>
    <dgm:cxn modelId="{4CC0C7FC-A072-4303-99D3-0F3FE26FF5F3}" type="presParOf" srcId="{6E257EB7-CF1A-40D7-BE4A-8A975E63E0F9}" destId="{DC17F435-6F1B-45AC-81C7-E1E65A813D20}" srcOrd="0" destOrd="0" presId="urn:microsoft.com/office/officeart/2018/2/layout/IconCircleList"/>
    <dgm:cxn modelId="{7B7EF587-C3DE-4844-B088-22CAC79D2856}" type="presParOf" srcId="{6E257EB7-CF1A-40D7-BE4A-8A975E63E0F9}" destId="{C548E8A4-DC36-4F36-9BFF-12EF440EBB0E}" srcOrd="1" destOrd="0" presId="urn:microsoft.com/office/officeart/2018/2/layout/IconCircleList"/>
    <dgm:cxn modelId="{21A053E1-0F98-4C25-A58C-D1ECC055A17D}" type="presParOf" srcId="{6E257EB7-CF1A-40D7-BE4A-8A975E63E0F9}" destId="{6A02B37F-BABE-4532-8AFE-99CB988D9D7B}" srcOrd="2" destOrd="0" presId="urn:microsoft.com/office/officeart/2018/2/layout/IconCircleList"/>
    <dgm:cxn modelId="{7A4E0F05-E6FB-4D3D-835E-EB121138FB12}" type="presParOf" srcId="{6E257EB7-CF1A-40D7-BE4A-8A975E63E0F9}" destId="{4FBB56AC-EE72-4D16-BDB0-BE710C1E356B}" srcOrd="3" destOrd="0" presId="urn:microsoft.com/office/officeart/2018/2/layout/IconCircleList"/>
    <dgm:cxn modelId="{AA036EC7-773D-4699-B4CA-FCE293A58840}" type="presParOf" srcId="{65941647-450D-4679-8C15-3FF01A25A498}" destId="{DE9F2C2C-58FD-433D-A3A7-8FE5A914DE8F}" srcOrd="9" destOrd="0" presId="urn:microsoft.com/office/officeart/2018/2/layout/IconCircleList"/>
    <dgm:cxn modelId="{BAFE8403-9C20-41D4-9AAB-2331A3E6C616}" type="presParOf" srcId="{65941647-450D-4679-8C15-3FF01A25A498}" destId="{5B5D01ED-7CF1-4F10-B692-87D7A49B411B}" srcOrd="10" destOrd="0" presId="urn:microsoft.com/office/officeart/2018/2/layout/IconCircleList"/>
    <dgm:cxn modelId="{65EB376C-8B28-445B-B939-36517BCB3176}" type="presParOf" srcId="{5B5D01ED-7CF1-4F10-B692-87D7A49B411B}" destId="{7E2F8C47-E5F3-4DDD-9F8A-30223E2341F3}" srcOrd="0" destOrd="0" presId="urn:microsoft.com/office/officeart/2018/2/layout/IconCircleList"/>
    <dgm:cxn modelId="{847EC50F-72A5-46F6-A911-9D0626CEDDE9}" type="presParOf" srcId="{5B5D01ED-7CF1-4F10-B692-87D7A49B411B}" destId="{ABAFC0B8-6A8D-43D1-A90B-7D1FD8EE7066}" srcOrd="1" destOrd="0" presId="urn:microsoft.com/office/officeart/2018/2/layout/IconCircleList"/>
    <dgm:cxn modelId="{6CA7623A-C039-4166-9007-B0BBECCABEB6}" type="presParOf" srcId="{5B5D01ED-7CF1-4F10-B692-87D7A49B411B}" destId="{3CC0FF49-3002-47BB-9129-9775276D6C2F}" srcOrd="2" destOrd="0" presId="urn:microsoft.com/office/officeart/2018/2/layout/IconCircleList"/>
    <dgm:cxn modelId="{E4628E20-9ED8-439D-9C99-78E759AC6381}" type="presParOf" srcId="{5B5D01ED-7CF1-4F10-B692-87D7A49B411B}" destId="{CA7C49CC-D29D-4E5C-99B4-FF88B47ABC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7343-1494-47AB-8E16-09719D744975}">
      <dsp:nvSpPr>
        <dsp:cNvPr id="0" name=""/>
        <dsp:cNvSpPr/>
      </dsp:nvSpPr>
      <dsp:spPr>
        <a:xfrm>
          <a:off x="0" y="531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3F28A3-98BD-4D2F-9F8B-1EB5145BB658}">
      <dsp:nvSpPr>
        <dsp:cNvPr id="0" name=""/>
        <dsp:cNvSpPr/>
      </dsp:nvSpPr>
      <dsp:spPr>
        <a:xfrm>
          <a:off x="134961" y="100915"/>
          <a:ext cx="245384" cy="245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25FEA1-09A2-4EB3-A0C9-44778B883BD3}">
      <dsp:nvSpPr>
        <dsp:cNvPr id="0" name=""/>
        <dsp:cNvSpPr/>
      </dsp:nvSpPr>
      <dsp:spPr>
        <a:xfrm>
          <a:off x="515307" y="531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poverty that is spread throughout the country</a:t>
          </a:r>
        </a:p>
      </dsp:txBody>
      <dsp:txXfrm>
        <a:off x="515307" y="531"/>
        <a:ext cx="6316904" cy="446153"/>
      </dsp:txXfrm>
    </dsp:sp>
    <dsp:sp modelId="{D0F87967-FFA3-4464-B230-A2738693628A}">
      <dsp:nvSpPr>
        <dsp:cNvPr id="0" name=""/>
        <dsp:cNvSpPr/>
      </dsp:nvSpPr>
      <dsp:spPr>
        <a:xfrm>
          <a:off x="0" y="558222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0059A9-8382-4549-AA56-5BF1E5EF86BA}">
      <dsp:nvSpPr>
        <dsp:cNvPr id="0" name=""/>
        <dsp:cNvSpPr/>
      </dsp:nvSpPr>
      <dsp:spPr>
        <a:xfrm>
          <a:off x="134961" y="658607"/>
          <a:ext cx="245384" cy="245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D4B11-6F94-40B3-8EA8-9222223D939D}">
      <dsp:nvSpPr>
        <dsp:cNvPr id="0" name=""/>
        <dsp:cNvSpPr/>
      </dsp:nvSpPr>
      <dsp:spPr>
        <a:xfrm>
          <a:off x="515307" y="558222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Hindrance in development due to poverty</a:t>
          </a:r>
        </a:p>
      </dsp:txBody>
      <dsp:txXfrm>
        <a:off x="515307" y="558222"/>
        <a:ext cx="6316904" cy="446153"/>
      </dsp:txXfrm>
    </dsp:sp>
    <dsp:sp modelId="{97FFF0CE-D101-4B6F-A0B3-6B6FF060F034}">
      <dsp:nvSpPr>
        <dsp:cNvPr id="0" name=""/>
        <dsp:cNvSpPr/>
      </dsp:nvSpPr>
      <dsp:spPr>
        <a:xfrm>
          <a:off x="0" y="1115914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6B1D6C-BA47-49F4-B292-252B001378A0}">
      <dsp:nvSpPr>
        <dsp:cNvPr id="0" name=""/>
        <dsp:cNvSpPr/>
      </dsp:nvSpPr>
      <dsp:spPr>
        <a:xfrm>
          <a:off x="134961" y="1216298"/>
          <a:ext cx="245384" cy="245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927FD-5902-429B-B49D-6895D078E0AA}">
      <dsp:nvSpPr>
        <dsp:cNvPr id="0" name=""/>
        <dsp:cNvSpPr/>
      </dsp:nvSpPr>
      <dsp:spPr>
        <a:xfrm>
          <a:off x="515307" y="1115914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Unemployment being the main cause of poverty</a:t>
          </a:r>
        </a:p>
      </dsp:txBody>
      <dsp:txXfrm>
        <a:off x="515307" y="1115914"/>
        <a:ext cx="6316904" cy="446153"/>
      </dsp:txXfrm>
    </dsp:sp>
    <dsp:sp modelId="{DB74D545-8703-447F-91FC-B2902064339B}">
      <dsp:nvSpPr>
        <dsp:cNvPr id="0" name=""/>
        <dsp:cNvSpPr/>
      </dsp:nvSpPr>
      <dsp:spPr>
        <a:xfrm>
          <a:off x="0" y="1673606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408188-0BF7-42C0-912B-4ED076944F3D}">
      <dsp:nvSpPr>
        <dsp:cNvPr id="0" name=""/>
        <dsp:cNvSpPr/>
      </dsp:nvSpPr>
      <dsp:spPr>
        <a:xfrm>
          <a:off x="134961" y="1773990"/>
          <a:ext cx="245384" cy="245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4C8789-5476-412A-AF0E-D660F2C708AB}">
      <dsp:nvSpPr>
        <dsp:cNvPr id="0" name=""/>
        <dsp:cNvSpPr/>
      </dsp:nvSpPr>
      <dsp:spPr>
        <a:xfrm>
          <a:off x="515307" y="1673606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Inadequate job opportunity</a:t>
          </a:r>
        </a:p>
      </dsp:txBody>
      <dsp:txXfrm>
        <a:off x="515307" y="1673606"/>
        <a:ext cx="6316904" cy="446153"/>
      </dsp:txXfrm>
    </dsp:sp>
    <dsp:sp modelId="{EB776CC9-985C-4732-BFF8-779F8051E9DB}">
      <dsp:nvSpPr>
        <dsp:cNvPr id="0" name=""/>
        <dsp:cNvSpPr/>
      </dsp:nvSpPr>
      <dsp:spPr>
        <a:xfrm>
          <a:off x="0" y="2231297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85A770-156A-4893-BA34-547298E5E961}">
      <dsp:nvSpPr>
        <dsp:cNvPr id="0" name=""/>
        <dsp:cNvSpPr/>
      </dsp:nvSpPr>
      <dsp:spPr>
        <a:xfrm>
          <a:off x="134961" y="2331682"/>
          <a:ext cx="245384" cy="245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4710A-1B21-4593-B1A7-8AEC8F988240}">
      <dsp:nvSpPr>
        <dsp:cNvPr id="0" name=""/>
        <dsp:cNvSpPr/>
      </dsp:nvSpPr>
      <dsp:spPr>
        <a:xfrm>
          <a:off x="515307" y="2231297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Bureaucracy and Corruption during recruit process</a:t>
          </a:r>
        </a:p>
      </dsp:txBody>
      <dsp:txXfrm>
        <a:off x="515307" y="2231297"/>
        <a:ext cx="6316904" cy="446153"/>
      </dsp:txXfrm>
    </dsp:sp>
    <dsp:sp modelId="{EC5AB2DA-4F4B-45FC-9929-62864FC82743}">
      <dsp:nvSpPr>
        <dsp:cNvPr id="0" name=""/>
        <dsp:cNvSpPr/>
      </dsp:nvSpPr>
      <dsp:spPr>
        <a:xfrm>
          <a:off x="0" y="2788989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E442BE-B77C-4555-964D-C2A36C52A597}">
      <dsp:nvSpPr>
        <dsp:cNvPr id="0" name=""/>
        <dsp:cNvSpPr/>
      </dsp:nvSpPr>
      <dsp:spPr>
        <a:xfrm>
          <a:off x="134961" y="2889373"/>
          <a:ext cx="245384" cy="245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AD47B-B13B-41E4-ABA0-99DEBD02A10B}">
      <dsp:nvSpPr>
        <dsp:cNvPr id="0" name=""/>
        <dsp:cNvSpPr/>
      </dsp:nvSpPr>
      <dsp:spPr>
        <a:xfrm>
          <a:off x="515307" y="2788989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Unqualified employee in the market</a:t>
          </a:r>
        </a:p>
      </dsp:txBody>
      <dsp:txXfrm>
        <a:off x="515307" y="2788989"/>
        <a:ext cx="6316904" cy="446153"/>
      </dsp:txXfrm>
    </dsp:sp>
    <dsp:sp modelId="{6C8C59D9-0EEF-4467-A171-27F160EF1E69}">
      <dsp:nvSpPr>
        <dsp:cNvPr id="0" name=""/>
        <dsp:cNvSpPr/>
      </dsp:nvSpPr>
      <dsp:spPr>
        <a:xfrm>
          <a:off x="0" y="3346680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2F5F2-7F9F-4923-B057-59448B46C019}">
      <dsp:nvSpPr>
        <dsp:cNvPr id="0" name=""/>
        <dsp:cNvSpPr/>
      </dsp:nvSpPr>
      <dsp:spPr>
        <a:xfrm>
          <a:off x="134961" y="3447065"/>
          <a:ext cx="245384" cy="2453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BFAEA-E392-495F-85E0-60875F7A19D9}">
      <dsp:nvSpPr>
        <dsp:cNvPr id="0" name=""/>
        <dsp:cNvSpPr/>
      </dsp:nvSpPr>
      <dsp:spPr>
        <a:xfrm>
          <a:off x="515307" y="3346680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No respect for qualified jobseeker.</a:t>
          </a:r>
        </a:p>
      </dsp:txBody>
      <dsp:txXfrm>
        <a:off x="515307" y="3346680"/>
        <a:ext cx="6316904" cy="446153"/>
      </dsp:txXfrm>
    </dsp:sp>
    <dsp:sp modelId="{8E7C17A8-5C02-48C7-9ED6-B111A0D983B0}">
      <dsp:nvSpPr>
        <dsp:cNvPr id="0" name=""/>
        <dsp:cNvSpPr/>
      </dsp:nvSpPr>
      <dsp:spPr>
        <a:xfrm>
          <a:off x="0" y="3904372"/>
          <a:ext cx="6832212" cy="446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A83D7A-C988-4B60-957F-7FAEFDDA2B75}">
      <dsp:nvSpPr>
        <dsp:cNvPr id="0" name=""/>
        <dsp:cNvSpPr/>
      </dsp:nvSpPr>
      <dsp:spPr>
        <a:xfrm>
          <a:off x="134961" y="4004757"/>
          <a:ext cx="245384" cy="2453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1D359-8A64-4FBC-9BD2-D41E868D62DA}">
      <dsp:nvSpPr>
        <dsp:cNvPr id="0" name=""/>
        <dsp:cNvSpPr/>
      </dsp:nvSpPr>
      <dsp:spPr>
        <a:xfrm>
          <a:off x="515307" y="3904372"/>
          <a:ext cx="6316904" cy="44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8" tIns="47218" rIns="47218" bIns="472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Brain drain</a:t>
          </a:r>
        </a:p>
      </dsp:txBody>
      <dsp:txXfrm>
        <a:off x="515307" y="3904372"/>
        <a:ext cx="6316904" cy="446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10188-E5C3-4FF8-9CBC-1B8A8C7B90A9}">
      <dsp:nvSpPr>
        <dsp:cNvPr id="0" name=""/>
        <dsp:cNvSpPr/>
      </dsp:nvSpPr>
      <dsp:spPr>
        <a:xfrm>
          <a:off x="438076" y="1016300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1D72-59FC-4F79-B89D-D65B3EC3864B}">
      <dsp:nvSpPr>
        <dsp:cNvPr id="0" name=""/>
        <dsp:cNvSpPr/>
      </dsp:nvSpPr>
      <dsp:spPr>
        <a:xfrm>
          <a:off x="4951" y="1968265"/>
          <a:ext cx="1575000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Works to solve the unemployment problem</a:t>
          </a:r>
        </a:p>
      </dsp:txBody>
      <dsp:txXfrm>
        <a:off x="4951" y="1968265"/>
        <a:ext cx="1575000" cy="669375"/>
      </dsp:txXfrm>
    </dsp:sp>
    <dsp:sp modelId="{A0D381C0-5164-4E32-889B-192A0334ADBF}">
      <dsp:nvSpPr>
        <dsp:cNvPr id="0" name=""/>
        <dsp:cNvSpPr/>
      </dsp:nvSpPr>
      <dsp:spPr>
        <a:xfrm>
          <a:off x="2288702" y="1016300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D35D1-44CE-4776-993B-E83C28E3E39E}">
      <dsp:nvSpPr>
        <dsp:cNvPr id="0" name=""/>
        <dsp:cNvSpPr/>
      </dsp:nvSpPr>
      <dsp:spPr>
        <a:xfrm>
          <a:off x="1855577" y="1968265"/>
          <a:ext cx="1575000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Digitalizes job search</a:t>
          </a:r>
        </a:p>
      </dsp:txBody>
      <dsp:txXfrm>
        <a:off x="1855577" y="1968265"/>
        <a:ext cx="1575000" cy="669375"/>
      </dsp:txXfrm>
    </dsp:sp>
    <dsp:sp modelId="{66385A33-A045-4518-93EB-10868A7EE83B}">
      <dsp:nvSpPr>
        <dsp:cNvPr id="0" name=""/>
        <dsp:cNvSpPr/>
      </dsp:nvSpPr>
      <dsp:spPr>
        <a:xfrm>
          <a:off x="4139327" y="101630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90065-0B14-43E4-80AD-482755B99907}">
      <dsp:nvSpPr>
        <dsp:cNvPr id="0" name=""/>
        <dsp:cNvSpPr/>
      </dsp:nvSpPr>
      <dsp:spPr>
        <a:xfrm>
          <a:off x="3706202" y="1968265"/>
          <a:ext cx="1575000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Provides Platform to directly connect employer with potential jobseeker</a:t>
          </a:r>
        </a:p>
      </dsp:txBody>
      <dsp:txXfrm>
        <a:off x="3706202" y="1968265"/>
        <a:ext cx="1575000" cy="669375"/>
      </dsp:txXfrm>
    </dsp:sp>
    <dsp:sp modelId="{3A30A24B-A725-470B-962E-4B91A2C68FB1}">
      <dsp:nvSpPr>
        <dsp:cNvPr id="0" name=""/>
        <dsp:cNvSpPr/>
      </dsp:nvSpPr>
      <dsp:spPr>
        <a:xfrm>
          <a:off x="5989951" y="1016300"/>
          <a:ext cx="708750" cy="708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D673E-ABB5-4889-9E7B-20CE8ABC79F5}">
      <dsp:nvSpPr>
        <dsp:cNvPr id="0" name=""/>
        <dsp:cNvSpPr/>
      </dsp:nvSpPr>
      <dsp:spPr>
        <a:xfrm>
          <a:off x="5556826" y="1968265"/>
          <a:ext cx="1575000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Easy access to job opportunities and manpower</a:t>
          </a:r>
        </a:p>
      </dsp:txBody>
      <dsp:txXfrm>
        <a:off x="5556826" y="1968265"/>
        <a:ext cx="1575000" cy="669375"/>
      </dsp:txXfrm>
    </dsp:sp>
    <dsp:sp modelId="{F7495E8B-0AD9-40AC-B24B-E9994534BA4B}">
      <dsp:nvSpPr>
        <dsp:cNvPr id="0" name=""/>
        <dsp:cNvSpPr/>
      </dsp:nvSpPr>
      <dsp:spPr>
        <a:xfrm>
          <a:off x="7840577" y="1016300"/>
          <a:ext cx="708750" cy="7087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41A2A-761B-498F-AA8D-9B55ED9D37A3}">
      <dsp:nvSpPr>
        <dsp:cNvPr id="0" name=""/>
        <dsp:cNvSpPr/>
      </dsp:nvSpPr>
      <dsp:spPr>
        <a:xfrm>
          <a:off x="7407452" y="1968265"/>
          <a:ext cx="1575000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Helps to keep up with the current demand of the market </a:t>
          </a:r>
        </a:p>
      </dsp:txBody>
      <dsp:txXfrm>
        <a:off x="7407452" y="1968265"/>
        <a:ext cx="1575000" cy="66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A8091-DE77-4331-8EFB-97DEDCCF4DE2}">
      <dsp:nvSpPr>
        <dsp:cNvPr id="0" name=""/>
        <dsp:cNvSpPr/>
      </dsp:nvSpPr>
      <dsp:spPr>
        <a:xfrm>
          <a:off x="1532628" y="29771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62BECF-AC2E-444B-B5C4-C8A3A72542C0}">
      <dsp:nvSpPr>
        <dsp:cNvPr id="0" name=""/>
        <dsp:cNvSpPr/>
      </dsp:nvSpPr>
      <dsp:spPr>
        <a:xfrm>
          <a:off x="1697272" y="194415"/>
          <a:ext cx="454731" cy="4547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E6C96-3CDB-4F04-AA3F-FCFBAA3059FB}">
      <dsp:nvSpPr>
        <dsp:cNvPr id="0" name=""/>
        <dsp:cNvSpPr/>
      </dsp:nvSpPr>
      <dsp:spPr>
        <a:xfrm>
          <a:off x="2484652" y="29771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Same Place to find and post for a job</a:t>
          </a:r>
        </a:p>
      </dsp:txBody>
      <dsp:txXfrm>
        <a:off x="2484652" y="29771"/>
        <a:ext cx="1848045" cy="784019"/>
      </dsp:txXfrm>
    </dsp:sp>
    <dsp:sp modelId="{1B3BAFEB-DDC3-4F44-9C31-0F6C9F7F8AB9}">
      <dsp:nvSpPr>
        <dsp:cNvPr id="0" name=""/>
        <dsp:cNvSpPr/>
      </dsp:nvSpPr>
      <dsp:spPr>
        <a:xfrm>
          <a:off x="4654705" y="29771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4897B4-92D3-43F7-986B-DC3160BE47F4}">
      <dsp:nvSpPr>
        <dsp:cNvPr id="0" name=""/>
        <dsp:cNvSpPr/>
      </dsp:nvSpPr>
      <dsp:spPr>
        <a:xfrm>
          <a:off x="4819350" y="194415"/>
          <a:ext cx="454731" cy="4547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DBB53-B760-4B30-998E-89047C355CF2}">
      <dsp:nvSpPr>
        <dsp:cNvPr id="0" name=""/>
        <dsp:cNvSpPr/>
      </dsp:nvSpPr>
      <dsp:spPr>
        <a:xfrm>
          <a:off x="5606729" y="29771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Integrated CV creator</a:t>
          </a:r>
        </a:p>
      </dsp:txBody>
      <dsp:txXfrm>
        <a:off x="5606729" y="29771"/>
        <a:ext cx="1848045" cy="784019"/>
      </dsp:txXfrm>
    </dsp:sp>
    <dsp:sp modelId="{B6706A4E-A90D-49ED-A3D1-D0468AE9AF54}">
      <dsp:nvSpPr>
        <dsp:cNvPr id="0" name=""/>
        <dsp:cNvSpPr/>
      </dsp:nvSpPr>
      <dsp:spPr>
        <a:xfrm>
          <a:off x="1532628" y="1434960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8B6A9A-2121-4E0A-AFBA-C77979CB84AC}">
      <dsp:nvSpPr>
        <dsp:cNvPr id="0" name=""/>
        <dsp:cNvSpPr/>
      </dsp:nvSpPr>
      <dsp:spPr>
        <a:xfrm>
          <a:off x="1697272" y="1599604"/>
          <a:ext cx="454731" cy="4547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5A40C2-B221-4027-BD0F-D3BCE3F5B471}">
      <dsp:nvSpPr>
        <dsp:cNvPr id="0" name=""/>
        <dsp:cNvSpPr/>
      </dsp:nvSpPr>
      <dsp:spPr>
        <a:xfrm>
          <a:off x="2484652" y="1434960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Filtered recommendations and timeline</a:t>
          </a:r>
        </a:p>
      </dsp:txBody>
      <dsp:txXfrm>
        <a:off x="2484652" y="1434960"/>
        <a:ext cx="1848045" cy="784019"/>
      </dsp:txXfrm>
    </dsp:sp>
    <dsp:sp modelId="{0372A691-2489-4266-A59B-0F8782D2203F}">
      <dsp:nvSpPr>
        <dsp:cNvPr id="0" name=""/>
        <dsp:cNvSpPr/>
      </dsp:nvSpPr>
      <dsp:spPr>
        <a:xfrm>
          <a:off x="4654705" y="1434960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4E1BB0-F4DC-43AF-A99A-75DCFB5AB1E3}">
      <dsp:nvSpPr>
        <dsp:cNvPr id="0" name=""/>
        <dsp:cNvSpPr/>
      </dsp:nvSpPr>
      <dsp:spPr>
        <a:xfrm>
          <a:off x="4819350" y="1599604"/>
          <a:ext cx="454731" cy="4547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44215-28CD-4B09-92FC-E8F61EFEEED0}">
      <dsp:nvSpPr>
        <dsp:cNvPr id="0" name=""/>
        <dsp:cNvSpPr/>
      </dsp:nvSpPr>
      <dsp:spPr>
        <a:xfrm>
          <a:off x="5606729" y="1434960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Customized and Updatable profile</a:t>
          </a:r>
        </a:p>
      </dsp:txBody>
      <dsp:txXfrm>
        <a:off x="5606729" y="1434960"/>
        <a:ext cx="1848045" cy="784019"/>
      </dsp:txXfrm>
    </dsp:sp>
    <dsp:sp modelId="{DC17F435-6F1B-45AC-81C7-E1E65A813D20}">
      <dsp:nvSpPr>
        <dsp:cNvPr id="0" name=""/>
        <dsp:cNvSpPr/>
      </dsp:nvSpPr>
      <dsp:spPr>
        <a:xfrm>
          <a:off x="1532628" y="2840150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8E8A4-DC36-4F36-9BFF-12EF440EBB0E}">
      <dsp:nvSpPr>
        <dsp:cNvPr id="0" name=""/>
        <dsp:cNvSpPr/>
      </dsp:nvSpPr>
      <dsp:spPr>
        <a:xfrm>
          <a:off x="1697272" y="3004794"/>
          <a:ext cx="454731" cy="4547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BB56AC-EE72-4D16-BDB0-BE710C1E356B}">
      <dsp:nvSpPr>
        <dsp:cNvPr id="0" name=""/>
        <dsp:cNvSpPr/>
      </dsp:nvSpPr>
      <dsp:spPr>
        <a:xfrm>
          <a:off x="2484652" y="2840150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Authentication and Verification</a:t>
          </a:r>
        </a:p>
      </dsp:txBody>
      <dsp:txXfrm>
        <a:off x="2484652" y="2840150"/>
        <a:ext cx="1848045" cy="784019"/>
      </dsp:txXfrm>
    </dsp:sp>
    <dsp:sp modelId="{7E2F8C47-E5F3-4DDD-9F8A-30223E2341F3}">
      <dsp:nvSpPr>
        <dsp:cNvPr id="0" name=""/>
        <dsp:cNvSpPr/>
      </dsp:nvSpPr>
      <dsp:spPr>
        <a:xfrm>
          <a:off x="4654705" y="2840150"/>
          <a:ext cx="784019" cy="78401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AFC0B8-6A8D-43D1-A90B-7D1FD8EE7066}">
      <dsp:nvSpPr>
        <dsp:cNvPr id="0" name=""/>
        <dsp:cNvSpPr/>
      </dsp:nvSpPr>
      <dsp:spPr>
        <a:xfrm>
          <a:off x="4819350" y="3004794"/>
          <a:ext cx="454731" cy="4547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7C49CC-D29D-4E5C-99B4-FF88B47ABC0B}">
      <dsp:nvSpPr>
        <dsp:cNvPr id="0" name=""/>
        <dsp:cNvSpPr/>
      </dsp:nvSpPr>
      <dsp:spPr>
        <a:xfrm>
          <a:off x="5606729" y="2840150"/>
          <a:ext cx="1848045" cy="78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Chat, notification and search</a:t>
          </a:r>
        </a:p>
      </dsp:txBody>
      <dsp:txXfrm>
        <a:off x="5606729" y="2840150"/>
        <a:ext cx="1848045" cy="784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32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5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26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972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1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4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n.wikipedia.org/wiki/File:Unofficial_JavaScript_logo_2.svg" TargetMode="External"/><Relationship Id="rId7" Type="http://schemas.openxmlformats.org/officeDocument/2006/relationships/hyperlink" Target="https://en.wikipedia.org/wiki/File:MySQ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PHP-logo.svg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e.wikipedia.org/wiki/Sass_%28Stylesheet-Sprache%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F450-39D5-475C-AC52-46F0A9D2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KamNepal</a:t>
            </a:r>
            <a:br>
              <a:rPr lang="en-US" sz="6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“A job Portal”</a:t>
            </a:r>
            <a:br>
              <a:rPr lang="en-US" sz="66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DE901-C855-4F15-A878-3363EBEBA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Sailesh Dahal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Sarayu Gautam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Bhabin Khadka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7400-67BE-4ADE-BE86-469DC379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4CB2CA-BAAB-4B24-A9A8-C6F57E7756F5}"/>
              </a:ext>
            </a:extLst>
          </p:cNvPr>
          <p:cNvSpPr txBox="1">
            <a:spLocks/>
          </p:cNvSpPr>
          <p:nvPr/>
        </p:nvSpPr>
        <p:spPr>
          <a:xfrm>
            <a:off x="2082137" y="211697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Inability to prioritize users</a:t>
            </a:r>
          </a:p>
          <a:p>
            <a:pPr lvl="0"/>
            <a:r>
              <a:rPr lang="en-US" dirty="0"/>
              <a:t>No paid account membership</a:t>
            </a:r>
          </a:p>
          <a:p>
            <a:pPr lvl="0"/>
            <a:r>
              <a:rPr lang="en-US" dirty="0"/>
              <a:t>Freedom to write any content in a 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CA2B1-0DF4-4726-B078-8E0951C439EC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923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EAFA-3219-4553-8975-B43BF6A5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137" y="2116974"/>
            <a:ext cx="8915400" cy="3777622"/>
          </a:xfrm>
        </p:spPr>
        <p:txBody>
          <a:bodyPr/>
          <a:lstStyle/>
          <a:p>
            <a:r>
              <a:rPr lang="en-US" dirty="0"/>
              <a:t>Paid membership</a:t>
            </a:r>
          </a:p>
          <a:p>
            <a:r>
              <a:rPr lang="en-US" dirty="0"/>
              <a:t>Priority to users</a:t>
            </a:r>
          </a:p>
          <a:p>
            <a:r>
              <a:rPr lang="en-US" dirty="0"/>
              <a:t>Tuned recommendations via keywords</a:t>
            </a:r>
          </a:p>
          <a:p>
            <a:r>
              <a:rPr lang="en-US" dirty="0"/>
              <a:t>Enhanced interaction between Jobseeker and Employer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0FF51D-A840-498E-B8F4-F4067422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82708-DBB0-40E9-A189-7ACE165DA7DA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54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A6CFC0-07C1-422A-B69B-4916BCA2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13" descr="A drawing of a face&#10;&#10;Description automatically generated">
            <a:extLst>
              <a:ext uri="{FF2B5EF4-FFF2-40B4-BE49-F238E27FC236}">
                <a16:creationId xmlns:a16="http://schemas.microsoft.com/office/drawing/2014/main" id="{BCEAD5AE-65C7-404D-8A3E-FDA88560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4601" y="2167415"/>
            <a:ext cx="1209636" cy="1209636"/>
          </a:xfrm>
          <a:prstGeom prst="rect">
            <a:avLst/>
          </a:prstGeom>
        </p:spPr>
      </p:pic>
      <p:pic>
        <p:nvPicPr>
          <p:cNvPr id="34" name="Content Placeholder 7">
            <a:extLst>
              <a:ext uri="{FF2B5EF4-FFF2-40B4-BE49-F238E27FC236}">
                <a16:creationId xmlns:a16="http://schemas.microsoft.com/office/drawing/2014/main" id="{5823BBCF-E5BC-4BF0-B853-EB9923C2B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9431" y="4581622"/>
            <a:ext cx="2068728" cy="1117113"/>
          </a:xfrm>
          <a:prstGeom prst="rect">
            <a:avLst/>
          </a:prstGeom>
        </p:spPr>
      </p:pic>
      <p:pic>
        <p:nvPicPr>
          <p:cNvPr id="35" name="Picture 34" descr="A picture containing object&#10;&#10;Description automatically generated">
            <a:extLst>
              <a:ext uri="{FF2B5EF4-FFF2-40B4-BE49-F238E27FC236}">
                <a16:creationId xmlns:a16="http://schemas.microsoft.com/office/drawing/2014/main" id="{7258C72F-E5F8-4E75-9B34-55DE05DB6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38206" y="4581622"/>
            <a:ext cx="2002425" cy="1031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65DB9A-41D7-47A8-88F8-4F6601E03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85024" y="2045655"/>
            <a:ext cx="1937541" cy="145315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7C7F8AF8-4FB8-4BFD-8883-B9CACF49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2E8E1-BEA5-482F-A022-9D6EF3CFC526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968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45E9C-5E62-4646-AB72-BAF5E64BB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90569"/>
              </p:ext>
            </p:extLst>
          </p:nvPr>
        </p:nvGraphicFramePr>
        <p:xfrm>
          <a:off x="2381844" y="1642110"/>
          <a:ext cx="6832212" cy="435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BB6D276-887B-46F3-9EB3-6BDDCF2C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What motivated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007BF-02E0-434F-9DAD-9CCEC0AA774C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638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54F9-7D2E-46B8-A125-C84835D2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Why KamNepal?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748BC-1CB8-4A61-B0FC-11D5B6367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448745"/>
              </p:ext>
            </p:extLst>
          </p:nvPr>
        </p:nvGraphicFramePr>
        <p:xfrm>
          <a:off x="2157694" y="1602029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DF7939-03ED-4DF5-BDF4-B61D90435063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100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A1F6-76B5-4D50-B347-C3CE314C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Major features of KamNepal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764C1-EE73-4015-83E6-E03430464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86084"/>
              </p:ext>
            </p:extLst>
          </p:nvPr>
        </p:nvGraphicFramePr>
        <p:xfrm>
          <a:off x="962875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B54290-3687-45A1-94E9-4ED33683DBF6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541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03D251-ECC6-4EC9-ADE2-E1F236E6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794" y="1500130"/>
            <a:ext cx="8915400" cy="5255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Unregistered user can create CV by providing information</a:t>
            </a:r>
          </a:p>
          <a:p>
            <a:r>
              <a:rPr lang="en-US" dirty="0"/>
              <a:t>Registered user has access to all features of website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284DAD-8935-4D54-B9D6-FE05B7A51C99}"/>
              </a:ext>
            </a:extLst>
          </p:cNvPr>
          <p:cNvSpPr/>
          <p:nvPr/>
        </p:nvSpPr>
        <p:spPr>
          <a:xfrm>
            <a:off x="2263981" y="5234783"/>
            <a:ext cx="2316879" cy="10042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Unregistered user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DDFED0-DEB0-4612-9DEE-20F20E4D69D1}"/>
              </a:ext>
            </a:extLst>
          </p:cNvPr>
          <p:cNvSpPr/>
          <p:nvPr/>
        </p:nvSpPr>
        <p:spPr>
          <a:xfrm>
            <a:off x="2255793" y="2940211"/>
            <a:ext cx="2233418" cy="1052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Registered User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B3CA3-18A0-48FE-9730-EA09E75309AF}"/>
              </a:ext>
            </a:extLst>
          </p:cNvPr>
          <p:cNvSpPr/>
          <p:nvPr/>
        </p:nvSpPr>
        <p:spPr>
          <a:xfrm>
            <a:off x="7550875" y="3944431"/>
            <a:ext cx="1961002" cy="8732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Jobseeker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8DA907-8E00-44B6-8534-1580F8BF026B}"/>
              </a:ext>
            </a:extLst>
          </p:cNvPr>
          <p:cNvSpPr/>
          <p:nvPr/>
        </p:nvSpPr>
        <p:spPr>
          <a:xfrm>
            <a:off x="7578687" y="2852358"/>
            <a:ext cx="1907923" cy="9698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Employer</a:t>
            </a: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44929889-E044-4BAB-88CA-94A583E028FB}"/>
              </a:ext>
            </a:extLst>
          </p:cNvPr>
          <p:cNvSpPr/>
          <p:nvPr/>
        </p:nvSpPr>
        <p:spPr>
          <a:xfrm>
            <a:off x="9486610" y="3195834"/>
            <a:ext cx="823594" cy="1337768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0F456B08-3722-4920-975E-22F52B7141F4}"/>
              </a:ext>
            </a:extLst>
          </p:cNvPr>
          <p:cNvSpPr/>
          <p:nvPr/>
        </p:nvSpPr>
        <p:spPr>
          <a:xfrm>
            <a:off x="6663285" y="3201800"/>
            <a:ext cx="915402" cy="1307472"/>
          </a:xfrm>
          <a:prstGeom prst="curved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EC211BB-B52E-4719-BEF3-1CAAF5963577}"/>
              </a:ext>
            </a:extLst>
          </p:cNvPr>
          <p:cNvSpPr/>
          <p:nvPr/>
        </p:nvSpPr>
        <p:spPr>
          <a:xfrm>
            <a:off x="4808203" y="3205779"/>
            <a:ext cx="1515421" cy="36411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FBC22270-494F-4671-BC26-3FABC8225F83}"/>
              </a:ext>
            </a:extLst>
          </p:cNvPr>
          <p:cNvSpPr/>
          <p:nvPr/>
        </p:nvSpPr>
        <p:spPr>
          <a:xfrm>
            <a:off x="3176314" y="4062870"/>
            <a:ext cx="440575" cy="286749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A581830A-222D-4698-8076-1AA2786CA2EF}"/>
              </a:ext>
            </a:extLst>
          </p:cNvPr>
          <p:cNvSpPr/>
          <p:nvPr/>
        </p:nvSpPr>
        <p:spPr>
          <a:xfrm>
            <a:off x="4615222" y="5542455"/>
            <a:ext cx="889462" cy="364112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39C6A6-2CC1-4987-8FE6-3AF3B4F0BB4B}"/>
              </a:ext>
            </a:extLst>
          </p:cNvPr>
          <p:cNvSpPr/>
          <p:nvPr/>
        </p:nvSpPr>
        <p:spPr>
          <a:xfrm>
            <a:off x="5565914" y="5402650"/>
            <a:ext cx="1565730" cy="6870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 creator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F87640-3DC5-4FEB-ADB7-E414768A2ADF}"/>
              </a:ext>
            </a:extLst>
          </p:cNvPr>
          <p:cNvSpPr/>
          <p:nvPr/>
        </p:nvSpPr>
        <p:spPr>
          <a:xfrm>
            <a:off x="2608833" y="4390400"/>
            <a:ext cx="1582423" cy="535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</a:t>
            </a:r>
            <a:r>
              <a:rPr lang="en-US" dirty="0"/>
              <a:t> 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DEB73E42-FD72-4893-A351-C0E7B052AB25}"/>
              </a:ext>
            </a:extLst>
          </p:cNvPr>
          <p:cNvSpPr/>
          <p:nvPr/>
        </p:nvSpPr>
        <p:spPr>
          <a:xfrm>
            <a:off x="3176314" y="4958220"/>
            <a:ext cx="440575" cy="263505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563CA48-366B-406E-92EE-1245525C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Types of users and their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B4B1E-2D67-47ED-8114-A9680812CE2A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945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F49C184-30B7-4597-8ACC-952B365E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301" y="1947989"/>
            <a:ext cx="3992732" cy="576262"/>
          </a:xfrm>
        </p:spPr>
        <p:txBody>
          <a:bodyPr/>
          <a:lstStyle/>
          <a:p>
            <a:r>
              <a:rPr lang="en-US" dirty="0"/>
              <a:t>Employer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422B4F7-2DC6-4330-880B-AA5A94A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27897" y="2771392"/>
            <a:ext cx="4342893" cy="3354060"/>
          </a:xfrm>
        </p:spPr>
        <p:txBody>
          <a:bodyPr/>
          <a:lstStyle/>
          <a:p>
            <a:r>
              <a:rPr lang="en-US" dirty="0"/>
              <a:t>Can initiate chat to interested jobseeker.</a:t>
            </a:r>
          </a:p>
          <a:p>
            <a:r>
              <a:rPr lang="en-US" dirty="0"/>
              <a:t>Can post vacancy announcement and information regarding jobs.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6F0DB0-CFD3-414A-9F26-A63DBAD82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7557" y="1944761"/>
            <a:ext cx="3999001" cy="576262"/>
          </a:xfrm>
        </p:spPr>
        <p:txBody>
          <a:bodyPr/>
          <a:lstStyle/>
          <a:p>
            <a:r>
              <a:rPr lang="en-US" dirty="0"/>
              <a:t>Jobseeker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8E22770-5C9B-4ED5-9869-E7FDDFE4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5642" y="2768164"/>
            <a:ext cx="4338674" cy="3354060"/>
          </a:xfrm>
        </p:spPr>
        <p:txBody>
          <a:bodyPr/>
          <a:lstStyle/>
          <a:p>
            <a:r>
              <a:rPr lang="en-US" dirty="0"/>
              <a:t>Can be interested in posts of Employer</a:t>
            </a:r>
          </a:p>
          <a:p>
            <a:r>
              <a:rPr lang="en-US" dirty="0"/>
              <a:t>Can write a post regarding qualification and desire to get a job.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3DF74A9-97FC-47F2-99A0-758D8144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User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33381-627A-4DD4-B004-A942C50940D5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31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A picture containing parking, electronics, sign&#10;&#10;Description generated with high confidence">
            <a:extLst>
              <a:ext uri="{FF2B5EF4-FFF2-40B4-BE49-F238E27FC236}">
                <a16:creationId xmlns:a16="http://schemas.microsoft.com/office/drawing/2014/main" id="{E23CA6EC-B6DC-4C31-B53D-E1DE10ED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786" y="980667"/>
            <a:ext cx="6953577" cy="5215182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6D230-C265-493B-9134-8748C7B744CF}"/>
              </a:ext>
            </a:extLst>
          </p:cNvPr>
          <p:cNvSpPr txBox="1">
            <a:spLocks/>
          </p:cNvSpPr>
          <p:nvPr/>
        </p:nvSpPr>
        <p:spPr>
          <a:xfrm>
            <a:off x="1931636" y="1428750"/>
            <a:ext cx="3650278" cy="4464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dirty="0"/>
              <a:t>Landing page</a:t>
            </a:r>
          </a:p>
          <a:p>
            <a:pPr marL="628650" lvl="1" indent="-171450">
              <a:lnSpc>
                <a:spcPct val="90000"/>
              </a:lnSpc>
            </a:pPr>
            <a:r>
              <a:rPr lang="en-US" sz="1400" dirty="0"/>
              <a:t>  CV Creator</a:t>
            </a:r>
          </a:p>
          <a:p>
            <a:pPr marL="628650" lvl="1" indent="-171450">
              <a:lnSpc>
                <a:spcPct val="90000"/>
              </a:lnSpc>
            </a:pPr>
            <a:r>
              <a:rPr lang="en-US" sz="1400" dirty="0"/>
              <a:t>   Login Page</a:t>
            </a:r>
          </a:p>
          <a:p>
            <a:pPr marL="628650" lvl="1" indent="-171450">
              <a:lnSpc>
                <a:spcPct val="90000"/>
              </a:lnSpc>
            </a:pPr>
            <a:r>
              <a:rPr lang="en-US" sz="1400" dirty="0"/>
              <a:t>   Registration Page</a:t>
            </a:r>
          </a:p>
          <a:p>
            <a:pPr marL="628650" lvl="1" indent="-171450">
              <a:lnSpc>
                <a:spcPct val="90000"/>
              </a:lnSpc>
            </a:pPr>
            <a:r>
              <a:rPr lang="en-US" sz="1400" dirty="0"/>
              <a:t>   Search</a:t>
            </a:r>
          </a:p>
          <a:p>
            <a:pPr marL="628650" lvl="1" indent="-171450">
              <a:lnSpc>
                <a:spcPct val="90000"/>
              </a:lnSpc>
            </a:pPr>
            <a:r>
              <a:rPr lang="en-US" sz="1400" dirty="0"/>
              <a:t>  Top Companies and Posts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dirty="0"/>
              <a:t>Dashboard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Notification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Search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Chat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Profile 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Post Creator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News Feed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Recommendations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189FAAB-880F-4A69-95D6-E61F8377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Page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E0193-9CFE-4E13-B728-58E158161250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5843F1-2955-4FF3-B913-F225D846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435" y="798022"/>
            <a:ext cx="6758046" cy="3801401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94F619A-090C-4121-8ED0-D66EEF01BA34}"/>
              </a:ext>
            </a:extLst>
          </p:cNvPr>
          <p:cNvSpPr txBox="1">
            <a:spLocks/>
          </p:cNvSpPr>
          <p:nvPr/>
        </p:nvSpPr>
        <p:spPr>
          <a:xfrm>
            <a:off x="2150870" y="2033383"/>
            <a:ext cx="3505199" cy="4262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Profile 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Update profile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Change Password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Edit and delete own posts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View Timeline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View Contact Information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/>
              <a:t>Print CV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/>
          </a:p>
          <a:p>
            <a:endParaRPr lang="en-US" sz="1200" dirty="0"/>
          </a:p>
          <a:p>
            <a:pPr marL="285750" indent="-285750">
              <a:buFont typeface="Wingdings" charset="2"/>
              <a:buChar char="Ø"/>
            </a:pP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8334A-09AB-47F7-AC88-70FC96ED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User’s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D454F-BF8D-45E6-98F1-7D01B7C42EB1}"/>
              </a:ext>
            </a:extLst>
          </p:cNvPr>
          <p:cNvSpPr txBox="1"/>
          <p:nvPr/>
        </p:nvSpPr>
        <p:spPr>
          <a:xfrm>
            <a:off x="789709" y="79802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2836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KamNepal “A job Portal” </vt:lpstr>
      <vt:lpstr>Tools Used</vt:lpstr>
      <vt:lpstr>What motivated us?</vt:lpstr>
      <vt:lpstr>Why KamNepal?</vt:lpstr>
      <vt:lpstr>Major features of KamNepal</vt:lpstr>
      <vt:lpstr>Types of users and their relationship</vt:lpstr>
      <vt:lpstr>User types</vt:lpstr>
      <vt:lpstr>Page flow</vt:lpstr>
      <vt:lpstr>User’s page</vt:lpstr>
      <vt:lpstr>Limitations</vt:lpstr>
      <vt:lpstr>Future enhancements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KamNepal “A job Portal” </dc:title>
  <dc:creator>Sailesh Dahal</dc:creator>
  <cp:lastModifiedBy>Sailesh Dahal</cp:lastModifiedBy>
  <cp:revision>13</cp:revision>
  <dcterms:created xsi:type="dcterms:W3CDTF">2019-02-02T14:25:42Z</dcterms:created>
  <dcterms:modified xsi:type="dcterms:W3CDTF">2019-02-03T03:17:26Z</dcterms:modified>
</cp:coreProperties>
</file>