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1" r:id="rId10"/>
    <p:sldId id="272" r:id="rId11"/>
    <p:sldId id="266" r:id="rId12"/>
    <p:sldId id="267" r:id="rId13"/>
    <p:sldId id="268" r:id="rId14"/>
    <p:sldId id="277" r:id="rId15"/>
    <p:sldId id="269" r:id="rId16"/>
    <p:sldId id="273" r:id="rId17"/>
    <p:sldId id="274" r:id="rId18"/>
    <p:sldId id="275" r:id="rId19"/>
    <p:sldId id="276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4" autoAdjust="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96427-FB9E-E145-9074-24CE95D41A74}" type="doc">
      <dgm:prSet loTypeId="urn:microsoft.com/office/officeart/2008/layout/HalfCircleOrganizationChar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E205D7E-3BBF-E544-A965-618294611F95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Paul</a:t>
          </a:r>
          <a:br>
            <a:rPr lang="fr-FR" dirty="0" smtClean="0">
              <a:solidFill>
                <a:srgbClr val="FFFFFF"/>
              </a:solidFill>
            </a:rPr>
          </a:br>
          <a:r>
            <a:rPr lang="fr-FR" dirty="0" smtClean="0">
              <a:solidFill>
                <a:srgbClr val="FFFFFF"/>
              </a:solidFill>
            </a:rPr>
            <a:t>chef de projet et expert MVC</a:t>
          </a:r>
          <a:endParaRPr lang="fr-FR" dirty="0">
            <a:solidFill>
              <a:srgbClr val="FFFFFF"/>
            </a:solidFill>
          </a:endParaRPr>
        </a:p>
      </dgm:t>
    </dgm:pt>
    <dgm:pt modelId="{DC47578D-60FE-5D4E-A7CB-8D4C02276526}" type="parTrans" cxnId="{6819A25B-C5E5-B548-ABB1-4C43AEEF821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DF4047AF-3E9A-4E45-80CB-A533C2865397}" type="sibTrans" cxnId="{6819A25B-C5E5-B548-ABB1-4C43AEEF821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037C19A2-B8A8-3547-AC06-F08D118A7EF7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Arthur</a:t>
          </a:r>
        </a:p>
        <a:p>
          <a:r>
            <a:rPr lang="fr-FR" dirty="0" smtClean="0">
              <a:solidFill>
                <a:srgbClr val="FFFFFF"/>
              </a:solidFill>
            </a:rPr>
            <a:t>Expert environnement de développement</a:t>
          </a:r>
          <a:endParaRPr lang="fr-FR" dirty="0">
            <a:solidFill>
              <a:srgbClr val="FFFFFF"/>
            </a:solidFill>
          </a:endParaRPr>
        </a:p>
      </dgm:t>
    </dgm:pt>
    <dgm:pt modelId="{FC501FD7-BD25-1A4F-AA47-87D9B3DC79DA}" type="parTrans" cxnId="{33CAA52F-6432-B74E-8CC1-A31FBA77984F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EB99F8F5-9756-9046-BCC0-540CA66A3383}" type="sibTrans" cxnId="{33CAA52F-6432-B74E-8CC1-A31FBA77984F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BD7E534F-5B4C-3647-8526-FE087298608C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Nicolas</a:t>
          </a:r>
        </a:p>
        <a:p>
          <a:r>
            <a:rPr lang="fr-FR" dirty="0" smtClean="0">
              <a:solidFill>
                <a:srgbClr val="FFFFFF"/>
              </a:solidFill>
            </a:rPr>
            <a:t>Expert POO</a:t>
          </a:r>
          <a:endParaRPr lang="fr-FR" dirty="0">
            <a:solidFill>
              <a:srgbClr val="FFFFFF"/>
            </a:solidFill>
          </a:endParaRPr>
        </a:p>
      </dgm:t>
    </dgm:pt>
    <dgm:pt modelId="{7C76F18B-630B-724A-A9C9-DD4CD3797B7C}" type="parTrans" cxnId="{39CA842A-41FD-E440-991B-CD9596A1A215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F1CE8154-EB53-C144-9543-8035FD2DA526}" type="sibTrans" cxnId="{39CA842A-41FD-E440-991B-CD9596A1A215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16017282-3AC7-574E-B8F7-437541D6A792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Gaël</a:t>
          </a:r>
        </a:p>
        <a:p>
          <a:r>
            <a:rPr lang="fr-FR" dirty="0" smtClean="0">
              <a:solidFill>
                <a:srgbClr val="FFFFFF"/>
              </a:solidFill>
            </a:rPr>
            <a:t>Expert modélisation</a:t>
          </a:r>
          <a:endParaRPr lang="fr-FR" dirty="0">
            <a:solidFill>
              <a:srgbClr val="FFFFFF"/>
            </a:solidFill>
          </a:endParaRPr>
        </a:p>
      </dgm:t>
    </dgm:pt>
    <dgm:pt modelId="{2F53A147-6BDF-3743-A9F4-810DE07A0D8D}" type="parTrans" cxnId="{3A77E05F-AB7A-3144-BCFD-C16CEF7D17D8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27D9C0B6-083C-B349-877A-71E9F090BDE8}" type="sibTrans" cxnId="{3A77E05F-AB7A-3144-BCFD-C16CEF7D17D8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064CE57B-2C23-804A-AF3D-D36E4B90B4C3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Aurélia</a:t>
          </a:r>
        </a:p>
        <a:p>
          <a:r>
            <a:rPr lang="fr-FR" dirty="0" smtClean="0">
              <a:solidFill>
                <a:srgbClr val="FFFFFF"/>
              </a:solidFill>
            </a:rPr>
            <a:t>Expert Qualité</a:t>
          </a:r>
        </a:p>
      </dgm:t>
    </dgm:pt>
    <dgm:pt modelId="{AA7A049A-345E-C744-B6DC-0888DB772F35}" type="parTrans" cxnId="{738CFC48-337D-8647-9478-749A3225D7D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AC0B85BC-B0B7-D048-B2BA-E53E93792047}" type="sibTrans" cxnId="{738CFC48-337D-8647-9478-749A3225D7D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42AB0DD9-9412-794E-8289-CA664DEDE33B}" type="pres">
      <dgm:prSet presAssocID="{24E96427-FB9E-E145-9074-24CE95D41A7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ED9A5A6-E4AE-2643-984B-B0CE5EE4A9B0}" type="pres">
      <dgm:prSet presAssocID="{5E205D7E-3BBF-E544-A965-618294611F95}" presName="hierRoot1" presStyleCnt="0">
        <dgm:presLayoutVars>
          <dgm:hierBranch val="init"/>
        </dgm:presLayoutVars>
      </dgm:prSet>
      <dgm:spPr/>
    </dgm:pt>
    <dgm:pt modelId="{15CF0748-79BA-A740-AA97-E515A0DDBCE2}" type="pres">
      <dgm:prSet presAssocID="{5E205D7E-3BBF-E544-A965-618294611F95}" presName="rootComposite1" presStyleCnt="0"/>
      <dgm:spPr/>
    </dgm:pt>
    <dgm:pt modelId="{A9A51220-AADA-7C47-85E6-33947CCBD4EF}" type="pres">
      <dgm:prSet presAssocID="{5E205D7E-3BBF-E544-A965-618294611F9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B61A7-354E-F144-ABFE-3F7EFE46652D}" type="pres">
      <dgm:prSet presAssocID="{5E205D7E-3BBF-E544-A965-618294611F95}" presName="topArc1" presStyleLbl="parChTrans1D1" presStyleIdx="0" presStyleCnt="10"/>
      <dgm:spPr/>
    </dgm:pt>
    <dgm:pt modelId="{AA2192F1-7817-F64E-B15F-23B3294EBD09}" type="pres">
      <dgm:prSet presAssocID="{5E205D7E-3BBF-E544-A965-618294611F95}" presName="bottomArc1" presStyleLbl="parChTrans1D1" presStyleIdx="1" presStyleCnt="10"/>
      <dgm:spPr/>
    </dgm:pt>
    <dgm:pt modelId="{7253CCF0-E6A7-BE4E-A882-B96D6AFE97C4}" type="pres">
      <dgm:prSet presAssocID="{5E205D7E-3BBF-E544-A965-618294611F95}" presName="topConnNode1" presStyleLbl="node1" presStyleIdx="0" presStyleCnt="0"/>
      <dgm:spPr/>
      <dgm:t>
        <a:bodyPr/>
        <a:lstStyle/>
        <a:p>
          <a:endParaRPr lang="fr-FR"/>
        </a:p>
      </dgm:t>
    </dgm:pt>
    <dgm:pt modelId="{12AAAF49-AB8F-2242-8174-74B9B847F68C}" type="pres">
      <dgm:prSet presAssocID="{5E205D7E-3BBF-E544-A965-618294611F95}" presName="hierChild2" presStyleCnt="0"/>
      <dgm:spPr/>
    </dgm:pt>
    <dgm:pt modelId="{2F287410-B48F-4A4F-B444-E80BB2D8FF58}" type="pres">
      <dgm:prSet presAssocID="{FC501FD7-BD25-1A4F-AA47-87D9B3DC79DA}" presName="Name28" presStyleLbl="parChTrans1D2" presStyleIdx="0" presStyleCnt="4"/>
      <dgm:spPr/>
      <dgm:t>
        <a:bodyPr/>
        <a:lstStyle/>
        <a:p>
          <a:endParaRPr lang="fr-FR"/>
        </a:p>
      </dgm:t>
    </dgm:pt>
    <dgm:pt modelId="{4D1229E6-4C61-5F48-BDF4-4511587111E2}" type="pres">
      <dgm:prSet presAssocID="{037C19A2-B8A8-3547-AC06-F08D118A7EF7}" presName="hierRoot2" presStyleCnt="0">
        <dgm:presLayoutVars>
          <dgm:hierBranch val="init"/>
        </dgm:presLayoutVars>
      </dgm:prSet>
      <dgm:spPr/>
    </dgm:pt>
    <dgm:pt modelId="{C93D282F-36CE-954A-8AF0-47CBD80A831F}" type="pres">
      <dgm:prSet presAssocID="{037C19A2-B8A8-3547-AC06-F08D118A7EF7}" presName="rootComposite2" presStyleCnt="0"/>
      <dgm:spPr/>
    </dgm:pt>
    <dgm:pt modelId="{8CF08F28-97A5-7845-B1E9-C47ECDDD0EB0}" type="pres">
      <dgm:prSet presAssocID="{037C19A2-B8A8-3547-AC06-F08D118A7E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C23732-7C7C-C247-944B-A9469F5BF5DD}" type="pres">
      <dgm:prSet presAssocID="{037C19A2-B8A8-3547-AC06-F08D118A7EF7}" presName="topArc2" presStyleLbl="parChTrans1D1" presStyleIdx="2" presStyleCnt="10"/>
      <dgm:spPr/>
    </dgm:pt>
    <dgm:pt modelId="{D7D20B04-4B27-5A4F-8C3B-E2DF810D05C7}" type="pres">
      <dgm:prSet presAssocID="{037C19A2-B8A8-3547-AC06-F08D118A7EF7}" presName="bottomArc2" presStyleLbl="parChTrans1D1" presStyleIdx="3" presStyleCnt="10"/>
      <dgm:spPr/>
    </dgm:pt>
    <dgm:pt modelId="{7C13A4E7-ED00-0440-A3C4-F304B22C171E}" type="pres">
      <dgm:prSet presAssocID="{037C19A2-B8A8-3547-AC06-F08D118A7EF7}" presName="topConnNode2" presStyleLbl="node2" presStyleIdx="0" presStyleCnt="0"/>
      <dgm:spPr/>
      <dgm:t>
        <a:bodyPr/>
        <a:lstStyle/>
        <a:p>
          <a:endParaRPr lang="fr-FR"/>
        </a:p>
      </dgm:t>
    </dgm:pt>
    <dgm:pt modelId="{5A0E355C-A5D9-1C40-86E0-BF94338886F8}" type="pres">
      <dgm:prSet presAssocID="{037C19A2-B8A8-3547-AC06-F08D118A7EF7}" presName="hierChild4" presStyleCnt="0"/>
      <dgm:spPr/>
    </dgm:pt>
    <dgm:pt modelId="{22426899-FDFC-5F4C-8220-AA5F7A3D1698}" type="pres">
      <dgm:prSet presAssocID="{037C19A2-B8A8-3547-AC06-F08D118A7EF7}" presName="hierChild5" presStyleCnt="0"/>
      <dgm:spPr/>
    </dgm:pt>
    <dgm:pt modelId="{9FC494F8-2E92-A34A-BA95-C6E9CE78AFEB}" type="pres">
      <dgm:prSet presAssocID="{7C76F18B-630B-724A-A9C9-DD4CD3797B7C}" presName="Name28" presStyleLbl="parChTrans1D2" presStyleIdx="1" presStyleCnt="4"/>
      <dgm:spPr/>
      <dgm:t>
        <a:bodyPr/>
        <a:lstStyle/>
        <a:p>
          <a:endParaRPr lang="fr-FR"/>
        </a:p>
      </dgm:t>
    </dgm:pt>
    <dgm:pt modelId="{48166120-FF29-FA44-9890-E184D9735078}" type="pres">
      <dgm:prSet presAssocID="{BD7E534F-5B4C-3647-8526-FE087298608C}" presName="hierRoot2" presStyleCnt="0">
        <dgm:presLayoutVars>
          <dgm:hierBranch val="init"/>
        </dgm:presLayoutVars>
      </dgm:prSet>
      <dgm:spPr/>
    </dgm:pt>
    <dgm:pt modelId="{6CBFDDF7-5FB9-5742-A8F5-9473E8E35C30}" type="pres">
      <dgm:prSet presAssocID="{BD7E534F-5B4C-3647-8526-FE087298608C}" presName="rootComposite2" presStyleCnt="0"/>
      <dgm:spPr/>
    </dgm:pt>
    <dgm:pt modelId="{BC90FA75-E86C-834C-BC04-5C407562D421}" type="pres">
      <dgm:prSet presAssocID="{BD7E534F-5B4C-3647-8526-FE08729860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2BC331B-DE10-654D-81BF-8CBB7D531041}" type="pres">
      <dgm:prSet presAssocID="{BD7E534F-5B4C-3647-8526-FE087298608C}" presName="topArc2" presStyleLbl="parChTrans1D1" presStyleIdx="4" presStyleCnt="10"/>
      <dgm:spPr/>
    </dgm:pt>
    <dgm:pt modelId="{115256AA-E176-DE40-AA6A-A906468E2B73}" type="pres">
      <dgm:prSet presAssocID="{BD7E534F-5B4C-3647-8526-FE087298608C}" presName="bottomArc2" presStyleLbl="parChTrans1D1" presStyleIdx="5" presStyleCnt="10"/>
      <dgm:spPr/>
    </dgm:pt>
    <dgm:pt modelId="{FA9E9DFB-C2CA-3D43-BFC7-FE3CC28C597B}" type="pres">
      <dgm:prSet presAssocID="{BD7E534F-5B4C-3647-8526-FE087298608C}" presName="topConnNode2" presStyleLbl="node2" presStyleIdx="0" presStyleCnt="0"/>
      <dgm:spPr/>
      <dgm:t>
        <a:bodyPr/>
        <a:lstStyle/>
        <a:p>
          <a:endParaRPr lang="fr-FR"/>
        </a:p>
      </dgm:t>
    </dgm:pt>
    <dgm:pt modelId="{91564A36-F9AB-9245-8B80-D703D786961D}" type="pres">
      <dgm:prSet presAssocID="{BD7E534F-5B4C-3647-8526-FE087298608C}" presName="hierChild4" presStyleCnt="0"/>
      <dgm:spPr/>
    </dgm:pt>
    <dgm:pt modelId="{EFE3F1ED-5F81-9F4D-BFDD-D56262367394}" type="pres">
      <dgm:prSet presAssocID="{BD7E534F-5B4C-3647-8526-FE087298608C}" presName="hierChild5" presStyleCnt="0"/>
      <dgm:spPr/>
    </dgm:pt>
    <dgm:pt modelId="{5CFF6D4A-97C4-364F-845D-414053E41ED8}" type="pres">
      <dgm:prSet presAssocID="{2F53A147-6BDF-3743-A9F4-810DE07A0D8D}" presName="Name28" presStyleLbl="parChTrans1D2" presStyleIdx="2" presStyleCnt="4"/>
      <dgm:spPr/>
      <dgm:t>
        <a:bodyPr/>
        <a:lstStyle/>
        <a:p>
          <a:endParaRPr lang="fr-FR"/>
        </a:p>
      </dgm:t>
    </dgm:pt>
    <dgm:pt modelId="{BB3E3487-5A58-CC46-9A91-C500E4125649}" type="pres">
      <dgm:prSet presAssocID="{16017282-3AC7-574E-B8F7-437541D6A792}" presName="hierRoot2" presStyleCnt="0">
        <dgm:presLayoutVars>
          <dgm:hierBranch val="init"/>
        </dgm:presLayoutVars>
      </dgm:prSet>
      <dgm:spPr/>
    </dgm:pt>
    <dgm:pt modelId="{7062A9A8-7F19-214D-9AE2-D229DD289016}" type="pres">
      <dgm:prSet presAssocID="{16017282-3AC7-574E-B8F7-437541D6A792}" presName="rootComposite2" presStyleCnt="0"/>
      <dgm:spPr/>
    </dgm:pt>
    <dgm:pt modelId="{BC3E435D-7CC7-5449-855F-F0EDEDF83078}" type="pres">
      <dgm:prSet presAssocID="{16017282-3AC7-574E-B8F7-437541D6A7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3B983F-729E-5A42-9F6A-7CF0F5EAB8C1}" type="pres">
      <dgm:prSet presAssocID="{16017282-3AC7-574E-B8F7-437541D6A792}" presName="topArc2" presStyleLbl="parChTrans1D1" presStyleIdx="6" presStyleCnt="10"/>
      <dgm:spPr/>
    </dgm:pt>
    <dgm:pt modelId="{E644BF8C-D054-BC4B-8D30-686C591F285C}" type="pres">
      <dgm:prSet presAssocID="{16017282-3AC7-574E-B8F7-437541D6A792}" presName="bottomArc2" presStyleLbl="parChTrans1D1" presStyleIdx="7" presStyleCnt="10"/>
      <dgm:spPr/>
    </dgm:pt>
    <dgm:pt modelId="{CC2FD34D-8ABD-324D-8E00-EC7BA7B58555}" type="pres">
      <dgm:prSet presAssocID="{16017282-3AC7-574E-B8F7-437541D6A792}" presName="topConnNode2" presStyleLbl="node2" presStyleIdx="0" presStyleCnt="0"/>
      <dgm:spPr/>
      <dgm:t>
        <a:bodyPr/>
        <a:lstStyle/>
        <a:p>
          <a:endParaRPr lang="fr-FR"/>
        </a:p>
      </dgm:t>
    </dgm:pt>
    <dgm:pt modelId="{A2DE3350-BCA0-F947-BF4C-8B2BE7C7C8C9}" type="pres">
      <dgm:prSet presAssocID="{16017282-3AC7-574E-B8F7-437541D6A792}" presName="hierChild4" presStyleCnt="0"/>
      <dgm:spPr/>
    </dgm:pt>
    <dgm:pt modelId="{33F2A1D0-E5C9-0240-9CF4-11F397015AA6}" type="pres">
      <dgm:prSet presAssocID="{16017282-3AC7-574E-B8F7-437541D6A792}" presName="hierChild5" presStyleCnt="0"/>
      <dgm:spPr/>
    </dgm:pt>
    <dgm:pt modelId="{6973D813-4ED8-B44F-9398-85FEF5CAE088}" type="pres">
      <dgm:prSet presAssocID="{AA7A049A-345E-C744-B6DC-0888DB772F35}" presName="Name28" presStyleLbl="parChTrans1D2" presStyleIdx="3" presStyleCnt="4"/>
      <dgm:spPr/>
      <dgm:t>
        <a:bodyPr/>
        <a:lstStyle/>
        <a:p>
          <a:endParaRPr lang="fr-FR"/>
        </a:p>
      </dgm:t>
    </dgm:pt>
    <dgm:pt modelId="{330E5BFF-4372-C44B-887F-6334D1C352BD}" type="pres">
      <dgm:prSet presAssocID="{064CE57B-2C23-804A-AF3D-D36E4B90B4C3}" presName="hierRoot2" presStyleCnt="0">
        <dgm:presLayoutVars>
          <dgm:hierBranch val="init"/>
        </dgm:presLayoutVars>
      </dgm:prSet>
      <dgm:spPr/>
    </dgm:pt>
    <dgm:pt modelId="{92F9C0DB-E6CE-DF4D-83F0-E0EC649BBB35}" type="pres">
      <dgm:prSet presAssocID="{064CE57B-2C23-804A-AF3D-D36E4B90B4C3}" presName="rootComposite2" presStyleCnt="0"/>
      <dgm:spPr/>
    </dgm:pt>
    <dgm:pt modelId="{28F566DD-A6CC-6742-87B6-510D75C13F1F}" type="pres">
      <dgm:prSet presAssocID="{064CE57B-2C23-804A-AF3D-D36E4B90B4C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46C4FB-521B-BB49-A811-3E134A31B92D}" type="pres">
      <dgm:prSet presAssocID="{064CE57B-2C23-804A-AF3D-D36E4B90B4C3}" presName="topArc2" presStyleLbl="parChTrans1D1" presStyleIdx="8" presStyleCnt="10"/>
      <dgm:spPr/>
    </dgm:pt>
    <dgm:pt modelId="{B107FD5C-5D7D-F241-9747-CE99AD797311}" type="pres">
      <dgm:prSet presAssocID="{064CE57B-2C23-804A-AF3D-D36E4B90B4C3}" presName="bottomArc2" presStyleLbl="parChTrans1D1" presStyleIdx="9" presStyleCnt="10"/>
      <dgm:spPr/>
    </dgm:pt>
    <dgm:pt modelId="{0F2EEEDA-6790-1949-960B-0673CE7CFEF7}" type="pres">
      <dgm:prSet presAssocID="{064CE57B-2C23-804A-AF3D-D36E4B90B4C3}" presName="topConnNode2" presStyleLbl="node2" presStyleIdx="0" presStyleCnt="0"/>
      <dgm:spPr/>
      <dgm:t>
        <a:bodyPr/>
        <a:lstStyle/>
        <a:p>
          <a:endParaRPr lang="fr-FR"/>
        </a:p>
      </dgm:t>
    </dgm:pt>
    <dgm:pt modelId="{AAB175AE-86CB-DC41-A110-815AEF6AC54F}" type="pres">
      <dgm:prSet presAssocID="{064CE57B-2C23-804A-AF3D-D36E4B90B4C3}" presName="hierChild4" presStyleCnt="0"/>
      <dgm:spPr/>
    </dgm:pt>
    <dgm:pt modelId="{38BFC13B-32C3-954E-835D-075FE0CA25AA}" type="pres">
      <dgm:prSet presAssocID="{064CE57B-2C23-804A-AF3D-D36E4B90B4C3}" presName="hierChild5" presStyleCnt="0"/>
      <dgm:spPr/>
    </dgm:pt>
    <dgm:pt modelId="{BE5CD96D-9AFA-5645-ABA4-26FC01C4A535}" type="pres">
      <dgm:prSet presAssocID="{5E205D7E-3BBF-E544-A965-618294611F95}" presName="hierChild3" presStyleCnt="0"/>
      <dgm:spPr/>
    </dgm:pt>
  </dgm:ptLst>
  <dgm:cxnLst>
    <dgm:cxn modelId="{1820EED0-C120-AE46-8D76-45C7B08168D1}" type="presOf" srcId="{064CE57B-2C23-804A-AF3D-D36E4B90B4C3}" destId="{0F2EEEDA-6790-1949-960B-0673CE7CFEF7}" srcOrd="1" destOrd="0" presId="urn:microsoft.com/office/officeart/2008/layout/HalfCircleOrganizationChart"/>
    <dgm:cxn modelId="{ED866DC8-7B31-FE4E-B9C0-A50F2A2CFD70}" type="presOf" srcId="{5E205D7E-3BBF-E544-A965-618294611F95}" destId="{7253CCF0-E6A7-BE4E-A882-B96D6AFE97C4}" srcOrd="1" destOrd="0" presId="urn:microsoft.com/office/officeart/2008/layout/HalfCircleOrganizationChart"/>
    <dgm:cxn modelId="{7C5905DC-F7A7-DB48-9127-7FF1B13BAE33}" type="presOf" srcId="{7C76F18B-630B-724A-A9C9-DD4CD3797B7C}" destId="{9FC494F8-2E92-A34A-BA95-C6E9CE78AFEB}" srcOrd="0" destOrd="0" presId="urn:microsoft.com/office/officeart/2008/layout/HalfCircleOrganizationChart"/>
    <dgm:cxn modelId="{A94AF83A-81AF-1D49-8BA8-FA7EBC9D16EF}" type="presOf" srcId="{BD7E534F-5B4C-3647-8526-FE087298608C}" destId="{BC90FA75-E86C-834C-BC04-5C407562D421}" srcOrd="0" destOrd="0" presId="urn:microsoft.com/office/officeart/2008/layout/HalfCircleOrganizationChart"/>
    <dgm:cxn modelId="{E3287F52-4E2B-CF47-A5C3-B1694854B5F7}" type="presOf" srcId="{2F53A147-6BDF-3743-A9F4-810DE07A0D8D}" destId="{5CFF6D4A-97C4-364F-845D-414053E41ED8}" srcOrd="0" destOrd="0" presId="urn:microsoft.com/office/officeart/2008/layout/HalfCircleOrganizationChart"/>
    <dgm:cxn modelId="{A69C71FE-0E14-EA4B-B285-2DC68E2D5D9B}" type="presOf" srcId="{16017282-3AC7-574E-B8F7-437541D6A792}" destId="{BC3E435D-7CC7-5449-855F-F0EDEDF83078}" srcOrd="0" destOrd="0" presId="urn:microsoft.com/office/officeart/2008/layout/HalfCircleOrganizationChart"/>
    <dgm:cxn modelId="{068B0449-BA3C-8D4E-919B-49C654BE4BF1}" type="presOf" srcId="{5E205D7E-3BBF-E544-A965-618294611F95}" destId="{A9A51220-AADA-7C47-85E6-33947CCBD4EF}" srcOrd="0" destOrd="0" presId="urn:microsoft.com/office/officeart/2008/layout/HalfCircleOrganizationChart"/>
    <dgm:cxn modelId="{0593A9FE-777C-E547-B1D3-5B32EE26868B}" type="presOf" srcId="{037C19A2-B8A8-3547-AC06-F08D118A7EF7}" destId="{7C13A4E7-ED00-0440-A3C4-F304B22C171E}" srcOrd="1" destOrd="0" presId="urn:microsoft.com/office/officeart/2008/layout/HalfCircleOrganizationChart"/>
    <dgm:cxn modelId="{06549412-41A8-9941-BC8D-05D4AD4853D8}" type="presOf" srcId="{037C19A2-B8A8-3547-AC06-F08D118A7EF7}" destId="{8CF08F28-97A5-7845-B1E9-C47ECDDD0EB0}" srcOrd="0" destOrd="0" presId="urn:microsoft.com/office/officeart/2008/layout/HalfCircleOrganizationChart"/>
    <dgm:cxn modelId="{3A77E05F-AB7A-3144-BCFD-C16CEF7D17D8}" srcId="{5E205D7E-3BBF-E544-A965-618294611F95}" destId="{16017282-3AC7-574E-B8F7-437541D6A792}" srcOrd="2" destOrd="0" parTransId="{2F53A147-6BDF-3743-A9F4-810DE07A0D8D}" sibTransId="{27D9C0B6-083C-B349-877A-71E9F090BDE8}"/>
    <dgm:cxn modelId="{6819A25B-C5E5-B548-ABB1-4C43AEEF8217}" srcId="{24E96427-FB9E-E145-9074-24CE95D41A74}" destId="{5E205D7E-3BBF-E544-A965-618294611F95}" srcOrd="0" destOrd="0" parTransId="{DC47578D-60FE-5D4E-A7CB-8D4C02276526}" sibTransId="{DF4047AF-3E9A-4E45-80CB-A533C2865397}"/>
    <dgm:cxn modelId="{738CFC48-337D-8647-9478-749A3225D7D7}" srcId="{5E205D7E-3BBF-E544-A965-618294611F95}" destId="{064CE57B-2C23-804A-AF3D-D36E4B90B4C3}" srcOrd="3" destOrd="0" parTransId="{AA7A049A-345E-C744-B6DC-0888DB772F35}" sibTransId="{AC0B85BC-B0B7-D048-B2BA-E53E93792047}"/>
    <dgm:cxn modelId="{A90ADA08-C9B2-A642-BA2C-B6D9AF699198}" type="presOf" srcId="{BD7E534F-5B4C-3647-8526-FE087298608C}" destId="{FA9E9DFB-C2CA-3D43-BFC7-FE3CC28C597B}" srcOrd="1" destOrd="0" presId="urn:microsoft.com/office/officeart/2008/layout/HalfCircleOrganizationChart"/>
    <dgm:cxn modelId="{39CA842A-41FD-E440-991B-CD9596A1A215}" srcId="{5E205D7E-3BBF-E544-A965-618294611F95}" destId="{BD7E534F-5B4C-3647-8526-FE087298608C}" srcOrd="1" destOrd="0" parTransId="{7C76F18B-630B-724A-A9C9-DD4CD3797B7C}" sibTransId="{F1CE8154-EB53-C144-9543-8035FD2DA526}"/>
    <dgm:cxn modelId="{AD3E4119-AE42-684E-A31F-001FDB87B891}" type="presOf" srcId="{24E96427-FB9E-E145-9074-24CE95D41A74}" destId="{42AB0DD9-9412-794E-8289-CA664DEDE33B}" srcOrd="0" destOrd="0" presId="urn:microsoft.com/office/officeart/2008/layout/HalfCircleOrganizationChart"/>
    <dgm:cxn modelId="{33CAA52F-6432-B74E-8CC1-A31FBA77984F}" srcId="{5E205D7E-3BBF-E544-A965-618294611F95}" destId="{037C19A2-B8A8-3547-AC06-F08D118A7EF7}" srcOrd="0" destOrd="0" parTransId="{FC501FD7-BD25-1A4F-AA47-87D9B3DC79DA}" sibTransId="{EB99F8F5-9756-9046-BCC0-540CA66A3383}"/>
    <dgm:cxn modelId="{125BA326-7D57-1445-9AC6-5AA1C3A7E9C8}" type="presOf" srcId="{064CE57B-2C23-804A-AF3D-D36E4B90B4C3}" destId="{28F566DD-A6CC-6742-87B6-510D75C13F1F}" srcOrd="0" destOrd="0" presId="urn:microsoft.com/office/officeart/2008/layout/HalfCircleOrganizationChart"/>
    <dgm:cxn modelId="{669907CD-393E-4540-95AF-1E85460E9FFF}" type="presOf" srcId="{AA7A049A-345E-C744-B6DC-0888DB772F35}" destId="{6973D813-4ED8-B44F-9398-85FEF5CAE088}" srcOrd="0" destOrd="0" presId="urn:microsoft.com/office/officeart/2008/layout/HalfCircleOrganizationChart"/>
    <dgm:cxn modelId="{F9A37A7E-4BD9-164C-823B-A2A448ECA909}" type="presOf" srcId="{FC501FD7-BD25-1A4F-AA47-87D9B3DC79DA}" destId="{2F287410-B48F-4A4F-B444-E80BB2D8FF58}" srcOrd="0" destOrd="0" presId="urn:microsoft.com/office/officeart/2008/layout/HalfCircleOrganizationChart"/>
    <dgm:cxn modelId="{847321A4-2CB1-5940-90CD-BFEE0B2DAB8E}" type="presOf" srcId="{16017282-3AC7-574E-B8F7-437541D6A792}" destId="{CC2FD34D-8ABD-324D-8E00-EC7BA7B58555}" srcOrd="1" destOrd="0" presId="urn:microsoft.com/office/officeart/2008/layout/HalfCircleOrganizationChart"/>
    <dgm:cxn modelId="{CEE4ABD8-D2AD-914F-A8AE-6BDA2011F943}" type="presParOf" srcId="{42AB0DD9-9412-794E-8289-CA664DEDE33B}" destId="{CED9A5A6-E4AE-2643-984B-B0CE5EE4A9B0}" srcOrd="0" destOrd="0" presId="urn:microsoft.com/office/officeart/2008/layout/HalfCircleOrganizationChart"/>
    <dgm:cxn modelId="{56359D40-7FAC-4E4B-9E65-4D99138DAC9B}" type="presParOf" srcId="{CED9A5A6-E4AE-2643-984B-B0CE5EE4A9B0}" destId="{15CF0748-79BA-A740-AA97-E515A0DDBCE2}" srcOrd="0" destOrd="0" presId="urn:microsoft.com/office/officeart/2008/layout/HalfCircleOrganizationChart"/>
    <dgm:cxn modelId="{FA44C449-3435-3744-9BB1-0436534445D3}" type="presParOf" srcId="{15CF0748-79BA-A740-AA97-E515A0DDBCE2}" destId="{A9A51220-AADA-7C47-85E6-33947CCBD4EF}" srcOrd="0" destOrd="0" presId="urn:microsoft.com/office/officeart/2008/layout/HalfCircleOrganizationChart"/>
    <dgm:cxn modelId="{447CE29B-883A-4049-97FA-F28F37956C9A}" type="presParOf" srcId="{15CF0748-79BA-A740-AA97-E515A0DDBCE2}" destId="{36EB61A7-354E-F144-ABFE-3F7EFE46652D}" srcOrd="1" destOrd="0" presId="urn:microsoft.com/office/officeart/2008/layout/HalfCircleOrganizationChart"/>
    <dgm:cxn modelId="{74824659-D9E2-374D-8B50-3BA8E8A7DA8C}" type="presParOf" srcId="{15CF0748-79BA-A740-AA97-E515A0DDBCE2}" destId="{AA2192F1-7817-F64E-B15F-23B3294EBD09}" srcOrd="2" destOrd="0" presId="urn:microsoft.com/office/officeart/2008/layout/HalfCircleOrganizationChart"/>
    <dgm:cxn modelId="{BD5C75D1-A705-CD45-B783-B3B56AB55FEA}" type="presParOf" srcId="{15CF0748-79BA-A740-AA97-E515A0DDBCE2}" destId="{7253CCF0-E6A7-BE4E-A882-B96D6AFE97C4}" srcOrd="3" destOrd="0" presId="urn:microsoft.com/office/officeart/2008/layout/HalfCircleOrganizationChart"/>
    <dgm:cxn modelId="{7BEF1D34-4FD5-994F-B617-A44873C20936}" type="presParOf" srcId="{CED9A5A6-E4AE-2643-984B-B0CE5EE4A9B0}" destId="{12AAAF49-AB8F-2242-8174-74B9B847F68C}" srcOrd="1" destOrd="0" presId="urn:microsoft.com/office/officeart/2008/layout/HalfCircleOrganizationChart"/>
    <dgm:cxn modelId="{505CAA33-1FBC-9940-A7D5-3ED0B24E42D3}" type="presParOf" srcId="{12AAAF49-AB8F-2242-8174-74B9B847F68C}" destId="{2F287410-B48F-4A4F-B444-E80BB2D8FF58}" srcOrd="0" destOrd="0" presId="urn:microsoft.com/office/officeart/2008/layout/HalfCircleOrganizationChart"/>
    <dgm:cxn modelId="{1AC3E2F8-05F7-834A-9BA8-4ED966C133AC}" type="presParOf" srcId="{12AAAF49-AB8F-2242-8174-74B9B847F68C}" destId="{4D1229E6-4C61-5F48-BDF4-4511587111E2}" srcOrd="1" destOrd="0" presId="urn:microsoft.com/office/officeart/2008/layout/HalfCircleOrganizationChart"/>
    <dgm:cxn modelId="{396035F9-7C8C-C249-8EDA-56E6CA6E7E5C}" type="presParOf" srcId="{4D1229E6-4C61-5F48-BDF4-4511587111E2}" destId="{C93D282F-36CE-954A-8AF0-47CBD80A831F}" srcOrd="0" destOrd="0" presId="urn:microsoft.com/office/officeart/2008/layout/HalfCircleOrganizationChart"/>
    <dgm:cxn modelId="{522ED2F4-BF62-244D-9C43-CFED118C5198}" type="presParOf" srcId="{C93D282F-36CE-954A-8AF0-47CBD80A831F}" destId="{8CF08F28-97A5-7845-B1E9-C47ECDDD0EB0}" srcOrd="0" destOrd="0" presId="urn:microsoft.com/office/officeart/2008/layout/HalfCircleOrganizationChart"/>
    <dgm:cxn modelId="{85BBFDA3-F092-6746-95CB-4EB830F51009}" type="presParOf" srcId="{C93D282F-36CE-954A-8AF0-47CBD80A831F}" destId="{91C23732-7C7C-C247-944B-A9469F5BF5DD}" srcOrd="1" destOrd="0" presId="urn:microsoft.com/office/officeart/2008/layout/HalfCircleOrganizationChart"/>
    <dgm:cxn modelId="{F8489B34-C32D-AA4B-804E-6A5E5AC2F5E1}" type="presParOf" srcId="{C93D282F-36CE-954A-8AF0-47CBD80A831F}" destId="{D7D20B04-4B27-5A4F-8C3B-E2DF810D05C7}" srcOrd="2" destOrd="0" presId="urn:microsoft.com/office/officeart/2008/layout/HalfCircleOrganizationChart"/>
    <dgm:cxn modelId="{92A40CA6-9C13-A44B-AEFA-69440E040399}" type="presParOf" srcId="{C93D282F-36CE-954A-8AF0-47CBD80A831F}" destId="{7C13A4E7-ED00-0440-A3C4-F304B22C171E}" srcOrd="3" destOrd="0" presId="urn:microsoft.com/office/officeart/2008/layout/HalfCircleOrganizationChart"/>
    <dgm:cxn modelId="{C2499F80-66E3-D845-A93B-B346F0478C9A}" type="presParOf" srcId="{4D1229E6-4C61-5F48-BDF4-4511587111E2}" destId="{5A0E355C-A5D9-1C40-86E0-BF94338886F8}" srcOrd="1" destOrd="0" presId="urn:microsoft.com/office/officeart/2008/layout/HalfCircleOrganizationChart"/>
    <dgm:cxn modelId="{482C498E-A93D-EF49-AC45-E7905B8542A0}" type="presParOf" srcId="{4D1229E6-4C61-5F48-BDF4-4511587111E2}" destId="{22426899-FDFC-5F4C-8220-AA5F7A3D1698}" srcOrd="2" destOrd="0" presId="urn:microsoft.com/office/officeart/2008/layout/HalfCircleOrganizationChart"/>
    <dgm:cxn modelId="{312552D2-B5C8-9F49-AC6E-379654025631}" type="presParOf" srcId="{12AAAF49-AB8F-2242-8174-74B9B847F68C}" destId="{9FC494F8-2E92-A34A-BA95-C6E9CE78AFEB}" srcOrd="2" destOrd="0" presId="urn:microsoft.com/office/officeart/2008/layout/HalfCircleOrganizationChart"/>
    <dgm:cxn modelId="{8B777A71-B087-184F-8918-E80F1248878D}" type="presParOf" srcId="{12AAAF49-AB8F-2242-8174-74B9B847F68C}" destId="{48166120-FF29-FA44-9890-E184D9735078}" srcOrd="3" destOrd="0" presId="urn:microsoft.com/office/officeart/2008/layout/HalfCircleOrganizationChart"/>
    <dgm:cxn modelId="{3F154031-713F-D748-99E1-30E9FEF96473}" type="presParOf" srcId="{48166120-FF29-FA44-9890-E184D9735078}" destId="{6CBFDDF7-5FB9-5742-A8F5-9473E8E35C30}" srcOrd="0" destOrd="0" presId="urn:microsoft.com/office/officeart/2008/layout/HalfCircleOrganizationChart"/>
    <dgm:cxn modelId="{EB0FF60B-5B63-7743-800D-DE5C28DA35A0}" type="presParOf" srcId="{6CBFDDF7-5FB9-5742-A8F5-9473E8E35C30}" destId="{BC90FA75-E86C-834C-BC04-5C407562D421}" srcOrd="0" destOrd="0" presId="urn:microsoft.com/office/officeart/2008/layout/HalfCircleOrganizationChart"/>
    <dgm:cxn modelId="{633CBE0C-8AE7-1A4A-8E76-3AAEE06E7536}" type="presParOf" srcId="{6CBFDDF7-5FB9-5742-A8F5-9473E8E35C30}" destId="{A2BC331B-DE10-654D-81BF-8CBB7D531041}" srcOrd="1" destOrd="0" presId="urn:microsoft.com/office/officeart/2008/layout/HalfCircleOrganizationChart"/>
    <dgm:cxn modelId="{9FBF4451-85F3-BE4F-AA6F-0E305EEA1784}" type="presParOf" srcId="{6CBFDDF7-5FB9-5742-A8F5-9473E8E35C30}" destId="{115256AA-E176-DE40-AA6A-A906468E2B73}" srcOrd="2" destOrd="0" presId="urn:microsoft.com/office/officeart/2008/layout/HalfCircleOrganizationChart"/>
    <dgm:cxn modelId="{91BCD689-04E0-7842-9DEF-EA1868F789BA}" type="presParOf" srcId="{6CBFDDF7-5FB9-5742-A8F5-9473E8E35C30}" destId="{FA9E9DFB-C2CA-3D43-BFC7-FE3CC28C597B}" srcOrd="3" destOrd="0" presId="urn:microsoft.com/office/officeart/2008/layout/HalfCircleOrganizationChart"/>
    <dgm:cxn modelId="{A0545420-8784-F34C-94D0-CED939233D09}" type="presParOf" srcId="{48166120-FF29-FA44-9890-E184D9735078}" destId="{91564A36-F9AB-9245-8B80-D703D786961D}" srcOrd="1" destOrd="0" presId="urn:microsoft.com/office/officeart/2008/layout/HalfCircleOrganizationChart"/>
    <dgm:cxn modelId="{906AB5DB-9C61-B94C-89C0-D5B5F61A0A60}" type="presParOf" srcId="{48166120-FF29-FA44-9890-E184D9735078}" destId="{EFE3F1ED-5F81-9F4D-BFDD-D56262367394}" srcOrd="2" destOrd="0" presId="urn:microsoft.com/office/officeart/2008/layout/HalfCircleOrganizationChart"/>
    <dgm:cxn modelId="{C0F7108C-DD38-354F-BE23-4146C7F57F09}" type="presParOf" srcId="{12AAAF49-AB8F-2242-8174-74B9B847F68C}" destId="{5CFF6D4A-97C4-364F-845D-414053E41ED8}" srcOrd="4" destOrd="0" presId="urn:microsoft.com/office/officeart/2008/layout/HalfCircleOrganizationChart"/>
    <dgm:cxn modelId="{D0B39E09-7A0D-D846-B352-E31CB8CFB494}" type="presParOf" srcId="{12AAAF49-AB8F-2242-8174-74B9B847F68C}" destId="{BB3E3487-5A58-CC46-9A91-C500E4125649}" srcOrd="5" destOrd="0" presId="urn:microsoft.com/office/officeart/2008/layout/HalfCircleOrganizationChart"/>
    <dgm:cxn modelId="{F06C1143-DE06-164F-A883-D03FDD133CA5}" type="presParOf" srcId="{BB3E3487-5A58-CC46-9A91-C500E4125649}" destId="{7062A9A8-7F19-214D-9AE2-D229DD289016}" srcOrd="0" destOrd="0" presId="urn:microsoft.com/office/officeart/2008/layout/HalfCircleOrganizationChart"/>
    <dgm:cxn modelId="{9F73F827-E622-204E-8A9F-11C03208AC53}" type="presParOf" srcId="{7062A9A8-7F19-214D-9AE2-D229DD289016}" destId="{BC3E435D-7CC7-5449-855F-F0EDEDF83078}" srcOrd="0" destOrd="0" presId="urn:microsoft.com/office/officeart/2008/layout/HalfCircleOrganizationChart"/>
    <dgm:cxn modelId="{364EC2EB-3C9F-BE46-BE7F-7E603B484D16}" type="presParOf" srcId="{7062A9A8-7F19-214D-9AE2-D229DD289016}" destId="{5D3B983F-729E-5A42-9F6A-7CF0F5EAB8C1}" srcOrd="1" destOrd="0" presId="urn:microsoft.com/office/officeart/2008/layout/HalfCircleOrganizationChart"/>
    <dgm:cxn modelId="{5F08A0F8-9C87-4740-B8EB-0CA362155BEE}" type="presParOf" srcId="{7062A9A8-7F19-214D-9AE2-D229DD289016}" destId="{E644BF8C-D054-BC4B-8D30-686C591F285C}" srcOrd="2" destOrd="0" presId="urn:microsoft.com/office/officeart/2008/layout/HalfCircleOrganizationChart"/>
    <dgm:cxn modelId="{D832119E-B1F2-C046-9B38-2ADEE44424ED}" type="presParOf" srcId="{7062A9A8-7F19-214D-9AE2-D229DD289016}" destId="{CC2FD34D-8ABD-324D-8E00-EC7BA7B58555}" srcOrd="3" destOrd="0" presId="urn:microsoft.com/office/officeart/2008/layout/HalfCircleOrganizationChart"/>
    <dgm:cxn modelId="{0004477D-FB4F-054E-A777-329F284CE10E}" type="presParOf" srcId="{BB3E3487-5A58-CC46-9A91-C500E4125649}" destId="{A2DE3350-BCA0-F947-BF4C-8B2BE7C7C8C9}" srcOrd="1" destOrd="0" presId="urn:microsoft.com/office/officeart/2008/layout/HalfCircleOrganizationChart"/>
    <dgm:cxn modelId="{31DBBBFB-7F44-7D40-A985-32CA372163B1}" type="presParOf" srcId="{BB3E3487-5A58-CC46-9A91-C500E4125649}" destId="{33F2A1D0-E5C9-0240-9CF4-11F397015AA6}" srcOrd="2" destOrd="0" presId="urn:microsoft.com/office/officeart/2008/layout/HalfCircleOrganizationChart"/>
    <dgm:cxn modelId="{B066DE85-EAE7-984A-B53A-A185395A1B40}" type="presParOf" srcId="{12AAAF49-AB8F-2242-8174-74B9B847F68C}" destId="{6973D813-4ED8-B44F-9398-85FEF5CAE088}" srcOrd="6" destOrd="0" presId="urn:microsoft.com/office/officeart/2008/layout/HalfCircleOrganizationChart"/>
    <dgm:cxn modelId="{771EF5FE-4816-B645-A56A-095258E12BE4}" type="presParOf" srcId="{12AAAF49-AB8F-2242-8174-74B9B847F68C}" destId="{330E5BFF-4372-C44B-887F-6334D1C352BD}" srcOrd="7" destOrd="0" presId="urn:microsoft.com/office/officeart/2008/layout/HalfCircleOrganizationChart"/>
    <dgm:cxn modelId="{662E96FE-FCDC-3B43-89C2-0291E8E28185}" type="presParOf" srcId="{330E5BFF-4372-C44B-887F-6334D1C352BD}" destId="{92F9C0DB-E6CE-DF4D-83F0-E0EC649BBB35}" srcOrd="0" destOrd="0" presId="urn:microsoft.com/office/officeart/2008/layout/HalfCircleOrganizationChart"/>
    <dgm:cxn modelId="{711E8224-E485-E14A-9336-93AA6C11C99C}" type="presParOf" srcId="{92F9C0DB-E6CE-DF4D-83F0-E0EC649BBB35}" destId="{28F566DD-A6CC-6742-87B6-510D75C13F1F}" srcOrd="0" destOrd="0" presId="urn:microsoft.com/office/officeart/2008/layout/HalfCircleOrganizationChart"/>
    <dgm:cxn modelId="{99C26941-B029-5D4A-BE9F-5C211F7406E2}" type="presParOf" srcId="{92F9C0DB-E6CE-DF4D-83F0-E0EC649BBB35}" destId="{9B46C4FB-521B-BB49-A811-3E134A31B92D}" srcOrd="1" destOrd="0" presId="urn:microsoft.com/office/officeart/2008/layout/HalfCircleOrganizationChart"/>
    <dgm:cxn modelId="{58CB6129-FF10-C745-BAA9-32BC248C023E}" type="presParOf" srcId="{92F9C0DB-E6CE-DF4D-83F0-E0EC649BBB35}" destId="{B107FD5C-5D7D-F241-9747-CE99AD797311}" srcOrd="2" destOrd="0" presId="urn:microsoft.com/office/officeart/2008/layout/HalfCircleOrganizationChart"/>
    <dgm:cxn modelId="{A37D2A06-916C-2843-BABB-2EE7C20ABEEE}" type="presParOf" srcId="{92F9C0DB-E6CE-DF4D-83F0-E0EC649BBB35}" destId="{0F2EEEDA-6790-1949-960B-0673CE7CFEF7}" srcOrd="3" destOrd="0" presId="urn:microsoft.com/office/officeart/2008/layout/HalfCircleOrganizationChart"/>
    <dgm:cxn modelId="{D7C2D016-1388-F044-B870-6B717B6D3A45}" type="presParOf" srcId="{330E5BFF-4372-C44B-887F-6334D1C352BD}" destId="{AAB175AE-86CB-DC41-A110-815AEF6AC54F}" srcOrd="1" destOrd="0" presId="urn:microsoft.com/office/officeart/2008/layout/HalfCircleOrganizationChart"/>
    <dgm:cxn modelId="{B04C0530-0714-F14F-AE14-32C2760108CC}" type="presParOf" srcId="{330E5BFF-4372-C44B-887F-6334D1C352BD}" destId="{38BFC13B-32C3-954E-835D-075FE0CA25AA}" srcOrd="2" destOrd="0" presId="urn:microsoft.com/office/officeart/2008/layout/HalfCircleOrganizationChart"/>
    <dgm:cxn modelId="{3B990D41-AB70-214D-93D3-103FCCB535D6}" type="presParOf" srcId="{CED9A5A6-E4AE-2643-984B-B0CE5EE4A9B0}" destId="{BE5CD96D-9AFA-5645-ABA4-26FC01C4A5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3D813-4ED8-B44F-9398-85FEF5CAE088}">
      <dsp:nvSpPr>
        <dsp:cNvPr id="0" name=""/>
        <dsp:cNvSpPr/>
      </dsp:nvSpPr>
      <dsp:spPr>
        <a:xfrm>
          <a:off x="3858418" y="1519506"/>
          <a:ext cx="3021937" cy="34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2"/>
              </a:lnTo>
              <a:lnTo>
                <a:pt x="3021937" y="174822"/>
              </a:lnTo>
              <a:lnTo>
                <a:pt x="3021937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F6D4A-97C4-364F-845D-414053E41ED8}">
      <dsp:nvSpPr>
        <dsp:cNvPr id="0" name=""/>
        <dsp:cNvSpPr/>
      </dsp:nvSpPr>
      <dsp:spPr>
        <a:xfrm>
          <a:off x="3858418" y="1519506"/>
          <a:ext cx="1007312" cy="34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2"/>
              </a:lnTo>
              <a:lnTo>
                <a:pt x="1007312" y="174822"/>
              </a:lnTo>
              <a:lnTo>
                <a:pt x="1007312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494F8-2E92-A34A-BA95-C6E9CE78AFEB}">
      <dsp:nvSpPr>
        <dsp:cNvPr id="0" name=""/>
        <dsp:cNvSpPr/>
      </dsp:nvSpPr>
      <dsp:spPr>
        <a:xfrm>
          <a:off x="2851106" y="1519506"/>
          <a:ext cx="1007312" cy="349645"/>
        </a:xfrm>
        <a:custGeom>
          <a:avLst/>
          <a:gdLst/>
          <a:ahLst/>
          <a:cxnLst/>
          <a:rect l="0" t="0" r="0" b="0"/>
          <a:pathLst>
            <a:path>
              <a:moveTo>
                <a:pt x="1007312" y="0"/>
              </a:moveTo>
              <a:lnTo>
                <a:pt x="1007312" y="174822"/>
              </a:lnTo>
              <a:lnTo>
                <a:pt x="0" y="174822"/>
              </a:lnTo>
              <a:lnTo>
                <a:pt x="0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87410-B48F-4A4F-B444-E80BB2D8FF58}">
      <dsp:nvSpPr>
        <dsp:cNvPr id="0" name=""/>
        <dsp:cNvSpPr/>
      </dsp:nvSpPr>
      <dsp:spPr>
        <a:xfrm>
          <a:off x="836481" y="1519506"/>
          <a:ext cx="3021937" cy="349645"/>
        </a:xfrm>
        <a:custGeom>
          <a:avLst/>
          <a:gdLst/>
          <a:ahLst/>
          <a:cxnLst/>
          <a:rect l="0" t="0" r="0" b="0"/>
          <a:pathLst>
            <a:path>
              <a:moveTo>
                <a:pt x="3021937" y="0"/>
              </a:moveTo>
              <a:lnTo>
                <a:pt x="3021937" y="174822"/>
              </a:lnTo>
              <a:lnTo>
                <a:pt x="0" y="174822"/>
              </a:lnTo>
              <a:lnTo>
                <a:pt x="0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B61A7-354E-F144-ABFE-3F7EFE46652D}">
      <dsp:nvSpPr>
        <dsp:cNvPr id="0" name=""/>
        <dsp:cNvSpPr/>
      </dsp:nvSpPr>
      <dsp:spPr>
        <a:xfrm>
          <a:off x="3442174" y="687016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92F1-7817-F64E-B15F-23B3294EBD09}">
      <dsp:nvSpPr>
        <dsp:cNvPr id="0" name=""/>
        <dsp:cNvSpPr/>
      </dsp:nvSpPr>
      <dsp:spPr>
        <a:xfrm>
          <a:off x="3442174" y="687016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51220-AADA-7C47-85E6-33947CCBD4EF}">
      <dsp:nvSpPr>
        <dsp:cNvPr id="0" name=""/>
        <dsp:cNvSpPr/>
      </dsp:nvSpPr>
      <dsp:spPr>
        <a:xfrm>
          <a:off x="3025929" y="836864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Paul</a:t>
          </a:r>
          <a:br>
            <a:rPr lang="fr-FR" sz="1100" kern="1200" dirty="0" smtClean="0">
              <a:solidFill>
                <a:srgbClr val="FFFFFF"/>
              </a:solidFill>
            </a:rPr>
          </a:br>
          <a:r>
            <a:rPr lang="fr-FR" sz="1100" kern="1200" dirty="0" smtClean="0">
              <a:solidFill>
                <a:srgbClr val="FFFFFF"/>
              </a:solidFill>
            </a:rPr>
            <a:t>chef de projet et expert MVC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3025929" y="836864"/>
        <a:ext cx="1664979" cy="532793"/>
      </dsp:txXfrm>
    </dsp:sp>
    <dsp:sp modelId="{91C23732-7C7C-C247-944B-A9469F5BF5DD}">
      <dsp:nvSpPr>
        <dsp:cNvPr id="0" name=""/>
        <dsp:cNvSpPr/>
      </dsp:nvSpPr>
      <dsp:spPr>
        <a:xfrm>
          <a:off x="420236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20B04-4B27-5A4F-8C3B-E2DF810D05C7}">
      <dsp:nvSpPr>
        <dsp:cNvPr id="0" name=""/>
        <dsp:cNvSpPr/>
      </dsp:nvSpPr>
      <dsp:spPr>
        <a:xfrm>
          <a:off x="420236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08F28-97A5-7845-B1E9-C47ECDDD0EB0}">
      <dsp:nvSpPr>
        <dsp:cNvPr id="0" name=""/>
        <dsp:cNvSpPr/>
      </dsp:nvSpPr>
      <dsp:spPr>
        <a:xfrm>
          <a:off x="3991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Arthur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environnement de développement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3991" y="2018999"/>
        <a:ext cx="1664979" cy="532793"/>
      </dsp:txXfrm>
    </dsp:sp>
    <dsp:sp modelId="{A2BC331B-DE10-654D-81BF-8CBB7D531041}">
      <dsp:nvSpPr>
        <dsp:cNvPr id="0" name=""/>
        <dsp:cNvSpPr/>
      </dsp:nvSpPr>
      <dsp:spPr>
        <a:xfrm>
          <a:off x="2434861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256AA-E176-DE40-AA6A-A906468E2B73}">
      <dsp:nvSpPr>
        <dsp:cNvPr id="0" name=""/>
        <dsp:cNvSpPr/>
      </dsp:nvSpPr>
      <dsp:spPr>
        <a:xfrm>
          <a:off x="2434861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0FA75-E86C-834C-BC04-5C407562D421}">
      <dsp:nvSpPr>
        <dsp:cNvPr id="0" name=""/>
        <dsp:cNvSpPr/>
      </dsp:nvSpPr>
      <dsp:spPr>
        <a:xfrm>
          <a:off x="2018616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Nicolas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POO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2018616" y="2018999"/>
        <a:ext cx="1664979" cy="532793"/>
      </dsp:txXfrm>
    </dsp:sp>
    <dsp:sp modelId="{5D3B983F-729E-5A42-9F6A-7CF0F5EAB8C1}">
      <dsp:nvSpPr>
        <dsp:cNvPr id="0" name=""/>
        <dsp:cNvSpPr/>
      </dsp:nvSpPr>
      <dsp:spPr>
        <a:xfrm>
          <a:off x="4449486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4BF8C-D054-BC4B-8D30-686C591F285C}">
      <dsp:nvSpPr>
        <dsp:cNvPr id="0" name=""/>
        <dsp:cNvSpPr/>
      </dsp:nvSpPr>
      <dsp:spPr>
        <a:xfrm>
          <a:off x="4449486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435D-7CC7-5449-855F-F0EDEDF83078}">
      <dsp:nvSpPr>
        <dsp:cNvPr id="0" name=""/>
        <dsp:cNvSpPr/>
      </dsp:nvSpPr>
      <dsp:spPr>
        <a:xfrm>
          <a:off x="4033241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Gaël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modélisation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4033241" y="2018999"/>
        <a:ext cx="1664979" cy="532793"/>
      </dsp:txXfrm>
    </dsp:sp>
    <dsp:sp modelId="{9B46C4FB-521B-BB49-A811-3E134A31B92D}">
      <dsp:nvSpPr>
        <dsp:cNvPr id="0" name=""/>
        <dsp:cNvSpPr/>
      </dsp:nvSpPr>
      <dsp:spPr>
        <a:xfrm>
          <a:off x="6464111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FD5C-5D7D-F241-9747-CE99AD797311}">
      <dsp:nvSpPr>
        <dsp:cNvPr id="0" name=""/>
        <dsp:cNvSpPr/>
      </dsp:nvSpPr>
      <dsp:spPr>
        <a:xfrm>
          <a:off x="6464111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66DD-A6CC-6742-87B6-510D75C13F1F}">
      <dsp:nvSpPr>
        <dsp:cNvPr id="0" name=""/>
        <dsp:cNvSpPr/>
      </dsp:nvSpPr>
      <dsp:spPr>
        <a:xfrm>
          <a:off x="6047866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Aurélia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Qualité</a:t>
          </a:r>
        </a:p>
      </dsp:txBody>
      <dsp:txXfrm>
        <a:off x="6047866" y="2018999"/>
        <a:ext cx="1664979" cy="53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C3856-844B-D944-8472-6B0FA5B0E295}" type="datetime1">
              <a:rPr lang="en-US" smtClean="0"/>
              <a:t>05/01/15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442D-B6FD-6342-9131-24D8CF1FF1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447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5FA9-3C1E-D742-94B2-28D329ADC865}" type="datetime1">
              <a:rPr lang="en-US" smtClean="0"/>
              <a:t>05/01/15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3E0E5-8BEB-604B-A363-973B25FC20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6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0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465E-E34C-FC49-B9D0-0ECDB407173F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3E3-AD6E-2844-9619-FE799A465362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78AB-D44D-F649-ABC3-D3782B60D747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99B-1260-944F-8EE6-039C46365CFB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069-CB61-1D44-9AFF-232DFACE9D13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6F1A-3ED2-2B4F-84F6-4B89AF900430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A5BF-A443-D748-A3D2-0DFFB93DD6FA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72DC-278A-5F4A-95D1-5D1A3D61BC45}" type="datetime1">
              <a:rPr lang="en-US" smtClean="0"/>
              <a:t>05/01/15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106-E600-FA47-BE0C-2C766DE968E4}" type="datetime1">
              <a:rPr lang="en-US" smtClean="0"/>
              <a:t>05/01/15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0488-6C5A-6E40-8DFE-F19F2476FD29}" type="datetime1">
              <a:rPr lang="en-US" smtClean="0"/>
              <a:t>05/01/15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C151-C49E-9E46-B02D-5F01DB7D543D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A796D30F-D39D-B944-A732-8A343B7BD3B8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trésors de 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GL – Groupe E - IRC 13/16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53446" y="6426404"/>
            <a:ext cx="542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Aurélia Crépin, Ga</a:t>
            </a:r>
            <a:r>
              <a:rPr lang="fr-FR" sz="1200" dirty="0" smtClean="0">
                <a:solidFill>
                  <a:schemeClr val="bg1"/>
                </a:solidFill>
              </a:rPr>
              <a:t>ël </a:t>
            </a:r>
            <a:r>
              <a:rPr lang="fr-FR" sz="1200" dirty="0" err="1" smtClean="0">
                <a:solidFill>
                  <a:schemeClr val="bg1"/>
                </a:solidFill>
              </a:rPr>
              <a:t>Levrat</a:t>
            </a:r>
            <a:r>
              <a:rPr lang="fr-FR" sz="1200" dirty="0" smtClean="0">
                <a:solidFill>
                  <a:schemeClr val="bg1"/>
                </a:solidFill>
              </a:rPr>
              <a:t>, Paul </a:t>
            </a:r>
            <a:r>
              <a:rPr lang="fr-FR" sz="1200" dirty="0" err="1" smtClean="0">
                <a:solidFill>
                  <a:schemeClr val="bg1"/>
                </a:solidFill>
              </a:rPr>
              <a:t>Ribierre</a:t>
            </a:r>
            <a:r>
              <a:rPr lang="fr-FR" sz="1200" dirty="0" smtClean="0">
                <a:solidFill>
                  <a:schemeClr val="bg1"/>
                </a:solidFill>
              </a:rPr>
              <a:t>, Nicolas </a:t>
            </a:r>
            <a:r>
              <a:rPr lang="fr-FR" sz="1200" dirty="0" err="1" smtClean="0">
                <a:solidFill>
                  <a:schemeClr val="bg1"/>
                </a:solidFill>
              </a:rPr>
              <a:t>Sagon</a:t>
            </a:r>
            <a:r>
              <a:rPr lang="fr-FR" sz="1200" dirty="0" smtClean="0">
                <a:solidFill>
                  <a:schemeClr val="bg1"/>
                </a:solidFill>
              </a:rPr>
              <a:t>, Arthur Veys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Espace réservé du contenu 3" descr="Screen Shot 2015-01-05 at 10.13.3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43" r="-69843"/>
          <a:stretch>
            <a:fillRect/>
          </a:stretch>
        </p:blipFill>
        <p:spPr>
          <a:xfrm>
            <a:off x="766023" y="3011488"/>
            <a:ext cx="7716837" cy="3389312"/>
          </a:xfrm>
        </p:spPr>
      </p:pic>
      <p:sp>
        <p:nvSpPr>
          <p:cNvPr id="5" name="ZoneTexte 4"/>
          <p:cNvSpPr txBox="1"/>
          <p:nvPr/>
        </p:nvSpPr>
        <p:spPr>
          <a:xfrm>
            <a:off x="3787264" y="6412092"/>
            <a:ext cx="16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Test Plateau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et choix techniques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0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</a:t>
            </a:r>
            <a:r>
              <a:rPr lang="fr-FR" dirty="0" smtClean="0"/>
              <a:t>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MVC</a:t>
            </a:r>
          </a:p>
          <a:p>
            <a:pPr lvl="1"/>
            <a:r>
              <a:rPr lang="fr-FR" dirty="0" smtClean="0"/>
              <a:t>Design pattern Observer et </a:t>
            </a:r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smtClean="0"/>
              <a:t>implémentés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553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age 3" descr="Screen Shot 2015-01-05 at 09.5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64" y="3033946"/>
            <a:ext cx="4908044" cy="333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78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Image 2" descr="Screen Shot 2015-01-05 at 10.34.2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58" y="2897586"/>
            <a:ext cx="5813902" cy="353856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25187" y="6461576"/>
            <a:ext cx="59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Diagramme de classes simplifié sans dépendances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9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Image 2" descr="Screen Shot 2015-01-05 at 10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75" y="2905977"/>
            <a:ext cx="1923918" cy="30536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80004" y="6122195"/>
            <a:ext cx="330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des packages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lang="fr-FR" dirty="0" smtClean="0"/>
              <a:t>Idée de départ : </a:t>
            </a:r>
            <a:r>
              <a:rPr lang="fr-FR" dirty="0" err="1" smtClean="0"/>
              <a:t>LibGDX</a:t>
            </a:r>
            <a:endParaRPr lang="fr-FR" dirty="0" smtClean="0"/>
          </a:p>
          <a:p>
            <a:pPr lvl="1"/>
            <a:r>
              <a:rPr lang="fr-FR" dirty="0" smtClean="0"/>
              <a:t>Framework dédié au développement de jeu en Java</a:t>
            </a:r>
          </a:p>
          <a:p>
            <a:pPr lvl="1"/>
            <a:r>
              <a:rPr lang="fr-FR" dirty="0" smtClean="0"/>
              <a:t>Problème sur le délai d’acquisition des </a:t>
            </a:r>
            <a:r>
              <a:rPr lang="fr-FR" dirty="0" smtClean="0"/>
              <a:t>compétences sur le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Réalisation : Swing </a:t>
            </a:r>
            <a:r>
              <a:rPr lang="fr-FR" dirty="0" smtClean="0"/>
              <a:t>(Java natif)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7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et limites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4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lang="fr-FR" dirty="0" smtClean="0"/>
              <a:t>Architecture MVC complète et solide (découplage)</a:t>
            </a:r>
          </a:p>
          <a:p>
            <a:r>
              <a:rPr lang="fr-FR" dirty="0" smtClean="0"/>
              <a:t>Grille hexagonale générée dynamiquement</a:t>
            </a:r>
          </a:p>
          <a:p>
            <a:pPr lvl="1"/>
            <a:r>
              <a:rPr lang="fr-FR" dirty="0" smtClean="0"/>
              <a:t>Donc possibilité de charger des plateaux personnalisés dans le futur</a:t>
            </a:r>
          </a:p>
          <a:p>
            <a:r>
              <a:rPr lang="fr-FR" dirty="0" smtClean="0"/>
              <a:t>Focalisation sur le fonctionnel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8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 du produit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lang="fr-FR" dirty="0" smtClean="0"/>
              <a:t>Il manque </a:t>
            </a:r>
            <a:r>
              <a:rPr lang="fr-FR" dirty="0" smtClean="0"/>
              <a:t>quelques </a:t>
            </a:r>
            <a:r>
              <a:rPr lang="fr-FR" dirty="0" smtClean="0"/>
              <a:t>fonctionnalités au produit :</a:t>
            </a:r>
          </a:p>
          <a:p>
            <a:pPr lvl="1"/>
            <a:r>
              <a:rPr lang="fr-FR" dirty="0" smtClean="0"/>
              <a:t>Environ </a:t>
            </a:r>
            <a:r>
              <a:rPr lang="fr-FR" dirty="0" smtClean="0"/>
              <a:t>5 jours homme pour la </a:t>
            </a:r>
            <a:r>
              <a:rPr lang="fr-FR" dirty="0" smtClean="0"/>
              <a:t>finalisation</a:t>
            </a:r>
            <a:r>
              <a:rPr lang="fr-FR" dirty="0" smtClean="0"/>
              <a:t> </a:t>
            </a:r>
            <a:r>
              <a:rPr lang="fr-FR" dirty="0" smtClean="0"/>
              <a:t>de ces fonctionnalités</a:t>
            </a:r>
          </a:p>
          <a:p>
            <a:r>
              <a:rPr lang="fr-FR" dirty="0" smtClean="0"/>
              <a:t>L’interface graphique est </a:t>
            </a:r>
            <a:r>
              <a:rPr lang="fr-FR" dirty="0" smtClean="0"/>
              <a:t>à </a:t>
            </a:r>
            <a:r>
              <a:rPr lang="fr-FR" dirty="0" smtClean="0"/>
              <a:t>améliorer (UI et UX)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47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Organisation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 smtClean="0"/>
              <a:t>Organisation de l’équipe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 smtClean="0"/>
              <a:t>Planning</a:t>
            </a:r>
            <a:endParaRPr lang="fr-FR" sz="2400" dirty="0"/>
          </a:p>
          <a:p>
            <a:pPr marL="746125" lvl="1" indent="-457200">
              <a:buFont typeface="+mj-lt"/>
              <a:buAutoNum type="arabicPeriod"/>
            </a:pPr>
            <a:r>
              <a:rPr lang="fr-FR" sz="2400" dirty="0"/>
              <a:t>Atelier logiciel</a:t>
            </a:r>
          </a:p>
          <a:p>
            <a:pPr marL="746125" lvl="1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Architecture et choix techniques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/>
              <a:t>Architecture du programme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/>
              <a:t>Choix </a:t>
            </a:r>
            <a:r>
              <a:rPr lang="fr-FR" sz="2400" dirty="0" smtClean="0"/>
              <a:t>techniques</a:t>
            </a:r>
          </a:p>
          <a:p>
            <a:pPr marL="746125" lvl="1" indent="-457200">
              <a:buFont typeface="+mj-lt"/>
              <a:buAutoNum type="arabicPeriod"/>
            </a:pPr>
            <a:endParaRPr lang="fr-F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Avantages et limites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Démonstration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trésors de java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61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question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07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1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689711"/>
              </p:ext>
            </p:extLst>
          </p:nvPr>
        </p:nvGraphicFramePr>
        <p:xfrm>
          <a:off x="712788" y="3012142"/>
          <a:ext cx="7716838" cy="338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Espace réservé du contenu 4" descr="Screen Shot 2015-01-05 at 10.49.4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39" b="-22839"/>
          <a:stretch>
            <a:fillRect/>
          </a:stretch>
        </p:blipFill>
        <p:spPr/>
      </p:pic>
      <p:sp>
        <p:nvSpPr>
          <p:cNvPr id="8" name="ZoneTexte 7"/>
          <p:cNvSpPr txBox="1"/>
          <p:nvPr/>
        </p:nvSpPr>
        <p:spPr>
          <a:xfrm>
            <a:off x="2205435" y="5954881"/>
            <a:ext cx="496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Nombre de commit sur la durée du projet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VCS : Git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Système de ticket pour attribuer les taches</a:t>
            </a:r>
          </a:p>
          <a:p>
            <a:pPr lvl="1"/>
            <a:r>
              <a:rPr lang="fr-FR" dirty="0" smtClean="0"/>
              <a:t>Planning sommaire (</a:t>
            </a:r>
            <a:r>
              <a:rPr lang="fr-FR" dirty="0" err="1" smtClean="0"/>
              <a:t>milestone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Documentation (wiki + pages statiques) en </a:t>
            </a:r>
            <a:r>
              <a:rPr lang="fr-FR" dirty="0" err="1" smtClean="0"/>
              <a:t>markdown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29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continue : </a:t>
            </a:r>
            <a:r>
              <a:rPr lang="fr-FR" dirty="0" err="1" smtClean="0"/>
              <a:t>TravisCI</a:t>
            </a:r>
            <a:r>
              <a:rPr lang="fr-FR" dirty="0" smtClean="0"/>
              <a:t> </a:t>
            </a:r>
            <a:r>
              <a:rPr lang="fr-FR" dirty="0" smtClean="0"/>
              <a:t>intégré à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Script </a:t>
            </a:r>
            <a:r>
              <a:rPr lang="fr-FR" dirty="0" err="1" smtClean="0"/>
              <a:t>Ant</a:t>
            </a:r>
            <a:r>
              <a:rPr lang="fr-FR" dirty="0" smtClean="0"/>
              <a:t> pour jouer les tests</a:t>
            </a:r>
          </a:p>
          <a:p>
            <a:pPr lvl="1"/>
            <a:r>
              <a:rPr lang="fr-FR" dirty="0" smtClean="0"/>
              <a:t>Compilation et exécution des </a:t>
            </a:r>
            <a:r>
              <a:rPr lang="fr-FR" dirty="0" smtClean="0"/>
              <a:t>tests unitaires </a:t>
            </a:r>
            <a:r>
              <a:rPr lang="fr-FR" dirty="0" smtClean="0"/>
              <a:t>à chaque commit</a:t>
            </a:r>
          </a:p>
          <a:p>
            <a:pPr lvl="1"/>
            <a:r>
              <a:rPr lang="fr-FR" dirty="0" smtClean="0"/>
              <a:t>Test sur plusieurs versions de JDK</a:t>
            </a:r>
          </a:p>
        </p:txBody>
      </p:sp>
    </p:spTree>
    <p:extLst>
      <p:ext uri="{BB962C8B-B14F-4D97-AF65-F5344CB8AC3E}">
        <p14:creationId xmlns:p14="http://schemas.microsoft.com/office/powerpoint/2010/main" val="182466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pic>
        <p:nvPicPr>
          <p:cNvPr id="5" name="Espace réservé pour une image  4" descr="Screen Shot 2015-01-05 at 09.46.08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6" b="23356"/>
          <a:stretch>
            <a:fillRect/>
          </a:stretch>
        </p:blipFill>
        <p:spPr>
          <a:xfrm>
            <a:off x="712788" y="2972003"/>
            <a:ext cx="7716838" cy="3388658"/>
          </a:xfr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8001396" y="6529358"/>
            <a:ext cx="744294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85002" y="6511222"/>
            <a:ext cx="349677" cy="232710"/>
          </a:xfrm>
        </p:spPr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4294967295"/>
          </p:nvPr>
        </p:nvSpPr>
        <p:spPr>
          <a:xfrm>
            <a:off x="3505882" y="6360661"/>
            <a:ext cx="1886027" cy="522457"/>
          </a:xfrm>
        </p:spPr>
        <p:txBody>
          <a:bodyPr/>
          <a:lstStyle/>
          <a:p>
            <a:r>
              <a:rPr lang="fr-FR" dirty="0" err="1" smtClean="0"/>
              <a:t>TravisCI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953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unitaire : Framework </a:t>
            </a:r>
            <a:r>
              <a:rPr lang="fr-FR" dirty="0" err="1" smtClean="0"/>
              <a:t>JUnit</a:t>
            </a:r>
            <a:r>
              <a:rPr lang="fr-FR" dirty="0" smtClean="0"/>
              <a:t> </a:t>
            </a:r>
            <a:r>
              <a:rPr lang="fr-FR" dirty="0" smtClean="0"/>
              <a:t>4</a:t>
            </a:r>
          </a:p>
          <a:p>
            <a:pPr lvl="1"/>
            <a:r>
              <a:rPr lang="fr-FR" dirty="0" smtClean="0"/>
              <a:t>Confections de tests simples pour des </a:t>
            </a:r>
            <a:r>
              <a:rPr lang="fr-FR" dirty="0" smtClean="0"/>
              <a:t>fonctions critiques (calcul des hexagones voisins, 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647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207</TotalTime>
  <Words>343</Words>
  <Application>Microsoft Macintosh PowerPoint</Application>
  <PresentationFormat>Présentation à l'écran (4:3)</PresentationFormat>
  <Paragraphs>119</Paragraphs>
  <Slides>21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Ciel</vt:lpstr>
      <vt:lpstr>Les trésors de Java</vt:lpstr>
      <vt:lpstr>Sommaire</vt:lpstr>
      <vt:lpstr>Organisation</vt:lpstr>
      <vt:lpstr>Organisation</vt:lpstr>
      <vt:lpstr>Planning</vt:lpstr>
      <vt:lpstr>Atelier logiciel</vt:lpstr>
      <vt:lpstr>Atelier logiciel</vt:lpstr>
      <vt:lpstr>Atelier logiciel</vt:lpstr>
      <vt:lpstr>Atelier logiciel</vt:lpstr>
      <vt:lpstr>Atelier logiciel</vt:lpstr>
      <vt:lpstr>Architecture et choix techniques</vt:lpstr>
      <vt:lpstr>Architecture du logiciel</vt:lpstr>
      <vt:lpstr>Architecture du logiciel</vt:lpstr>
      <vt:lpstr>Architecture du logiciel</vt:lpstr>
      <vt:lpstr>Architecture du logiciel</vt:lpstr>
      <vt:lpstr>Choix technique</vt:lpstr>
      <vt:lpstr>Avantages et limites</vt:lpstr>
      <vt:lpstr>Avantages</vt:lpstr>
      <vt:lpstr>Limites du produit</vt:lpstr>
      <vt:lpstr>Démonstration</vt:lpstr>
      <vt:lpstr>Merci</vt:lpstr>
    </vt:vector>
  </TitlesOfParts>
  <Company>EDF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trésors de Java</dc:title>
  <dc:creator>Arthur Veys</dc:creator>
  <cp:lastModifiedBy>Arthur Veys</cp:lastModifiedBy>
  <cp:revision>19</cp:revision>
  <dcterms:created xsi:type="dcterms:W3CDTF">2015-01-05T07:15:33Z</dcterms:created>
  <dcterms:modified xsi:type="dcterms:W3CDTF">2015-01-05T11:49:58Z</dcterms:modified>
</cp:coreProperties>
</file>