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trésors de 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jeu pour toute la famille (quand ça marchera)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889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2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de section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14291"/>
      </p:ext>
    </p:extLst>
  </p:cSld>
  <p:clrMapOvr>
    <a:masterClrMapping/>
  </p:clrMapOvr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8</TotalTime>
  <Words>21</Words>
  <Application>Microsoft Macintosh PowerPoint</Application>
  <PresentationFormat>Présentation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Ciel</vt:lpstr>
      <vt:lpstr>Les trésors de Java</vt:lpstr>
      <vt:lpstr>titre</vt:lpstr>
      <vt:lpstr>Section</vt:lpstr>
    </vt:vector>
  </TitlesOfParts>
  <Company>EDF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trésors de Java</dc:title>
  <dc:creator>Arthur Veys</dc:creator>
  <cp:lastModifiedBy>Arthur Veys</cp:lastModifiedBy>
  <cp:revision>1</cp:revision>
  <dcterms:created xsi:type="dcterms:W3CDTF">2015-01-05T07:15:33Z</dcterms:created>
  <dcterms:modified xsi:type="dcterms:W3CDTF">2015-01-05T07:24:09Z</dcterms:modified>
</cp:coreProperties>
</file>