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5" r:id="rId9"/>
    <p:sldId id="271" r:id="rId10"/>
    <p:sldId id="272" r:id="rId11"/>
    <p:sldId id="266" r:id="rId12"/>
    <p:sldId id="267" r:id="rId13"/>
    <p:sldId id="268" r:id="rId14"/>
    <p:sldId id="277" r:id="rId15"/>
    <p:sldId id="269" r:id="rId16"/>
    <p:sldId id="273" r:id="rId17"/>
    <p:sldId id="274" r:id="rId18"/>
    <p:sldId id="275" r:id="rId19"/>
    <p:sldId id="276" r:id="rId20"/>
    <p:sldId id="260" r:id="rId21"/>
    <p:sldId id="261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04" autoAdjust="0"/>
    <p:restoredTop sz="94660"/>
  </p:normalViewPr>
  <p:slideViewPr>
    <p:cSldViewPr snapToGrid="0" snapToObjects="1">
      <p:cViewPr varScale="1">
        <p:scale>
          <a:sx n="167" d="100"/>
          <a:sy n="167" d="100"/>
        </p:scale>
        <p:origin x="-209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handoutMaster" Target="handoutMasters/handoutMaster1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4E96427-FB9E-E145-9074-24CE95D41A74}" type="doc">
      <dgm:prSet loTypeId="urn:microsoft.com/office/officeart/2008/layout/HalfCircleOrganizationChart" loCatId="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5E205D7E-3BBF-E544-A965-618294611F95}">
      <dgm:prSet phldrT="[Texte]"/>
      <dgm:spPr/>
      <dgm:t>
        <a:bodyPr/>
        <a:lstStyle/>
        <a:p>
          <a:r>
            <a:rPr lang="fr-FR" dirty="0" smtClean="0">
              <a:solidFill>
                <a:srgbClr val="FFFFFF"/>
              </a:solidFill>
            </a:rPr>
            <a:t>Paul</a:t>
          </a:r>
          <a:br>
            <a:rPr lang="fr-FR" dirty="0" smtClean="0">
              <a:solidFill>
                <a:srgbClr val="FFFFFF"/>
              </a:solidFill>
            </a:rPr>
          </a:br>
          <a:r>
            <a:rPr lang="fr-FR" dirty="0" smtClean="0">
              <a:solidFill>
                <a:srgbClr val="FFFFFF"/>
              </a:solidFill>
            </a:rPr>
            <a:t>chef de projet et expert MVC</a:t>
          </a:r>
          <a:endParaRPr lang="fr-FR" dirty="0">
            <a:solidFill>
              <a:srgbClr val="FFFFFF"/>
            </a:solidFill>
          </a:endParaRPr>
        </a:p>
      </dgm:t>
    </dgm:pt>
    <dgm:pt modelId="{DC47578D-60FE-5D4E-A7CB-8D4C02276526}" type="parTrans" cxnId="{6819A25B-C5E5-B548-ABB1-4C43AEEF8217}">
      <dgm:prSet/>
      <dgm:spPr/>
      <dgm:t>
        <a:bodyPr/>
        <a:lstStyle/>
        <a:p>
          <a:endParaRPr lang="fr-FR">
            <a:solidFill>
              <a:srgbClr val="FFFFFF"/>
            </a:solidFill>
          </a:endParaRPr>
        </a:p>
      </dgm:t>
    </dgm:pt>
    <dgm:pt modelId="{DF4047AF-3E9A-4E45-80CB-A533C2865397}" type="sibTrans" cxnId="{6819A25B-C5E5-B548-ABB1-4C43AEEF8217}">
      <dgm:prSet/>
      <dgm:spPr/>
      <dgm:t>
        <a:bodyPr/>
        <a:lstStyle/>
        <a:p>
          <a:endParaRPr lang="fr-FR">
            <a:solidFill>
              <a:srgbClr val="FFFFFF"/>
            </a:solidFill>
          </a:endParaRPr>
        </a:p>
      </dgm:t>
    </dgm:pt>
    <dgm:pt modelId="{037C19A2-B8A8-3547-AC06-F08D118A7EF7}">
      <dgm:prSet phldrT="[Texte]"/>
      <dgm:spPr/>
      <dgm:t>
        <a:bodyPr/>
        <a:lstStyle/>
        <a:p>
          <a:r>
            <a:rPr lang="fr-FR" dirty="0" smtClean="0">
              <a:solidFill>
                <a:srgbClr val="FFFFFF"/>
              </a:solidFill>
            </a:rPr>
            <a:t>Arthur</a:t>
          </a:r>
        </a:p>
        <a:p>
          <a:r>
            <a:rPr lang="fr-FR" dirty="0" smtClean="0">
              <a:solidFill>
                <a:srgbClr val="FFFFFF"/>
              </a:solidFill>
            </a:rPr>
            <a:t>Expert environnement de développement</a:t>
          </a:r>
          <a:endParaRPr lang="fr-FR" dirty="0">
            <a:solidFill>
              <a:srgbClr val="FFFFFF"/>
            </a:solidFill>
          </a:endParaRPr>
        </a:p>
      </dgm:t>
    </dgm:pt>
    <dgm:pt modelId="{FC501FD7-BD25-1A4F-AA47-87D9B3DC79DA}" type="parTrans" cxnId="{33CAA52F-6432-B74E-8CC1-A31FBA77984F}">
      <dgm:prSet/>
      <dgm:spPr/>
      <dgm:t>
        <a:bodyPr/>
        <a:lstStyle/>
        <a:p>
          <a:endParaRPr lang="fr-FR">
            <a:solidFill>
              <a:srgbClr val="FFFFFF"/>
            </a:solidFill>
          </a:endParaRPr>
        </a:p>
      </dgm:t>
    </dgm:pt>
    <dgm:pt modelId="{EB99F8F5-9756-9046-BCC0-540CA66A3383}" type="sibTrans" cxnId="{33CAA52F-6432-B74E-8CC1-A31FBA77984F}">
      <dgm:prSet/>
      <dgm:spPr/>
      <dgm:t>
        <a:bodyPr/>
        <a:lstStyle/>
        <a:p>
          <a:endParaRPr lang="fr-FR">
            <a:solidFill>
              <a:srgbClr val="FFFFFF"/>
            </a:solidFill>
          </a:endParaRPr>
        </a:p>
      </dgm:t>
    </dgm:pt>
    <dgm:pt modelId="{BD7E534F-5B4C-3647-8526-FE087298608C}">
      <dgm:prSet phldrT="[Texte]"/>
      <dgm:spPr/>
      <dgm:t>
        <a:bodyPr/>
        <a:lstStyle/>
        <a:p>
          <a:r>
            <a:rPr lang="fr-FR" dirty="0" smtClean="0">
              <a:solidFill>
                <a:srgbClr val="FFFFFF"/>
              </a:solidFill>
            </a:rPr>
            <a:t>Nicolas</a:t>
          </a:r>
        </a:p>
        <a:p>
          <a:r>
            <a:rPr lang="fr-FR" dirty="0" smtClean="0">
              <a:solidFill>
                <a:srgbClr val="FFFFFF"/>
              </a:solidFill>
            </a:rPr>
            <a:t>Expert POO</a:t>
          </a:r>
          <a:endParaRPr lang="fr-FR" dirty="0">
            <a:solidFill>
              <a:srgbClr val="FFFFFF"/>
            </a:solidFill>
          </a:endParaRPr>
        </a:p>
      </dgm:t>
    </dgm:pt>
    <dgm:pt modelId="{7C76F18B-630B-724A-A9C9-DD4CD3797B7C}" type="parTrans" cxnId="{39CA842A-41FD-E440-991B-CD9596A1A215}">
      <dgm:prSet/>
      <dgm:spPr/>
      <dgm:t>
        <a:bodyPr/>
        <a:lstStyle/>
        <a:p>
          <a:endParaRPr lang="fr-FR">
            <a:solidFill>
              <a:srgbClr val="FFFFFF"/>
            </a:solidFill>
          </a:endParaRPr>
        </a:p>
      </dgm:t>
    </dgm:pt>
    <dgm:pt modelId="{F1CE8154-EB53-C144-9543-8035FD2DA526}" type="sibTrans" cxnId="{39CA842A-41FD-E440-991B-CD9596A1A215}">
      <dgm:prSet/>
      <dgm:spPr/>
      <dgm:t>
        <a:bodyPr/>
        <a:lstStyle/>
        <a:p>
          <a:endParaRPr lang="fr-FR">
            <a:solidFill>
              <a:srgbClr val="FFFFFF"/>
            </a:solidFill>
          </a:endParaRPr>
        </a:p>
      </dgm:t>
    </dgm:pt>
    <dgm:pt modelId="{16017282-3AC7-574E-B8F7-437541D6A792}">
      <dgm:prSet phldrT="[Texte]"/>
      <dgm:spPr/>
      <dgm:t>
        <a:bodyPr/>
        <a:lstStyle/>
        <a:p>
          <a:r>
            <a:rPr lang="fr-FR" dirty="0" smtClean="0">
              <a:solidFill>
                <a:srgbClr val="FFFFFF"/>
              </a:solidFill>
            </a:rPr>
            <a:t>Gaël</a:t>
          </a:r>
        </a:p>
        <a:p>
          <a:r>
            <a:rPr lang="fr-FR" dirty="0" smtClean="0">
              <a:solidFill>
                <a:srgbClr val="FFFFFF"/>
              </a:solidFill>
            </a:rPr>
            <a:t>Expert modélisation</a:t>
          </a:r>
          <a:endParaRPr lang="fr-FR" dirty="0">
            <a:solidFill>
              <a:srgbClr val="FFFFFF"/>
            </a:solidFill>
          </a:endParaRPr>
        </a:p>
      </dgm:t>
    </dgm:pt>
    <dgm:pt modelId="{2F53A147-6BDF-3743-A9F4-810DE07A0D8D}" type="parTrans" cxnId="{3A77E05F-AB7A-3144-BCFD-C16CEF7D17D8}">
      <dgm:prSet/>
      <dgm:spPr/>
      <dgm:t>
        <a:bodyPr/>
        <a:lstStyle/>
        <a:p>
          <a:endParaRPr lang="fr-FR">
            <a:solidFill>
              <a:srgbClr val="FFFFFF"/>
            </a:solidFill>
          </a:endParaRPr>
        </a:p>
      </dgm:t>
    </dgm:pt>
    <dgm:pt modelId="{27D9C0B6-083C-B349-877A-71E9F090BDE8}" type="sibTrans" cxnId="{3A77E05F-AB7A-3144-BCFD-C16CEF7D17D8}">
      <dgm:prSet/>
      <dgm:spPr/>
      <dgm:t>
        <a:bodyPr/>
        <a:lstStyle/>
        <a:p>
          <a:endParaRPr lang="fr-FR">
            <a:solidFill>
              <a:srgbClr val="FFFFFF"/>
            </a:solidFill>
          </a:endParaRPr>
        </a:p>
      </dgm:t>
    </dgm:pt>
    <dgm:pt modelId="{064CE57B-2C23-804A-AF3D-D36E4B90B4C3}">
      <dgm:prSet phldrT="[Texte]"/>
      <dgm:spPr/>
      <dgm:t>
        <a:bodyPr/>
        <a:lstStyle/>
        <a:p>
          <a:r>
            <a:rPr lang="fr-FR" dirty="0" smtClean="0">
              <a:solidFill>
                <a:srgbClr val="FFFFFF"/>
              </a:solidFill>
            </a:rPr>
            <a:t>Aurélia</a:t>
          </a:r>
        </a:p>
        <a:p>
          <a:r>
            <a:rPr lang="fr-FR" dirty="0" smtClean="0">
              <a:solidFill>
                <a:srgbClr val="FFFFFF"/>
              </a:solidFill>
            </a:rPr>
            <a:t>Expert Qualité</a:t>
          </a:r>
        </a:p>
      </dgm:t>
    </dgm:pt>
    <dgm:pt modelId="{AA7A049A-345E-C744-B6DC-0888DB772F35}" type="parTrans" cxnId="{738CFC48-337D-8647-9478-749A3225D7D7}">
      <dgm:prSet/>
      <dgm:spPr/>
      <dgm:t>
        <a:bodyPr/>
        <a:lstStyle/>
        <a:p>
          <a:endParaRPr lang="fr-FR">
            <a:solidFill>
              <a:srgbClr val="FFFFFF"/>
            </a:solidFill>
          </a:endParaRPr>
        </a:p>
      </dgm:t>
    </dgm:pt>
    <dgm:pt modelId="{AC0B85BC-B0B7-D048-B2BA-E53E93792047}" type="sibTrans" cxnId="{738CFC48-337D-8647-9478-749A3225D7D7}">
      <dgm:prSet/>
      <dgm:spPr/>
      <dgm:t>
        <a:bodyPr/>
        <a:lstStyle/>
        <a:p>
          <a:endParaRPr lang="fr-FR">
            <a:solidFill>
              <a:srgbClr val="FFFFFF"/>
            </a:solidFill>
          </a:endParaRPr>
        </a:p>
      </dgm:t>
    </dgm:pt>
    <dgm:pt modelId="{42AB0DD9-9412-794E-8289-CA664DEDE33B}" type="pres">
      <dgm:prSet presAssocID="{24E96427-FB9E-E145-9074-24CE95D41A74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CED9A5A6-E4AE-2643-984B-B0CE5EE4A9B0}" type="pres">
      <dgm:prSet presAssocID="{5E205D7E-3BBF-E544-A965-618294611F95}" presName="hierRoot1" presStyleCnt="0">
        <dgm:presLayoutVars>
          <dgm:hierBranch val="init"/>
        </dgm:presLayoutVars>
      </dgm:prSet>
      <dgm:spPr/>
    </dgm:pt>
    <dgm:pt modelId="{15CF0748-79BA-A740-AA97-E515A0DDBCE2}" type="pres">
      <dgm:prSet presAssocID="{5E205D7E-3BBF-E544-A965-618294611F95}" presName="rootComposite1" presStyleCnt="0"/>
      <dgm:spPr/>
    </dgm:pt>
    <dgm:pt modelId="{A9A51220-AADA-7C47-85E6-33947CCBD4EF}" type="pres">
      <dgm:prSet presAssocID="{5E205D7E-3BBF-E544-A965-618294611F95}" presName="rootText1" presStyleLbl="alignAcc1" presStyleIdx="0" presStyleCnt="0">
        <dgm:presLayoutVars>
          <dgm:chPref val="3"/>
        </dgm:presLayoutVars>
      </dgm:prSet>
      <dgm:spPr/>
    </dgm:pt>
    <dgm:pt modelId="{36EB61A7-354E-F144-ABFE-3F7EFE46652D}" type="pres">
      <dgm:prSet presAssocID="{5E205D7E-3BBF-E544-A965-618294611F95}" presName="topArc1" presStyleLbl="parChTrans1D1" presStyleIdx="0" presStyleCnt="10"/>
      <dgm:spPr/>
    </dgm:pt>
    <dgm:pt modelId="{AA2192F1-7817-F64E-B15F-23B3294EBD09}" type="pres">
      <dgm:prSet presAssocID="{5E205D7E-3BBF-E544-A965-618294611F95}" presName="bottomArc1" presStyleLbl="parChTrans1D1" presStyleIdx="1" presStyleCnt="10"/>
      <dgm:spPr/>
    </dgm:pt>
    <dgm:pt modelId="{7253CCF0-E6A7-BE4E-A882-B96D6AFE97C4}" type="pres">
      <dgm:prSet presAssocID="{5E205D7E-3BBF-E544-A965-618294611F95}" presName="topConnNode1" presStyleLbl="node1" presStyleIdx="0" presStyleCnt="0"/>
      <dgm:spPr/>
    </dgm:pt>
    <dgm:pt modelId="{12AAAF49-AB8F-2242-8174-74B9B847F68C}" type="pres">
      <dgm:prSet presAssocID="{5E205D7E-3BBF-E544-A965-618294611F95}" presName="hierChild2" presStyleCnt="0"/>
      <dgm:spPr/>
    </dgm:pt>
    <dgm:pt modelId="{2F287410-B48F-4A4F-B444-E80BB2D8FF58}" type="pres">
      <dgm:prSet presAssocID="{FC501FD7-BD25-1A4F-AA47-87D9B3DC79DA}" presName="Name28" presStyleLbl="parChTrans1D2" presStyleIdx="0" presStyleCnt="4"/>
      <dgm:spPr/>
    </dgm:pt>
    <dgm:pt modelId="{4D1229E6-4C61-5F48-BDF4-4511587111E2}" type="pres">
      <dgm:prSet presAssocID="{037C19A2-B8A8-3547-AC06-F08D118A7EF7}" presName="hierRoot2" presStyleCnt="0">
        <dgm:presLayoutVars>
          <dgm:hierBranch val="init"/>
        </dgm:presLayoutVars>
      </dgm:prSet>
      <dgm:spPr/>
    </dgm:pt>
    <dgm:pt modelId="{C93D282F-36CE-954A-8AF0-47CBD80A831F}" type="pres">
      <dgm:prSet presAssocID="{037C19A2-B8A8-3547-AC06-F08D118A7EF7}" presName="rootComposite2" presStyleCnt="0"/>
      <dgm:spPr/>
    </dgm:pt>
    <dgm:pt modelId="{8CF08F28-97A5-7845-B1E9-C47ECDDD0EB0}" type="pres">
      <dgm:prSet presAssocID="{037C19A2-B8A8-3547-AC06-F08D118A7EF7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91C23732-7C7C-C247-944B-A9469F5BF5DD}" type="pres">
      <dgm:prSet presAssocID="{037C19A2-B8A8-3547-AC06-F08D118A7EF7}" presName="topArc2" presStyleLbl="parChTrans1D1" presStyleIdx="2" presStyleCnt="10"/>
      <dgm:spPr/>
    </dgm:pt>
    <dgm:pt modelId="{D7D20B04-4B27-5A4F-8C3B-E2DF810D05C7}" type="pres">
      <dgm:prSet presAssocID="{037C19A2-B8A8-3547-AC06-F08D118A7EF7}" presName="bottomArc2" presStyleLbl="parChTrans1D1" presStyleIdx="3" presStyleCnt="10"/>
      <dgm:spPr/>
    </dgm:pt>
    <dgm:pt modelId="{7C13A4E7-ED00-0440-A3C4-F304B22C171E}" type="pres">
      <dgm:prSet presAssocID="{037C19A2-B8A8-3547-AC06-F08D118A7EF7}" presName="topConnNode2" presStyleLbl="node2" presStyleIdx="0" presStyleCnt="0"/>
      <dgm:spPr/>
    </dgm:pt>
    <dgm:pt modelId="{5A0E355C-A5D9-1C40-86E0-BF94338886F8}" type="pres">
      <dgm:prSet presAssocID="{037C19A2-B8A8-3547-AC06-F08D118A7EF7}" presName="hierChild4" presStyleCnt="0"/>
      <dgm:spPr/>
    </dgm:pt>
    <dgm:pt modelId="{22426899-FDFC-5F4C-8220-AA5F7A3D1698}" type="pres">
      <dgm:prSet presAssocID="{037C19A2-B8A8-3547-AC06-F08D118A7EF7}" presName="hierChild5" presStyleCnt="0"/>
      <dgm:spPr/>
    </dgm:pt>
    <dgm:pt modelId="{9FC494F8-2E92-A34A-BA95-C6E9CE78AFEB}" type="pres">
      <dgm:prSet presAssocID="{7C76F18B-630B-724A-A9C9-DD4CD3797B7C}" presName="Name28" presStyleLbl="parChTrans1D2" presStyleIdx="1" presStyleCnt="4"/>
      <dgm:spPr/>
    </dgm:pt>
    <dgm:pt modelId="{48166120-FF29-FA44-9890-E184D9735078}" type="pres">
      <dgm:prSet presAssocID="{BD7E534F-5B4C-3647-8526-FE087298608C}" presName="hierRoot2" presStyleCnt="0">
        <dgm:presLayoutVars>
          <dgm:hierBranch val="init"/>
        </dgm:presLayoutVars>
      </dgm:prSet>
      <dgm:spPr/>
    </dgm:pt>
    <dgm:pt modelId="{6CBFDDF7-5FB9-5742-A8F5-9473E8E35C30}" type="pres">
      <dgm:prSet presAssocID="{BD7E534F-5B4C-3647-8526-FE087298608C}" presName="rootComposite2" presStyleCnt="0"/>
      <dgm:spPr/>
    </dgm:pt>
    <dgm:pt modelId="{BC90FA75-E86C-834C-BC04-5C407562D421}" type="pres">
      <dgm:prSet presAssocID="{BD7E534F-5B4C-3647-8526-FE087298608C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A2BC331B-DE10-654D-81BF-8CBB7D531041}" type="pres">
      <dgm:prSet presAssocID="{BD7E534F-5B4C-3647-8526-FE087298608C}" presName="topArc2" presStyleLbl="parChTrans1D1" presStyleIdx="4" presStyleCnt="10"/>
      <dgm:spPr/>
    </dgm:pt>
    <dgm:pt modelId="{115256AA-E176-DE40-AA6A-A906468E2B73}" type="pres">
      <dgm:prSet presAssocID="{BD7E534F-5B4C-3647-8526-FE087298608C}" presName="bottomArc2" presStyleLbl="parChTrans1D1" presStyleIdx="5" presStyleCnt="10"/>
      <dgm:spPr/>
    </dgm:pt>
    <dgm:pt modelId="{FA9E9DFB-C2CA-3D43-BFC7-FE3CC28C597B}" type="pres">
      <dgm:prSet presAssocID="{BD7E534F-5B4C-3647-8526-FE087298608C}" presName="topConnNode2" presStyleLbl="node2" presStyleIdx="0" presStyleCnt="0"/>
      <dgm:spPr/>
    </dgm:pt>
    <dgm:pt modelId="{91564A36-F9AB-9245-8B80-D703D786961D}" type="pres">
      <dgm:prSet presAssocID="{BD7E534F-5B4C-3647-8526-FE087298608C}" presName="hierChild4" presStyleCnt="0"/>
      <dgm:spPr/>
    </dgm:pt>
    <dgm:pt modelId="{EFE3F1ED-5F81-9F4D-BFDD-D56262367394}" type="pres">
      <dgm:prSet presAssocID="{BD7E534F-5B4C-3647-8526-FE087298608C}" presName="hierChild5" presStyleCnt="0"/>
      <dgm:spPr/>
    </dgm:pt>
    <dgm:pt modelId="{5CFF6D4A-97C4-364F-845D-414053E41ED8}" type="pres">
      <dgm:prSet presAssocID="{2F53A147-6BDF-3743-A9F4-810DE07A0D8D}" presName="Name28" presStyleLbl="parChTrans1D2" presStyleIdx="2" presStyleCnt="4"/>
      <dgm:spPr/>
    </dgm:pt>
    <dgm:pt modelId="{BB3E3487-5A58-CC46-9A91-C500E4125649}" type="pres">
      <dgm:prSet presAssocID="{16017282-3AC7-574E-B8F7-437541D6A792}" presName="hierRoot2" presStyleCnt="0">
        <dgm:presLayoutVars>
          <dgm:hierBranch val="init"/>
        </dgm:presLayoutVars>
      </dgm:prSet>
      <dgm:spPr/>
    </dgm:pt>
    <dgm:pt modelId="{7062A9A8-7F19-214D-9AE2-D229DD289016}" type="pres">
      <dgm:prSet presAssocID="{16017282-3AC7-574E-B8F7-437541D6A792}" presName="rootComposite2" presStyleCnt="0"/>
      <dgm:spPr/>
    </dgm:pt>
    <dgm:pt modelId="{BC3E435D-7CC7-5449-855F-F0EDEDF83078}" type="pres">
      <dgm:prSet presAssocID="{16017282-3AC7-574E-B8F7-437541D6A792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5D3B983F-729E-5A42-9F6A-7CF0F5EAB8C1}" type="pres">
      <dgm:prSet presAssocID="{16017282-3AC7-574E-B8F7-437541D6A792}" presName="topArc2" presStyleLbl="parChTrans1D1" presStyleIdx="6" presStyleCnt="10"/>
      <dgm:spPr/>
    </dgm:pt>
    <dgm:pt modelId="{E644BF8C-D054-BC4B-8D30-686C591F285C}" type="pres">
      <dgm:prSet presAssocID="{16017282-3AC7-574E-B8F7-437541D6A792}" presName="bottomArc2" presStyleLbl="parChTrans1D1" presStyleIdx="7" presStyleCnt="10"/>
      <dgm:spPr/>
    </dgm:pt>
    <dgm:pt modelId="{CC2FD34D-8ABD-324D-8E00-EC7BA7B58555}" type="pres">
      <dgm:prSet presAssocID="{16017282-3AC7-574E-B8F7-437541D6A792}" presName="topConnNode2" presStyleLbl="node2" presStyleIdx="0" presStyleCnt="0"/>
      <dgm:spPr/>
    </dgm:pt>
    <dgm:pt modelId="{A2DE3350-BCA0-F947-BF4C-8B2BE7C7C8C9}" type="pres">
      <dgm:prSet presAssocID="{16017282-3AC7-574E-B8F7-437541D6A792}" presName="hierChild4" presStyleCnt="0"/>
      <dgm:spPr/>
    </dgm:pt>
    <dgm:pt modelId="{33F2A1D0-E5C9-0240-9CF4-11F397015AA6}" type="pres">
      <dgm:prSet presAssocID="{16017282-3AC7-574E-B8F7-437541D6A792}" presName="hierChild5" presStyleCnt="0"/>
      <dgm:spPr/>
    </dgm:pt>
    <dgm:pt modelId="{6973D813-4ED8-B44F-9398-85FEF5CAE088}" type="pres">
      <dgm:prSet presAssocID="{AA7A049A-345E-C744-B6DC-0888DB772F35}" presName="Name28" presStyleLbl="parChTrans1D2" presStyleIdx="3" presStyleCnt="4"/>
      <dgm:spPr/>
    </dgm:pt>
    <dgm:pt modelId="{330E5BFF-4372-C44B-887F-6334D1C352BD}" type="pres">
      <dgm:prSet presAssocID="{064CE57B-2C23-804A-AF3D-D36E4B90B4C3}" presName="hierRoot2" presStyleCnt="0">
        <dgm:presLayoutVars>
          <dgm:hierBranch val="init"/>
        </dgm:presLayoutVars>
      </dgm:prSet>
      <dgm:spPr/>
    </dgm:pt>
    <dgm:pt modelId="{92F9C0DB-E6CE-DF4D-83F0-E0EC649BBB35}" type="pres">
      <dgm:prSet presAssocID="{064CE57B-2C23-804A-AF3D-D36E4B90B4C3}" presName="rootComposite2" presStyleCnt="0"/>
      <dgm:spPr/>
    </dgm:pt>
    <dgm:pt modelId="{28F566DD-A6CC-6742-87B6-510D75C13F1F}" type="pres">
      <dgm:prSet presAssocID="{064CE57B-2C23-804A-AF3D-D36E4B90B4C3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9B46C4FB-521B-BB49-A811-3E134A31B92D}" type="pres">
      <dgm:prSet presAssocID="{064CE57B-2C23-804A-AF3D-D36E4B90B4C3}" presName="topArc2" presStyleLbl="parChTrans1D1" presStyleIdx="8" presStyleCnt="10"/>
      <dgm:spPr/>
    </dgm:pt>
    <dgm:pt modelId="{B107FD5C-5D7D-F241-9747-CE99AD797311}" type="pres">
      <dgm:prSet presAssocID="{064CE57B-2C23-804A-AF3D-D36E4B90B4C3}" presName="bottomArc2" presStyleLbl="parChTrans1D1" presStyleIdx="9" presStyleCnt="10"/>
      <dgm:spPr/>
    </dgm:pt>
    <dgm:pt modelId="{0F2EEEDA-6790-1949-960B-0673CE7CFEF7}" type="pres">
      <dgm:prSet presAssocID="{064CE57B-2C23-804A-AF3D-D36E4B90B4C3}" presName="topConnNode2" presStyleLbl="node2" presStyleIdx="0" presStyleCnt="0"/>
      <dgm:spPr/>
    </dgm:pt>
    <dgm:pt modelId="{AAB175AE-86CB-DC41-A110-815AEF6AC54F}" type="pres">
      <dgm:prSet presAssocID="{064CE57B-2C23-804A-AF3D-D36E4B90B4C3}" presName="hierChild4" presStyleCnt="0"/>
      <dgm:spPr/>
    </dgm:pt>
    <dgm:pt modelId="{38BFC13B-32C3-954E-835D-075FE0CA25AA}" type="pres">
      <dgm:prSet presAssocID="{064CE57B-2C23-804A-AF3D-D36E4B90B4C3}" presName="hierChild5" presStyleCnt="0"/>
      <dgm:spPr/>
    </dgm:pt>
    <dgm:pt modelId="{BE5CD96D-9AFA-5645-ABA4-26FC01C4A535}" type="pres">
      <dgm:prSet presAssocID="{5E205D7E-3BBF-E544-A965-618294611F95}" presName="hierChild3" presStyleCnt="0"/>
      <dgm:spPr/>
    </dgm:pt>
  </dgm:ptLst>
  <dgm:cxnLst>
    <dgm:cxn modelId="{06549412-41A8-9941-BC8D-05D4AD4853D8}" type="presOf" srcId="{037C19A2-B8A8-3547-AC06-F08D118A7EF7}" destId="{8CF08F28-97A5-7845-B1E9-C47ECDDD0EB0}" srcOrd="0" destOrd="0" presId="urn:microsoft.com/office/officeart/2008/layout/HalfCircleOrganizationChart"/>
    <dgm:cxn modelId="{A90ADA08-C9B2-A642-BA2C-B6D9AF699198}" type="presOf" srcId="{BD7E534F-5B4C-3647-8526-FE087298608C}" destId="{FA9E9DFB-C2CA-3D43-BFC7-FE3CC28C597B}" srcOrd="1" destOrd="0" presId="urn:microsoft.com/office/officeart/2008/layout/HalfCircleOrganizationChart"/>
    <dgm:cxn modelId="{A94AF83A-81AF-1D49-8BA8-FA7EBC9D16EF}" type="presOf" srcId="{BD7E534F-5B4C-3647-8526-FE087298608C}" destId="{BC90FA75-E86C-834C-BC04-5C407562D421}" srcOrd="0" destOrd="0" presId="urn:microsoft.com/office/officeart/2008/layout/HalfCircleOrganizationChart"/>
    <dgm:cxn modelId="{125BA326-7D57-1445-9AC6-5AA1C3A7E9C8}" type="presOf" srcId="{064CE57B-2C23-804A-AF3D-D36E4B90B4C3}" destId="{28F566DD-A6CC-6742-87B6-510D75C13F1F}" srcOrd="0" destOrd="0" presId="urn:microsoft.com/office/officeart/2008/layout/HalfCircleOrganizationChart"/>
    <dgm:cxn modelId="{ED866DC8-7B31-FE4E-B9C0-A50F2A2CFD70}" type="presOf" srcId="{5E205D7E-3BBF-E544-A965-618294611F95}" destId="{7253CCF0-E6A7-BE4E-A882-B96D6AFE97C4}" srcOrd="1" destOrd="0" presId="urn:microsoft.com/office/officeart/2008/layout/HalfCircleOrganizationChart"/>
    <dgm:cxn modelId="{F9A37A7E-4BD9-164C-823B-A2A448ECA909}" type="presOf" srcId="{FC501FD7-BD25-1A4F-AA47-87D9B3DC79DA}" destId="{2F287410-B48F-4A4F-B444-E80BB2D8FF58}" srcOrd="0" destOrd="0" presId="urn:microsoft.com/office/officeart/2008/layout/HalfCircleOrganizationChart"/>
    <dgm:cxn modelId="{1820EED0-C120-AE46-8D76-45C7B08168D1}" type="presOf" srcId="{064CE57B-2C23-804A-AF3D-D36E4B90B4C3}" destId="{0F2EEEDA-6790-1949-960B-0673CE7CFEF7}" srcOrd="1" destOrd="0" presId="urn:microsoft.com/office/officeart/2008/layout/HalfCircleOrganizationChart"/>
    <dgm:cxn modelId="{068B0449-BA3C-8D4E-919B-49C654BE4BF1}" type="presOf" srcId="{5E205D7E-3BBF-E544-A965-618294611F95}" destId="{A9A51220-AADA-7C47-85E6-33947CCBD4EF}" srcOrd="0" destOrd="0" presId="urn:microsoft.com/office/officeart/2008/layout/HalfCircleOrganizationChart"/>
    <dgm:cxn modelId="{7C5905DC-F7A7-DB48-9127-7FF1B13BAE33}" type="presOf" srcId="{7C76F18B-630B-724A-A9C9-DD4CD3797B7C}" destId="{9FC494F8-2E92-A34A-BA95-C6E9CE78AFEB}" srcOrd="0" destOrd="0" presId="urn:microsoft.com/office/officeart/2008/layout/HalfCircleOrganizationChart"/>
    <dgm:cxn modelId="{A69C71FE-0E14-EA4B-B285-2DC68E2D5D9B}" type="presOf" srcId="{16017282-3AC7-574E-B8F7-437541D6A792}" destId="{BC3E435D-7CC7-5449-855F-F0EDEDF83078}" srcOrd="0" destOrd="0" presId="urn:microsoft.com/office/officeart/2008/layout/HalfCircleOrganizationChart"/>
    <dgm:cxn modelId="{738CFC48-337D-8647-9478-749A3225D7D7}" srcId="{5E205D7E-3BBF-E544-A965-618294611F95}" destId="{064CE57B-2C23-804A-AF3D-D36E4B90B4C3}" srcOrd="3" destOrd="0" parTransId="{AA7A049A-345E-C744-B6DC-0888DB772F35}" sibTransId="{AC0B85BC-B0B7-D048-B2BA-E53E93792047}"/>
    <dgm:cxn modelId="{6819A25B-C5E5-B548-ABB1-4C43AEEF8217}" srcId="{24E96427-FB9E-E145-9074-24CE95D41A74}" destId="{5E205D7E-3BBF-E544-A965-618294611F95}" srcOrd="0" destOrd="0" parTransId="{DC47578D-60FE-5D4E-A7CB-8D4C02276526}" sibTransId="{DF4047AF-3E9A-4E45-80CB-A533C2865397}"/>
    <dgm:cxn modelId="{3A77E05F-AB7A-3144-BCFD-C16CEF7D17D8}" srcId="{5E205D7E-3BBF-E544-A965-618294611F95}" destId="{16017282-3AC7-574E-B8F7-437541D6A792}" srcOrd="2" destOrd="0" parTransId="{2F53A147-6BDF-3743-A9F4-810DE07A0D8D}" sibTransId="{27D9C0B6-083C-B349-877A-71E9F090BDE8}"/>
    <dgm:cxn modelId="{AD3E4119-AE42-684E-A31F-001FDB87B891}" type="presOf" srcId="{24E96427-FB9E-E145-9074-24CE95D41A74}" destId="{42AB0DD9-9412-794E-8289-CA664DEDE33B}" srcOrd="0" destOrd="0" presId="urn:microsoft.com/office/officeart/2008/layout/HalfCircleOrganizationChart"/>
    <dgm:cxn modelId="{0593A9FE-777C-E547-B1D3-5B32EE26868B}" type="presOf" srcId="{037C19A2-B8A8-3547-AC06-F08D118A7EF7}" destId="{7C13A4E7-ED00-0440-A3C4-F304B22C171E}" srcOrd="1" destOrd="0" presId="urn:microsoft.com/office/officeart/2008/layout/HalfCircleOrganizationChart"/>
    <dgm:cxn modelId="{39CA842A-41FD-E440-991B-CD9596A1A215}" srcId="{5E205D7E-3BBF-E544-A965-618294611F95}" destId="{BD7E534F-5B4C-3647-8526-FE087298608C}" srcOrd="1" destOrd="0" parTransId="{7C76F18B-630B-724A-A9C9-DD4CD3797B7C}" sibTransId="{F1CE8154-EB53-C144-9543-8035FD2DA526}"/>
    <dgm:cxn modelId="{33CAA52F-6432-B74E-8CC1-A31FBA77984F}" srcId="{5E205D7E-3BBF-E544-A965-618294611F95}" destId="{037C19A2-B8A8-3547-AC06-F08D118A7EF7}" srcOrd="0" destOrd="0" parTransId="{FC501FD7-BD25-1A4F-AA47-87D9B3DC79DA}" sibTransId="{EB99F8F5-9756-9046-BCC0-540CA66A3383}"/>
    <dgm:cxn modelId="{669907CD-393E-4540-95AF-1E85460E9FFF}" type="presOf" srcId="{AA7A049A-345E-C744-B6DC-0888DB772F35}" destId="{6973D813-4ED8-B44F-9398-85FEF5CAE088}" srcOrd="0" destOrd="0" presId="urn:microsoft.com/office/officeart/2008/layout/HalfCircleOrganizationChart"/>
    <dgm:cxn modelId="{E3287F52-4E2B-CF47-A5C3-B1694854B5F7}" type="presOf" srcId="{2F53A147-6BDF-3743-A9F4-810DE07A0D8D}" destId="{5CFF6D4A-97C4-364F-845D-414053E41ED8}" srcOrd="0" destOrd="0" presId="urn:microsoft.com/office/officeart/2008/layout/HalfCircleOrganizationChart"/>
    <dgm:cxn modelId="{847321A4-2CB1-5940-90CD-BFEE0B2DAB8E}" type="presOf" srcId="{16017282-3AC7-574E-B8F7-437541D6A792}" destId="{CC2FD34D-8ABD-324D-8E00-EC7BA7B58555}" srcOrd="1" destOrd="0" presId="urn:microsoft.com/office/officeart/2008/layout/HalfCircleOrganizationChart"/>
    <dgm:cxn modelId="{CEE4ABD8-D2AD-914F-A8AE-6BDA2011F943}" type="presParOf" srcId="{42AB0DD9-9412-794E-8289-CA664DEDE33B}" destId="{CED9A5A6-E4AE-2643-984B-B0CE5EE4A9B0}" srcOrd="0" destOrd="0" presId="urn:microsoft.com/office/officeart/2008/layout/HalfCircleOrganizationChart"/>
    <dgm:cxn modelId="{56359D40-7FAC-4E4B-9E65-4D99138DAC9B}" type="presParOf" srcId="{CED9A5A6-E4AE-2643-984B-B0CE5EE4A9B0}" destId="{15CF0748-79BA-A740-AA97-E515A0DDBCE2}" srcOrd="0" destOrd="0" presId="urn:microsoft.com/office/officeart/2008/layout/HalfCircleOrganizationChart"/>
    <dgm:cxn modelId="{FA44C449-3435-3744-9BB1-0436534445D3}" type="presParOf" srcId="{15CF0748-79BA-A740-AA97-E515A0DDBCE2}" destId="{A9A51220-AADA-7C47-85E6-33947CCBD4EF}" srcOrd="0" destOrd="0" presId="urn:microsoft.com/office/officeart/2008/layout/HalfCircleOrganizationChart"/>
    <dgm:cxn modelId="{447CE29B-883A-4049-97FA-F28F37956C9A}" type="presParOf" srcId="{15CF0748-79BA-A740-AA97-E515A0DDBCE2}" destId="{36EB61A7-354E-F144-ABFE-3F7EFE46652D}" srcOrd="1" destOrd="0" presId="urn:microsoft.com/office/officeart/2008/layout/HalfCircleOrganizationChart"/>
    <dgm:cxn modelId="{74824659-D9E2-374D-8B50-3BA8E8A7DA8C}" type="presParOf" srcId="{15CF0748-79BA-A740-AA97-E515A0DDBCE2}" destId="{AA2192F1-7817-F64E-B15F-23B3294EBD09}" srcOrd="2" destOrd="0" presId="urn:microsoft.com/office/officeart/2008/layout/HalfCircleOrganizationChart"/>
    <dgm:cxn modelId="{BD5C75D1-A705-CD45-B783-B3B56AB55FEA}" type="presParOf" srcId="{15CF0748-79BA-A740-AA97-E515A0DDBCE2}" destId="{7253CCF0-E6A7-BE4E-A882-B96D6AFE97C4}" srcOrd="3" destOrd="0" presId="urn:microsoft.com/office/officeart/2008/layout/HalfCircleOrganizationChart"/>
    <dgm:cxn modelId="{7BEF1D34-4FD5-994F-B617-A44873C20936}" type="presParOf" srcId="{CED9A5A6-E4AE-2643-984B-B0CE5EE4A9B0}" destId="{12AAAF49-AB8F-2242-8174-74B9B847F68C}" srcOrd="1" destOrd="0" presId="urn:microsoft.com/office/officeart/2008/layout/HalfCircleOrganizationChart"/>
    <dgm:cxn modelId="{505CAA33-1FBC-9940-A7D5-3ED0B24E42D3}" type="presParOf" srcId="{12AAAF49-AB8F-2242-8174-74B9B847F68C}" destId="{2F287410-B48F-4A4F-B444-E80BB2D8FF58}" srcOrd="0" destOrd="0" presId="urn:microsoft.com/office/officeart/2008/layout/HalfCircleOrganizationChart"/>
    <dgm:cxn modelId="{1AC3E2F8-05F7-834A-9BA8-4ED966C133AC}" type="presParOf" srcId="{12AAAF49-AB8F-2242-8174-74B9B847F68C}" destId="{4D1229E6-4C61-5F48-BDF4-4511587111E2}" srcOrd="1" destOrd="0" presId="urn:microsoft.com/office/officeart/2008/layout/HalfCircleOrganizationChart"/>
    <dgm:cxn modelId="{396035F9-7C8C-C249-8EDA-56E6CA6E7E5C}" type="presParOf" srcId="{4D1229E6-4C61-5F48-BDF4-4511587111E2}" destId="{C93D282F-36CE-954A-8AF0-47CBD80A831F}" srcOrd="0" destOrd="0" presId="urn:microsoft.com/office/officeart/2008/layout/HalfCircleOrganizationChart"/>
    <dgm:cxn modelId="{522ED2F4-BF62-244D-9C43-CFED118C5198}" type="presParOf" srcId="{C93D282F-36CE-954A-8AF0-47CBD80A831F}" destId="{8CF08F28-97A5-7845-B1E9-C47ECDDD0EB0}" srcOrd="0" destOrd="0" presId="urn:microsoft.com/office/officeart/2008/layout/HalfCircleOrganizationChart"/>
    <dgm:cxn modelId="{85BBFDA3-F092-6746-95CB-4EB830F51009}" type="presParOf" srcId="{C93D282F-36CE-954A-8AF0-47CBD80A831F}" destId="{91C23732-7C7C-C247-944B-A9469F5BF5DD}" srcOrd="1" destOrd="0" presId="urn:microsoft.com/office/officeart/2008/layout/HalfCircleOrganizationChart"/>
    <dgm:cxn modelId="{F8489B34-C32D-AA4B-804E-6A5E5AC2F5E1}" type="presParOf" srcId="{C93D282F-36CE-954A-8AF0-47CBD80A831F}" destId="{D7D20B04-4B27-5A4F-8C3B-E2DF810D05C7}" srcOrd="2" destOrd="0" presId="urn:microsoft.com/office/officeart/2008/layout/HalfCircleOrganizationChart"/>
    <dgm:cxn modelId="{92A40CA6-9C13-A44B-AEFA-69440E040399}" type="presParOf" srcId="{C93D282F-36CE-954A-8AF0-47CBD80A831F}" destId="{7C13A4E7-ED00-0440-A3C4-F304B22C171E}" srcOrd="3" destOrd="0" presId="urn:microsoft.com/office/officeart/2008/layout/HalfCircleOrganizationChart"/>
    <dgm:cxn modelId="{C2499F80-66E3-D845-A93B-B346F0478C9A}" type="presParOf" srcId="{4D1229E6-4C61-5F48-BDF4-4511587111E2}" destId="{5A0E355C-A5D9-1C40-86E0-BF94338886F8}" srcOrd="1" destOrd="0" presId="urn:microsoft.com/office/officeart/2008/layout/HalfCircleOrganizationChart"/>
    <dgm:cxn modelId="{482C498E-A93D-EF49-AC45-E7905B8542A0}" type="presParOf" srcId="{4D1229E6-4C61-5F48-BDF4-4511587111E2}" destId="{22426899-FDFC-5F4C-8220-AA5F7A3D1698}" srcOrd="2" destOrd="0" presId="urn:microsoft.com/office/officeart/2008/layout/HalfCircleOrganizationChart"/>
    <dgm:cxn modelId="{312552D2-B5C8-9F49-AC6E-379654025631}" type="presParOf" srcId="{12AAAF49-AB8F-2242-8174-74B9B847F68C}" destId="{9FC494F8-2E92-A34A-BA95-C6E9CE78AFEB}" srcOrd="2" destOrd="0" presId="urn:microsoft.com/office/officeart/2008/layout/HalfCircleOrganizationChart"/>
    <dgm:cxn modelId="{8B777A71-B087-184F-8918-E80F1248878D}" type="presParOf" srcId="{12AAAF49-AB8F-2242-8174-74B9B847F68C}" destId="{48166120-FF29-FA44-9890-E184D9735078}" srcOrd="3" destOrd="0" presId="urn:microsoft.com/office/officeart/2008/layout/HalfCircleOrganizationChart"/>
    <dgm:cxn modelId="{3F154031-713F-D748-99E1-30E9FEF96473}" type="presParOf" srcId="{48166120-FF29-FA44-9890-E184D9735078}" destId="{6CBFDDF7-5FB9-5742-A8F5-9473E8E35C30}" srcOrd="0" destOrd="0" presId="urn:microsoft.com/office/officeart/2008/layout/HalfCircleOrganizationChart"/>
    <dgm:cxn modelId="{EB0FF60B-5B63-7743-800D-DE5C28DA35A0}" type="presParOf" srcId="{6CBFDDF7-5FB9-5742-A8F5-9473E8E35C30}" destId="{BC90FA75-E86C-834C-BC04-5C407562D421}" srcOrd="0" destOrd="0" presId="urn:microsoft.com/office/officeart/2008/layout/HalfCircleOrganizationChart"/>
    <dgm:cxn modelId="{633CBE0C-8AE7-1A4A-8E76-3AAEE06E7536}" type="presParOf" srcId="{6CBFDDF7-5FB9-5742-A8F5-9473E8E35C30}" destId="{A2BC331B-DE10-654D-81BF-8CBB7D531041}" srcOrd="1" destOrd="0" presId="urn:microsoft.com/office/officeart/2008/layout/HalfCircleOrganizationChart"/>
    <dgm:cxn modelId="{9FBF4451-85F3-BE4F-AA6F-0E305EEA1784}" type="presParOf" srcId="{6CBFDDF7-5FB9-5742-A8F5-9473E8E35C30}" destId="{115256AA-E176-DE40-AA6A-A906468E2B73}" srcOrd="2" destOrd="0" presId="urn:microsoft.com/office/officeart/2008/layout/HalfCircleOrganizationChart"/>
    <dgm:cxn modelId="{91BCD689-04E0-7842-9DEF-EA1868F789BA}" type="presParOf" srcId="{6CBFDDF7-5FB9-5742-A8F5-9473E8E35C30}" destId="{FA9E9DFB-C2CA-3D43-BFC7-FE3CC28C597B}" srcOrd="3" destOrd="0" presId="urn:microsoft.com/office/officeart/2008/layout/HalfCircleOrganizationChart"/>
    <dgm:cxn modelId="{A0545420-8784-F34C-94D0-CED939233D09}" type="presParOf" srcId="{48166120-FF29-FA44-9890-E184D9735078}" destId="{91564A36-F9AB-9245-8B80-D703D786961D}" srcOrd="1" destOrd="0" presId="urn:microsoft.com/office/officeart/2008/layout/HalfCircleOrganizationChart"/>
    <dgm:cxn modelId="{906AB5DB-9C61-B94C-89C0-D5B5F61A0A60}" type="presParOf" srcId="{48166120-FF29-FA44-9890-E184D9735078}" destId="{EFE3F1ED-5F81-9F4D-BFDD-D56262367394}" srcOrd="2" destOrd="0" presId="urn:microsoft.com/office/officeart/2008/layout/HalfCircleOrganizationChart"/>
    <dgm:cxn modelId="{C0F7108C-DD38-354F-BE23-4146C7F57F09}" type="presParOf" srcId="{12AAAF49-AB8F-2242-8174-74B9B847F68C}" destId="{5CFF6D4A-97C4-364F-845D-414053E41ED8}" srcOrd="4" destOrd="0" presId="urn:microsoft.com/office/officeart/2008/layout/HalfCircleOrganizationChart"/>
    <dgm:cxn modelId="{D0B39E09-7A0D-D846-B352-E31CB8CFB494}" type="presParOf" srcId="{12AAAF49-AB8F-2242-8174-74B9B847F68C}" destId="{BB3E3487-5A58-CC46-9A91-C500E4125649}" srcOrd="5" destOrd="0" presId="urn:microsoft.com/office/officeart/2008/layout/HalfCircleOrganizationChart"/>
    <dgm:cxn modelId="{F06C1143-DE06-164F-A883-D03FDD133CA5}" type="presParOf" srcId="{BB3E3487-5A58-CC46-9A91-C500E4125649}" destId="{7062A9A8-7F19-214D-9AE2-D229DD289016}" srcOrd="0" destOrd="0" presId="urn:microsoft.com/office/officeart/2008/layout/HalfCircleOrganizationChart"/>
    <dgm:cxn modelId="{9F73F827-E622-204E-8A9F-11C03208AC53}" type="presParOf" srcId="{7062A9A8-7F19-214D-9AE2-D229DD289016}" destId="{BC3E435D-7CC7-5449-855F-F0EDEDF83078}" srcOrd="0" destOrd="0" presId="urn:microsoft.com/office/officeart/2008/layout/HalfCircleOrganizationChart"/>
    <dgm:cxn modelId="{364EC2EB-3C9F-BE46-BE7F-7E603B484D16}" type="presParOf" srcId="{7062A9A8-7F19-214D-9AE2-D229DD289016}" destId="{5D3B983F-729E-5A42-9F6A-7CF0F5EAB8C1}" srcOrd="1" destOrd="0" presId="urn:microsoft.com/office/officeart/2008/layout/HalfCircleOrganizationChart"/>
    <dgm:cxn modelId="{5F08A0F8-9C87-4740-B8EB-0CA362155BEE}" type="presParOf" srcId="{7062A9A8-7F19-214D-9AE2-D229DD289016}" destId="{E644BF8C-D054-BC4B-8D30-686C591F285C}" srcOrd="2" destOrd="0" presId="urn:microsoft.com/office/officeart/2008/layout/HalfCircleOrganizationChart"/>
    <dgm:cxn modelId="{D832119E-B1F2-C046-9B38-2ADEE44424ED}" type="presParOf" srcId="{7062A9A8-7F19-214D-9AE2-D229DD289016}" destId="{CC2FD34D-8ABD-324D-8E00-EC7BA7B58555}" srcOrd="3" destOrd="0" presId="urn:microsoft.com/office/officeart/2008/layout/HalfCircleOrganizationChart"/>
    <dgm:cxn modelId="{0004477D-FB4F-054E-A777-329F284CE10E}" type="presParOf" srcId="{BB3E3487-5A58-CC46-9A91-C500E4125649}" destId="{A2DE3350-BCA0-F947-BF4C-8B2BE7C7C8C9}" srcOrd="1" destOrd="0" presId="urn:microsoft.com/office/officeart/2008/layout/HalfCircleOrganizationChart"/>
    <dgm:cxn modelId="{31DBBBFB-7F44-7D40-A985-32CA372163B1}" type="presParOf" srcId="{BB3E3487-5A58-CC46-9A91-C500E4125649}" destId="{33F2A1D0-E5C9-0240-9CF4-11F397015AA6}" srcOrd="2" destOrd="0" presId="urn:microsoft.com/office/officeart/2008/layout/HalfCircleOrganizationChart"/>
    <dgm:cxn modelId="{B066DE85-EAE7-984A-B53A-A185395A1B40}" type="presParOf" srcId="{12AAAF49-AB8F-2242-8174-74B9B847F68C}" destId="{6973D813-4ED8-B44F-9398-85FEF5CAE088}" srcOrd="6" destOrd="0" presId="urn:microsoft.com/office/officeart/2008/layout/HalfCircleOrganizationChart"/>
    <dgm:cxn modelId="{771EF5FE-4816-B645-A56A-095258E12BE4}" type="presParOf" srcId="{12AAAF49-AB8F-2242-8174-74B9B847F68C}" destId="{330E5BFF-4372-C44B-887F-6334D1C352BD}" srcOrd="7" destOrd="0" presId="urn:microsoft.com/office/officeart/2008/layout/HalfCircleOrganizationChart"/>
    <dgm:cxn modelId="{662E96FE-FCDC-3B43-89C2-0291E8E28185}" type="presParOf" srcId="{330E5BFF-4372-C44B-887F-6334D1C352BD}" destId="{92F9C0DB-E6CE-DF4D-83F0-E0EC649BBB35}" srcOrd="0" destOrd="0" presId="urn:microsoft.com/office/officeart/2008/layout/HalfCircleOrganizationChart"/>
    <dgm:cxn modelId="{711E8224-E485-E14A-9336-93AA6C11C99C}" type="presParOf" srcId="{92F9C0DB-E6CE-DF4D-83F0-E0EC649BBB35}" destId="{28F566DD-A6CC-6742-87B6-510D75C13F1F}" srcOrd="0" destOrd="0" presId="urn:microsoft.com/office/officeart/2008/layout/HalfCircleOrganizationChart"/>
    <dgm:cxn modelId="{99C26941-B029-5D4A-BE9F-5C211F7406E2}" type="presParOf" srcId="{92F9C0DB-E6CE-DF4D-83F0-E0EC649BBB35}" destId="{9B46C4FB-521B-BB49-A811-3E134A31B92D}" srcOrd="1" destOrd="0" presId="urn:microsoft.com/office/officeart/2008/layout/HalfCircleOrganizationChart"/>
    <dgm:cxn modelId="{58CB6129-FF10-C745-BAA9-32BC248C023E}" type="presParOf" srcId="{92F9C0DB-E6CE-DF4D-83F0-E0EC649BBB35}" destId="{B107FD5C-5D7D-F241-9747-CE99AD797311}" srcOrd="2" destOrd="0" presId="urn:microsoft.com/office/officeart/2008/layout/HalfCircleOrganizationChart"/>
    <dgm:cxn modelId="{A37D2A06-916C-2843-BABB-2EE7C20ABEEE}" type="presParOf" srcId="{92F9C0DB-E6CE-DF4D-83F0-E0EC649BBB35}" destId="{0F2EEEDA-6790-1949-960B-0673CE7CFEF7}" srcOrd="3" destOrd="0" presId="urn:microsoft.com/office/officeart/2008/layout/HalfCircleOrganizationChart"/>
    <dgm:cxn modelId="{D7C2D016-1388-F044-B870-6B717B6D3A45}" type="presParOf" srcId="{330E5BFF-4372-C44B-887F-6334D1C352BD}" destId="{AAB175AE-86CB-DC41-A110-815AEF6AC54F}" srcOrd="1" destOrd="0" presId="urn:microsoft.com/office/officeart/2008/layout/HalfCircleOrganizationChart"/>
    <dgm:cxn modelId="{B04C0530-0714-F14F-AE14-32C2760108CC}" type="presParOf" srcId="{330E5BFF-4372-C44B-887F-6334D1C352BD}" destId="{38BFC13B-32C3-954E-835D-075FE0CA25AA}" srcOrd="2" destOrd="0" presId="urn:microsoft.com/office/officeart/2008/layout/HalfCircleOrganizationChart"/>
    <dgm:cxn modelId="{3B990D41-AB70-214D-93D3-103FCCB535D6}" type="presParOf" srcId="{CED9A5A6-E4AE-2643-984B-B0CE5EE4A9B0}" destId="{BE5CD96D-9AFA-5645-ABA4-26FC01C4A535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73D813-4ED8-B44F-9398-85FEF5CAE088}">
      <dsp:nvSpPr>
        <dsp:cNvPr id="0" name=""/>
        <dsp:cNvSpPr/>
      </dsp:nvSpPr>
      <dsp:spPr>
        <a:xfrm>
          <a:off x="3858418" y="1519506"/>
          <a:ext cx="3021937" cy="3496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4822"/>
              </a:lnTo>
              <a:lnTo>
                <a:pt x="3021937" y="174822"/>
              </a:lnTo>
              <a:lnTo>
                <a:pt x="3021937" y="349645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FF6D4A-97C4-364F-845D-414053E41ED8}">
      <dsp:nvSpPr>
        <dsp:cNvPr id="0" name=""/>
        <dsp:cNvSpPr/>
      </dsp:nvSpPr>
      <dsp:spPr>
        <a:xfrm>
          <a:off x="3858418" y="1519506"/>
          <a:ext cx="1007312" cy="3496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4822"/>
              </a:lnTo>
              <a:lnTo>
                <a:pt x="1007312" y="174822"/>
              </a:lnTo>
              <a:lnTo>
                <a:pt x="1007312" y="349645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C494F8-2E92-A34A-BA95-C6E9CE78AFEB}">
      <dsp:nvSpPr>
        <dsp:cNvPr id="0" name=""/>
        <dsp:cNvSpPr/>
      </dsp:nvSpPr>
      <dsp:spPr>
        <a:xfrm>
          <a:off x="2851106" y="1519506"/>
          <a:ext cx="1007312" cy="349645"/>
        </a:xfrm>
        <a:custGeom>
          <a:avLst/>
          <a:gdLst/>
          <a:ahLst/>
          <a:cxnLst/>
          <a:rect l="0" t="0" r="0" b="0"/>
          <a:pathLst>
            <a:path>
              <a:moveTo>
                <a:pt x="1007312" y="0"/>
              </a:moveTo>
              <a:lnTo>
                <a:pt x="1007312" y="174822"/>
              </a:lnTo>
              <a:lnTo>
                <a:pt x="0" y="174822"/>
              </a:lnTo>
              <a:lnTo>
                <a:pt x="0" y="349645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287410-B48F-4A4F-B444-E80BB2D8FF58}">
      <dsp:nvSpPr>
        <dsp:cNvPr id="0" name=""/>
        <dsp:cNvSpPr/>
      </dsp:nvSpPr>
      <dsp:spPr>
        <a:xfrm>
          <a:off x="836481" y="1519506"/>
          <a:ext cx="3021937" cy="349645"/>
        </a:xfrm>
        <a:custGeom>
          <a:avLst/>
          <a:gdLst/>
          <a:ahLst/>
          <a:cxnLst/>
          <a:rect l="0" t="0" r="0" b="0"/>
          <a:pathLst>
            <a:path>
              <a:moveTo>
                <a:pt x="3021937" y="0"/>
              </a:moveTo>
              <a:lnTo>
                <a:pt x="3021937" y="174822"/>
              </a:lnTo>
              <a:lnTo>
                <a:pt x="0" y="174822"/>
              </a:lnTo>
              <a:lnTo>
                <a:pt x="0" y="349645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EB61A7-354E-F144-ABFE-3F7EFE46652D}">
      <dsp:nvSpPr>
        <dsp:cNvPr id="0" name=""/>
        <dsp:cNvSpPr/>
      </dsp:nvSpPr>
      <dsp:spPr>
        <a:xfrm>
          <a:off x="3442174" y="687016"/>
          <a:ext cx="832489" cy="832489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2192F1-7817-F64E-B15F-23B3294EBD09}">
      <dsp:nvSpPr>
        <dsp:cNvPr id="0" name=""/>
        <dsp:cNvSpPr/>
      </dsp:nvSpPr>
      <dsp:spPr>
        <a:xfrm>
          <a:off x="3442174" y="687016"/>
          <a:ext cx="832489" cy="832489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A51220-AADA-7C47-85E6-33947CCBD4EF}">
      <dsp:nvSpPr>
        <dsp:cNvPr id="0" name=""/>
        <dsp:cNvSpPr/>
      </dsp:nvSpPr>
      <dsp:spPr>
        <a:xfrm>
          <a:off x="3025929" y="836864"/>
          <a:ext cx="1664979" cy="532793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smtClean="0">
              <a:solidFill>
                <a:srgbClr val="FFFFFF"/>
              </a:solidFill>
            </a:rPr>
            <a:t>Paul</a:t>
          </a:r>
          <a:br>
            <a:rPr lang="fr-FR" sz="1100" kern="1200" dirty="0" smtClean="0">
              <a:solidFill>
                <a:srgbClr val="FFFFFF"/>
              </a:solidFill>
            </a:rPr>
          </a:br>
          <a:r>
            <a:rPr lang="fr-FR" sz="1100" kern="1200" dirty="0" smtClean="0">
              <a:solidFill>
                <a:srgbClr val="FFFFFF"/>
              </a:solidFill>
            </a:rPr>
            <a:t>chef de projet et expert MVC</a:t>
          </a:r>
          <a:endParaRPr lang="fr-FR" sz="1100" kern="1200" dirty="0">
            <a:solidFill>
              <a:srgbClr val="FFFFFF"/>
            </a:solidFill>
          </a:endParaRPr>
        </a:p>
      </dsp:txBody>
      <dsp:txXfrm>
        <a:off x="3025929" y="836864"/>
        <a:ext cx="1664979" cy="532793"/>
      </dsp:txXfrm>
    </dsp:sp>
    <dsp:sp modelId="{91C23732-7C7C-C247-944B-A9469F5BF5DD}">
      <dsp:nvSpPr>
        <dsp:cNvPr id="0" name=""/>
        <dsp:cNvSpPr/>
      </dsp:nvSpPr>
      <dsp:spPr>
        <a:xfrm>
          <a:off x="420236" y="1869151"/>
          <a:ext cx="832489" cy="832489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D20B04-4B27-5A4F-8C3B-E2DF810D05C7}">
      <dsp:nvSpPr>
        <dsp:cNvPr id="0" name=""/>
        <dsp:cNvSpPr/>
      </dsp:nvSpPr>
      <dsp:spPr>
        <a:xfrm>
          <a:off x="420236" y="1869151"/>
          <a:ext cx="832489" cy="832489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F08F28-97A5-7845-B1E9-C47ECDDD0EB0}">
      <dsp:nvSpPr>
        <dsp:cNvPr id="0" name=""/>
        <dsp:cNvSpPr/>
      </dsp:nvSpPr>
      <dsp:spPr>
        <a:xfrm>
          <a:off x="3991" y="2018999"/>
          <a:ext cx="1664979" cy="532793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smtClean="0">
              <a:solidFill>
                <a:srgbClr val="FFFFFF"/>
              </a:solidFill>
            </a:rPr>
            <a:t>Arthur</a:t>
          </a:r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smtClean="0">
              <a:solidFill>
                <a:srgbClr val="FFFFFF"/>
              </a:solidFill>
            </a:rPr>
            <a:t>Expert environnement de développement</a:t>
          </a:r>
          <a:endParaRPr lang="fr-FR" sz="1100" kern="1200" dirty="0">
            <a:solidFill>
              <a:srgbClr val="FFFFFF"/>
            </a:solidFill>
          </a:endParaRPr>
        </a:p>
      </dsp:txBody>
      <dsp:txXfrm>
        <a:off x="3991" y="2018999"/>
        <a:ext cx="1664979" cy="532793"/>
      </dsp:txXfrm>
    </dsp:sp>
    <dsp:sp modelId="{A2BC331B-DE10-654D-81BF-8CBB7D531041}">
      <dsp:nvSpPr>
        <dsp:cNvPr id="0" name=""/>
        <dsp:cNvSpPr/>
      </dsp:nvSpPr>
      <dsp:spPr>
        <a:xfrm>
          <a:off x="2434861" y="1869151"/>
          <a:ext cx="832489" cy="832489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5256AA-E176-DE40-AA6A-A906468E2B73}">
      <dsp:nvSpPr>
        <dsp:cNvPr id="0" name=""/>
        <dsp:cNvSpPr/>
      </dsp:nvSpPr>
      <dsp:spPr>
        <a:xfrm>
          <a:off x="2434861" y="1869151"/>
          <a:ext cx="832489" cy="832489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90FA75-E86C-834C-BC04-5C407562D421}">
      <dsp:nvSpPr>
        <dsp:cNvPr id="0" name=""/>
        <dsp:cNvSpPr/>
      </dsp:nvSpPr>
      <dsp:spPr>
        <a:xfrm>
          <a:off x="2018616" y="2018999"/>
          <a:ext cx="1664979" cy="532793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smtClean="0">
              <a:solidFill>
                <a:srgbClr val="FFFFFF"/>
              </a:solidFill>
            </a:rPr>
            <a:t>Nicolas</a:t>
          </a:r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smtClean="0">
              <a:solidFill>
                <a:srgbClr val="FFFFFF"/>
              </a:solidFill>
            </a:rPr>
            <a:t>Expert POO</a:t>
          </a:r>
          <a:endParaRPr lang="fr-FR" sz="1100" kern="1200" dirty="0">
            <a:solidFill>
              <a:srgbClr val="FFFFFF"/>
            </a:solidFill>
          </a:endParaRPr>
        </a:p>
      </dsp:txBody>
      <dsp:txXfrm>
        <a:off x="2018616" y="2018999"/>
        <a:ext cx="1664979" cy="532793"/>
      </dsp:txXfrm>
    </dsp:sp>
    <dsp:sp modelId="{5D3B983F-729E-5A42-9F6A-7CF0F5EAB8C1}">
      <dsp:nvSpPr>
        <dsp:cNvPr id="0" name=""/>
        <dsp:cNvSpPr/>
      </dsp:nvSpPr>
      <dsp:spPr>
        <a:xfrm>
          <a:off x="4449486" y="1869151"/>
          <a:ext cx="832489" cy="832489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44BF8C-D054-BC4B-8D30-686C591F285C}">
      <dsp:nvSpPr>
        <dsp:cNvPr id="0" name=""/>
        <dsp:cNvSpPr/>
      </dsp:nvSpPr>
      <dsp:spPr>
        <a:xfrm>
          <a:off x="4449486" y="1869151"/>
          <a:ext cx="832489" cy="832489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3E435D-7CC7-5449-855F-F0EDEDF83078}">
      <dsp:nvSpPr>
        <dsp:cNvPr id="0" name=""/>
        <dsp:cNvSpPr/>
      </dsp:nvSpPr>
      <dsp:spPr>
        <a:xfrm>
          <a:off x="4033241" y="2018999"/>
          <a:ext cx="1664979" cy="532793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smtClean="0">
              <a:solidFill>
                <a:srgbClr val="FFFFFF"/>
              </a:solidFill>
            </a:rPr>
            <a:t>Gaël</a:t>
          </a:r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smtClean="0">
              <a:solidFill>
                <a:srgbClr val="FFFFFF"/>
              </a:solidFill>
            </a:rPr>
            <a:t>Expert modélisation</a:t>
          </a:r>
          <a:endParaRPr lang="fr-FR" sz="1100" kern="1200" dirty="0">
            <a:solidFill>
              <a:srgbClr val="FFFFFF"/>
            </a:solidFill>
          </a:endParaRPr>
        </a:p>
      </dsp:txBody>
      <dsp:txXfrm>
        <a:off x="4033241" y="2018999"/>
        <a:ext cx="1664979" cy="532793"/>
      </dsp:txXfrm>
    </dsp:sp>
    <dsp:sp modelId="{9B46C4FB-521B-BB49-A811-3E134A31B92D}">
      <dsp:nvSpPr>
        <dsp:cNvPr id="0" name=""/>
        <dsp:cNvSpPr/>
      </dsp:nvSpPr>
      <dsp:spPr>
        <a:xfrm>
          <a:off x="6464111" y="1869151"/>
          <a:ext cx="832489" cy="832489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07FD5C-5D7D-F241-9747-CE99AD797311}">
      <dsp:nvSpPr>
        <dsp:cNvPr id="0" name=""/>
        <dsp:cNvSpPr/>
      </dsp:nvSpPr>
      <dsp:spPr>
        <a:xfrm>
          <a:off x="6464111" y="1869151"/>
          <a:ext cx="832489" cy="832489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F566DD-A6CC-6742-87B6-510D75C13F1F}">
      <dsp:nvSpPr>
        <dsp:cNvPr id="0" name=""/>
        <dsp:cNvSpPr/>
      </dsp:nvSpPr>
      <dsp:spPr>
        <a:xfrm>
          <a:off x="6047866" y="2018999"/>
          <a:ext cx="1664979" cy="532793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smtClean="0">
              <a:solidFill>
                <a:srgbClr val="FFFFFF"/>
              </a:solidFill>
            </a:rPr>
            <a:t>Aurélia</a:t>
          </a:r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smtClean="0">
              <a:solidFill>
                <a:srgbClr val="FFFFFF"/>
              </a:solidFill>
            </a:rPr>
            <a:t>Expert Qualité</a:t>
          </a:r>
        </a:p>
      </dsp:txBody>
      <dsp:txXfrm>
        <a:off x="6047866" y="2018999"/>
        <a:ext cx="1664979" cy="5327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BC3856-844B-D944-8472-6B0FA5B0E295}" type="datetime1">
              <a:rPr lang="en-US" smtClean="0"/>
              <a:t>05/01/15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79442D-B6FD-6342-9131-24D8CF1FF10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44473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D05FA9-3C1E-D742-94B2-28D329ADC865}" type="datetime1">
              <a:rPr lang="en-US" smtClean="0"/>
              <a:t>05/01/15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F3E0E5-8BEB-604B-A363-973B25FC209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54613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F3E0E5-8BEB-604B-A363-973B25FC2091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69052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F3E0E5-8BEB-604B-A363-973B25FC2091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70050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F3E0E5-8BEB-604B-A363-973B25FC2091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70050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F3E0E5-8BEB-604B-A363-973B25FC2091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70050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F3E0E5-8BEB-604B-A363-973B25FC2091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70050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F3E0E5-8BEB-604B-A363-973B25FC2091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70050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F3E0E5-8BEB-604B-A363-973B25FC2091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70050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F3E0E5-8BEB-604B-A363-973B25FC2091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70050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F3E0E5-8BEB-604B-A363-973B25FC2091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70050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F3E0E5-8BEB-604B-A363-973B25FC2091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70050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F3E0E5-8BEB-604B-A363-973B25FC2091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70050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F3E0E5-8BEB-604B-A363-973B25FC2091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70050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F3E0E5-8BEB-604B-A363-973B25FC2091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70050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F3E0E5-8BEB-604B-A363-973B25FC2091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70050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F3E0E5-8BEB-604B-A363-973B25FC2091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70050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itleSlid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</p:pic>
      <p:grpSp>
        <p:nvGrpSpPr>
          <p:cNvPr id="53" name="Group 52"/>
          <p:cNvGrpSpPr/>
          <p:nvPr/>
        </p:nvGrpSpPr>
        <p:grpSpPr>
          <a:xfrm>
            <a:off x="103644" y="1997845"/>
            <a:ext cx="9264100" cy="3669157"/>
            <a:chOff x="103644" y="1997845"/>
            <a:chExt cx="9264100" cy="3669157"/>
          </a:xfrm>
        </p:grpSpPr>
        <p:sp>
          <p:nvSpPr>
            <p:cNvPr id="21" name="Freeform 20"/>
            <p:cNvSpPr/>
            <p:nvPr/>
          </p:nvSpPr>
          <p:spPr>
            <a:xfrm rot="15669120">
              <a:off x="3703491" y="-842257"/>
              <a:ext cx="2064406" cy="9264100"/>
            </a:xfrm>
            <a:custGeom>
              <a:avLst/>
              <a:gdLst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0 w 2209695"/>
                <a:gd name="connsiteY7" fmla="*/ 9154402 h 9154402"/>
                <a:gd name="connsiteX8" fmla="*/ 0 w 2209695"/>
                <a:gd name="connsiteY8" fmla="*/ 9154402 h 9154402"/>
                <a:gd name="connsiteX9" fmla="*/ 0 w 2209695"/>
                <a:gd name="connsiteY9" fmla="*/ 9154402 h 9154402"/>
                <a:gd name="connsiteX10" fmla="*/ 0 w 2209695"/>
                <a:gd name="connsiteY10" fmla="*/ 1104848 h 9154402"/>
                <a:gd name="connsiteX11" fmla="*/ 323604 w 2209695"/>
                <a:gd name="connsiteY11" fmla="*/ 323603 h 9154402"/>
                <a:gd name="connsiteX12" fmla="*/ 1104850 w 2209695"/>
                <a:gd name="connsiteY12" fmla="*/ 2 h 9154402"/>
                <a:gd name="connsiteX13" fmla="*/ 1104848 w 2209695"/>
                <a:gd name="connsiteY13" fmla="*/ 0 h 9154402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0 w 2209695"/>
                <a:gd name="connsiteY7" fmla="*/ 9154402 h 9154402"/>
                <a:gd name="connsiteX8" fmla="*/ 0 w 2209695"/>
                <a:gd name="connsiteY8" fmla="*/ 9154402 h 9154402"/>
                <a:gd name="connsiteX9" fmla="*/ 0 w 2209695"/>
                <a:gd name="connsiteY9" fmla="*/ 9154402 h 9154402"/>
                <a:gd name="connsiteX10" fmla="*/ 1503 w 2209695"/>
                <a:gd name="connsiteY10" fmla="*/ 8780893 h 9154402"/>
                <a:gd name="connsiteX11" fmla="*/ 0 w 2209695"/>
                <a:gd name="connsiteY11" fmla="*/ 1104848 h 9154402"/>
                <a:gd name="connsiteX12" fmla="*/ 323604 w 2209695"/>
                <a:gd name="connsiteY12" fmla="*/ 323603 h 9154402"/>
                <a:gd name="connsiteX13" fmla="*/ 1104850 w 2209695"/>
                <a:gd name="connsiteY13" fmla="*/ 2 h 9154402"/>
                <a:gd name="connsiteX14" fmla="*/ 1104848 w 2209695"/>
                <a:gd name="connsiteY14" fmla="*/ 0 h 9154402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0 w 2209695"/>
                <a:gd name="connsiteY7" fmla="*/ 9154402 h 9154402"/>
                <a:gd name="connsiteX8" fmla="*/ 0 w 2209695"/>
                <a:gd name="connsiteY8" fmla="*/ 9154402 h 9154402"/>
                <a:gd name="connsiteX9" fmla="*/ 1503 w 2209695"/>
                <a:gd name="connsiteY9" fmla="*/ 8780893 h 9154402"/>
                <a:gd name="connsiteX10" fmla="*/ 0 w 2209695"/>
                <a:gd name="connsiteY10" fmla="*/ 1104848 h 9154402"/>
                <a:gd name="connsiteX11" fmla="*/ 323604 w 2209695"/>
                <a:gd name="connsiteY11" fmla="*/ 323603 h 9154402"/>
                <a:gd name="connsiteX12" fmla="*/ 1104850 w 2209695"/>
                <a:gd name="connsiteY12" fmla="*/ 2 h 9154402"/>
                <a:gd name="connsiteX13" fmla="*/ 1104848 w 2209695"/>
                <a:gd name="connsiteY13" fmla="*/ 0 h 9154402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0 w 2209695"/>
                <a:gd name="connsiteY7" fmla="*/ 9154402 h 9154402"/>
                <a:gd name="connsiteX8" fmla="*/ 1503 w 2209695"/>
                <a:gd name="connsiteY8" fmla="*/ 8780893 h 9154402"/>
                <a:gd name="connsiteX9" fmla="*/ 0 w 2209695"/>
                <a:gd name="connsiteY9" fmla="*/ 1104848 h 9154402"/>
                <a:gd name="connsiteX10" fmla="*/ 323604 w 2209695"/>
                <a:gd name="connsiteY10" fmla="*/ 323603 h 9154402"/>
                <a:gd name="connsiteX11" fmla="*/ 1104850 w 2209695"/>
                <a:gd name="connsiteY11" fmla="*/ 2 h 9154402"/>
                <a:gd name="connsiteX12" fmla="*/ 1104848 w 2209695"/>
                <a:gd name="connsiteY12" fmla="*/ 0 h 9154402"/>
                <a:gd name="connsiteX0" fmla="*/ 1144487 w 2249334"/>
                <a:gd name="connsiteY0" fmla="*/ 0 h 9154755"/>
                <a:gd name="connsiteX1" fmla="*/ 1144487 w 2249334"/>
                <a:gd name="connsiteY1" fmla="*/ 0 h 9154755"/>
                <a:gd name="connsiteX2" fmla="*/ 1925732 w 2249334"/>
                <a:gd name="connsiteY2" fmla="*/ 323604 h 9154755"/>
                <a:gd name="connsiteX3" fmla="*/ 2249333 w 2249334"/>
                <a:gd name="connsiteY3" fmla="*/ 1104850 h 9154755"/>
                <a:gd name="connsiteX4" fmla="*/ 2249334 w 2249334"/>
                <a:gd name="connsiteY4" fmla="*/ 9154402 h 9154755"/>
                <a:gd name="connsiteX5" fmla="*/ 2249334 w 2249334"/>
                <a:gd name="connsiteY5" fmla="*/ 9154402 h 9154755"/>
                <a:gd name="connsiteX6" fmla="*/ 2249334 w 2249334"/>
                <a:gd name="connsiteY6" fmla="*/ 9154402 h 9154755"/>
                <a:gd name="connsiteX7" fmla="*/ 0 w 2249334"/>
                <a:gd name="connsiteY7" fmla="*/ 9154755 h 9154755"/>
                <a:gd name="connsiteX8" fmla="*/ 41142 w 2249334"/>
                <a:gd name="connsiteY8" fmla="*/ 8780893 h 9154755"/>
                <a:gd name="connsiteX9" fmla="*/ 39639 w 2249334"/>
                <a:gd name="connsiteY9" fmla="*/ 1104848 h 9154755"/>
                <a:gd name="connsiteX10" fmla="*/ 363243 w 2249334"/>
                <a:gd name="connsiteY10" fmla="*/ 323603 h 9154755"/>
                <a:gd name="connsiteX11" fmla="*/ 1144489 w 2249334"/>
                <a:gd name="connsiteY11" fmla="*/ 2 h 9154755"/>
                <a:gd name="connsiteX12" fmla="*/ 1144487 w 2249334"/>
                <a:gd name="connsiteY12" fmla="*/ 0 h 9154755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1503 w 2209695"/>
                <a:gd name="connsiteY7" fmla="*/ 8780893 h 9154402"/>
                <a:gd name="connsiteX8" fmla="*/ 0 w 2209695"/>
                <a:gd name="connsiteY8" fmla="*/ 1104848 h 9154402"/>
                <a:gd name="connsiteX9" fmla="*/ 323604 w 2209695"/>
                <a:gd name="connsiteY9" fmla="*/ 323603 h 9154402"/>
                <a:gd name="connsiteX10" fmla="*/ 1104850 w 2209695"/>
                <a:gd name="connsiteY10" fmla="*/ 2 h 9154402"/>
                <a:gd name="connsiteX11" fmla="*/ 1104848 w 2209695"/>
                <a:gd name="connsiteY11" fmla="*/ 0 h 9154402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37157 w 2209695"/>
                <a:gd name="connsiteY7" fmla="*/ 8792966 h 9154402"/>
                <a:gd name="connsiteX8" fmla="*/ 0 w 2209695"/>
                <a:gd name="connsiteY8" fmla="*/ 1104848 h 9154402"/>
                <a:gd name="connsiteX9" fmla="*/ 323604 w 2209695"/>
                <a:gd name="connsiteY9" fmla="*/ 323603 h 9154402"/>
                <a:gd name="connsiteX10" fmla="*/ 1104850 w 2209695"/>
                <a:gd name="connsiteY10" fmla="*/ 2 h 9154402"/>
                <a:gd name="connsiteX11" fmla="*/ 1104848 w 2209695"/>
                <a:gd name="connsiteY11" fmla="*/ 0 h 9154402"/>
                <a:gd name="connsiteX0" fmla="*/ 37157 w 2301135"/>
                <a:gd name="connsiteY0" fmla="*/ 8792966 h 9245842"/>
                <a:gd name="connsiteX1" fmla="*/ 0 w 2301135"/>
                <a:gd name="connsiteY1" fmla="*/ 1104848 h 9245842"/>
                <a:gd name="connsiteX2" fmla="*/ 323604 w 2301135"/>
                <a:gd name="connsiteY2" fmla="*/ 323603 h 9245842"/>
                <a:gd name="connsiteX3" fmla="*/ 1104850 w 2301135"/>
                <a:gd name="connsiteY3" fmla="*/ 2 h 9245842"/>
                <a:gd name="connsiteX4" fmla="*/ 1104848 w 2301135"/>
                <a:gd name="connsiteY4" fmla="*/ 0 h 9245842"/>
                <a:gd name="connsiteX5" fmla="*/ 1104848 w 2301135"/>
                <a:gd name="connsiteY5" fmla="*/ 0 h 9245842"/>
                <a:gd name="connsiteX6" fmla="*/ 1886093 w 2301135"/>
                <a:gd name="connsiteY6" fmla="*/ 323604 h 9245842"/>
                <a:gd name="connsiteX7" fmla="*/ 2209694 w 2301135"/>
                <a:gd name="connsiteY7" fmla="*/ 1104850 h 9245842"/>
                <a:gd name="connsiteX8" fmla="*/ 2209695 w 2301135"/>
                <a:gd name="connsiteY8" fmla="*/ 9154402 h 9245842"/>
                <a:gd name="connsiteX9" fmla="*/ 2209695 w 2301135"/>
                <a:gd name="connsiteY9" fmla="*/ 9154402 h 9245842"/>
                <a:gd name="connsiteX10" fmla="*/ 2301135 w 2301135"/>
                <a:gd name="connsiteY10" fmla="*/ 9245842 h 9245842"/>
                <a:gd name="connsiteX0" fmla="*/ 37157 w 2209695"/>
                <a:gd name="connsiteY0" fmla="*/ 8792966 h 9154402"/>
                <a:gd name="connsiteX1" fmla="*/ 0 w 2209695"/>
                <a:gd name="connsiteY1" fmla="*/ 1104848 h 9154402"/>
                <a:gd name="connsiteX2" fmla="*/ 323604 w 2209695"/>
                <a:gd name="connsiteY2" fmla="*/ 323603 h 9154402"/>
                <a:gd name="connsiteX3" fmla="*/ 1104850 w 2209695"/>
                <a:gd name="connsiteY3" fmla="*/ 2 h 9154402"/>
                <a:gd name="connsiteX4" fmla="*/ 1104848 w 2209695"/>
                <a:gd name="connsiteY4" fmla="*/ 0 h 9154402"/>
                <a:gd name="connsiteX5" fmla="*/ 1104848 w 2209695"/>
                <a:gd name="connsiteY5" fmla="*/ 0 h 9154402"/>
                <a:gd name="connsiteX6" fmla="*/ 1886093 w 2209695"/>
                <a:gd name="connsiteY6" fmla="*/ 323604 h 9154402"/>
                <a:gd name="connsiteX7" fmla="*/ 2209694 w 2209695"/>
                <a:gd name="connsiteY7" fmla="*/ 1104850 h 9154402"/>
                <a:gd name="connsiteX8" fmla="*/ 2209695 w 2209695"/>
                <a:gd name="connsiteY8" fmla="*/ 9154402 h 9154402"/>
                <a:gd name="connsiteX9" fmla="*/ 2209695 w 2209695"/>
                <a:gd name="connsiteY9" fmla="*/ 9154402 h 9154402"/>
                <a:gd name="connsiteX0" fmla="*/ 93577 w 2209695"/>
                <a:gd name="connsiteY0" fmla="*/ 8811781 h 9154402"/>
                <a:gd name="connsiteX1" fmla="*/ 0 w 2209695"/>
                <a:gd name="connsiteY1" fmla="*/ 1104848 h 9154402"/>
                <a:gd name="connsiteX2" fmla="*/ 323604 w 2209695"/>
                <a:gd name="connsiteY2" fmla="*/ 323603 h 9154402"/>
                <a:gd name="connsiteX3" fmla="*/ 1104850 w 2209695"/>
                <a:gd name="connsiteY3" fmla="*/ 2 h 9154402"/>
                <a:gd name="connsiteX4" fmla="*/ 1104848 w 2209695"/>
                <a:gd name="connsiteY4" fmla="*/ 0 h 9154402"/>
                <a:gd name="connsiteX5" fmla="*/ 1104848 w 2209695"/>
                <a:gd name="connsiteY5" fmla="*/ 0 h 9154402"/>
                <a:gd name="connsiteX6" fmla="*/ 1886093 w 2209695"/>
                <a:gd name="connsiteY6" fmla="*/ 323604 h 9154402"/>
                <a:gd name="connsiteX7" fmla="*/ 2209694 w 2209695"/>
                <a:gd name="connsiteY7" fmla="*/ 1104850 h 9154402"/>
                <a:gd name="connsiteX8" fmla="*/ 2209695 w 2209695"/>
                <a:gd name="connsiteY8" fmla="*/ 9154402 h 9154402"/>
                <a:gd name="connsiteX9" fmla="*/ 2209695 w 2209695"/>
                <a:gd name="connsiteY9" fmla="*/ 9154402 h 9154402"/>
                <a:gd name="connsiteX0" fmla="*/ 93577 w 2209695"/>
                <a:gd name="connsiteY0" fmla="*/ 8811781 h 9154402"/>
                <a:gd name="connsiteX1" fmla="*/ 0 w 2209695"/>
                <a:gd name="connsiteY1" fmla="*/ 1104848 h 9154402"/>
                <a:gd name="connsiteX2" fmla="*/ 323604 w 2209695"/>
                <a:gd name="connsiteY2" fmla="*/ 323603 h 9154402"/>
                <a:gd name="connsiteX3" fmla="*/ 1104850 w 2209695"/>
                <a:gd name="connsiteY3" fmla="*/ 2 h 9154402"/>
                <a:gd name="connsiteX4" fmla="*/ 1104848 w 2209695"/>
                <a:gd name="connsiteY4" fmla="*/ 0 h 9154402"/>
                <a:gd name="connsiteX5" fmla="*/ 1104848 w 2209695"/>
                <a:gd name="connsiteY5" fmla="*/ 0 h 9154402"/>
                <a:gd name="connsiteX6" fmla="*/ 1886093 w 2209695"/>
                <a:gd name="connsiteY6" fmla="*/ 323604 h 9154402"/>
                <a:gd name="connsiteX7" fmla="*/ 2209694 w 2209695"/>
                <a:gd name="connsiteY7" fmla="*/ 1104850 h 9154402"/>
                <a:gd name="connsiteX8" fmla="*/ 2209695 w 2209695"/>
                <a:gd name="connsiteY8" fmla="*/ 9154402 h 9154402"/>
                <a:gd name="connsiteX9" fmla="*/ 2209695 w 2209695"/>
                <a:gd name="connsiteY9" fmla="*/ 9154402 h 9154402"/>
                <a:gd name="connsiteX0" fmla="*/ 67397 w 2209695"/>
                <a:gd name="connsiteY0" fmla="*/ 8829966 h 9154402"/>
                <a:gd name="connsiteX1" fmla="*/ 0 w 2209695"/>
                <a:gd name="connsiteY1" fmla="*/ 1104848 h 9154402"/>
                <a:gd name="connsiteX2" fmla="*/ 323604 w 2209695"/>
                <a:gd name="connsiteY2" fmla="*/ 323603 h 9154402"/>
                <a:gd name="connsiteX3" fmla="*/ 1104850 w 2209695"/>
                <a:gd name="connsiteY3" fmla="*/ 2 h 9154402"/>
                <a:gd name="connsiteX4" fmla="*/ 1104848 w 2209695"/>
                <a:gd name="connsiteY4" fmla="*/ 0 h 9154402"/>
                <a:gd name="connsiteX5" fmla="*/ 1104848 w 2209695"/>
                <a:gd name="connsiteY5" fmla="*/ 0 h 9154402"/>
                <a:gd name="connsiteX6" fmla="*/ 1886093 w 2209695"/>
                <a:gd name="connsiteY6" fmla="*/ 323604 h 9154402"/>
                <a:gd name="connsiteX7" fmla="*/ 2209694 w 2209695"/>
                <a:gd name="connsiteY7" fmla="*/ 1104850 h 9154402"/>
                <a:gd name="connsiteX8" fmla="*/ 2209695 w 2209695"/>
                <a:gd name="connsiteY8" fmla="*/ 9154402 h 9154402"/>
                <a:gd name="connsiteX9" fmla="*/ 2209695 w 2209695"/>
                <a:gd name="connsiteY9" fmla="*/ 9154402 h 9154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09695" h="9154402">
                  <a:moveTo>
                    <a:pt x="67397" y="8829966"/>
                  </a:moveTo>
                  <a:lnTo>
                    <a:pt x="0" y="1104848"/>
                  </a:lnTo>
                  <a:cubicBezTo>
                    <a:pt x="0" y="811824"/>
                    <a:pt x="116404" y="530802"/>
                    <a:pt x="323604" y="323603"/>
                  </a:cubicBezTo>
                  <a:cubicBezTo>
                    <a:pt x="530804" y="116404"/>
                    <a:pt x="811826" y="1"/>
                    <a:pt x="1104850" y="2"/>
                  </a:cubicBezTo>
                  <a:lnTo>
                    <a:pt x="1104848" y="0"/>
                  </a:lnTo>
                  <a:lnTo>
                    <a:pt x="1104848" y="0"/>
                  </a:lnTo>
                  <a:cubicBezTo>
                    <a:pt x="1397872" y="0"/>
                    <a:pt x="1678894" y="116404"/>
                    <a:pt x="1886093" y="323604"/>
                  </a:cubicBezTo>
                  <a:cubicBezTo>
                    <a:pt x="2093292" y="530804"/>
                    <a:pt x="2209695" y="811826"/>
                    <a:pt x="2209694" y="1104850"/>
                  </a:cubicBezTo>
                  <a:cubicBezTo>
                    <a:pt x="2209694" y="3788034"/>
                    <a:pt x="2209695" y="6471218"/>
                    <a:pt x="2209695" y="9154402"/>
                  </a:cubicBezTo>
                  <a:lnTo>
                    <a:pt x="2209695" y="9154402"/>
                  </a:lnTo>
                </a:path>
              </a:pathLst>
            </a:custGeom>
            <a:solidFill>
              <a:srgbClr val="073779">
                <a:alpha val="80000"/>
              </a:srgbClr>
            </a:solidFill>
            <a:ln w="25400">
              <a:solidFill>
                <a:schemeClr val="accent2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3" name="Freeform 22"/>
            <p:cNvSpPr/>
            <p:nvPr/>
          </p:nvSpPr>
          <p:spPr>
            <a:xfrm rot="15660000">
              <a:off x="5179560" y="1579153"/>
              <a:ext cx="1040884" cy="7134813"/>
            </a:xfrm>
            <a:custGeom>
              <a:avLst/>
              <a:gdLst>
                <a:gd name="connsiteX0" fmla="*/ 498324 w 996648"/>
                <a:gd name="connsiteY0" fmla="*/ 0 h 6971904"/>
                <a:gd name="connsiteX1" fmla="*/ 498324 w 996648"/>
                <a:gd name="connsiteY1" fmla="*/ 0 h 6971904"/>
                <a:gd name="connsiteX2" fmla="*/ 850692 w 996648"/>
                <a:gd name="connsiteY2" fmla="*/ 145956 h 6971904"/>
                <a:gd name="connsiteX3" fmla="*/ 996647 w 996648"/>
                <a:gd name="connsiteY3" fmla="*/ 498325 h 6971904"/>
                <a:gd name="connsiteX4" fmla="*/ 996648 w 996648"/>
                <a:gd name="connsiteY4" fmla="*/ 6971904 h 6971904"/>
                <a:gd name="connsiteX5" fmla="*/ 996648 w 996648"/>
                <a:gd name="connsiteY5" fmla="*/ 6971904 h 6971904"/>
                <a:gd name="connsiteX6" fmla="*/ 996648 w 996648"/>
                <a:gd name="connsiteY6" fmla="*/ 6971904 h 6971904"/>
                <a:gd name="connsiteX7" fmla="*/ 0 w 996648"/>
                <a:gd name="connsiteY7" fmla="*/ 6971904 h 6971904"/>
                <a:gd name="connsiteX8" fmla="*/ 0 w 996648"/>
                <a:gd name="connsiteY8" fmla="*/ 6971904 h 6971904"/>
                <a:gd name="connsiteX9" fmla="*/ 0 w 996648"/>
                <a:gd name="connsiteY9" fmla="*/ 6971904 h 6971904"/>
                <a:gd name="connsiteX10" fmla="*/ 0 w 996648"/>
                <a:gd name="connsiteY10" fmla="*/ 498324 h 6971904"/>
                <a:gd name="connsiteX11" fmla="*/ 145956 w 996648"/>
                <a:gd name="connsiteY11" fmla="*/ 145956 h 6971904"/>
                <a:gd name="connsiteX12" fmla="*/ 498325 w 996648"/>
                <a:gd name="connsiteY12" fmla="*/ 1 h 6971904"/>
                <a:gd name="connsiteX13" fmla="*/ 498324 w 996648"/>
                <a:gd name="connsiteY13" fmla="*/ 0 h 6971904"/>
                <a:gd name="connsiteX0" fmla="*/ 498324 w 1051569"/>
                <a:gd name="connsiteY0" fmla="*/ 0 h 7134903"/>
                <a:gd name="connsiteX1" fmla="*/ 498324 w 1051569"/>
                <a:gd name="connsiteY1" fmla="*/ 0 h 7134903"/>
                <a:gd name="connsiteX2" fmla="*/ 850692 w 1051569"/>
                <a:gd name="connsiteY2" fmla="*/ 145956 h 7134903"/>
                <a:gd name="connsiteX3" fmla="*/ 996647 w 1051569"/>
                <a:gd name="connsiteY3" fmla="*/ 498325 h 7134903"/>
                <a:gd name="connsiteX4" fmla="*/ 996648 w 1051569"/>
                <a:gd name="connsiteY4" fmla="*/ 6971904 h 7134903"/>
                <a:gd name="connsiteX5" fmla="*/ 996648 w 1051569"/>
                <a:gd name="connsiteY5" fmla="*/ 6971904 h 7134903"/>
                <a:gd name="connsiteX6" fmla="*/ 1051569 w 1051569"/>
                <a:gd name="connsiteY6" fmla="*/ 7134903 h 7134903"/>
                <a:gd name="connsiteX7" fmla="*/ 0 w 1051569"/>
                <a:gd name="connsiteY7" fmla="*/ 6971904 h 7134903"/>
                <a:gd name="connsiteX8" fmla="*/ 0 w 1051569"/>
                <a:gd name="connsiteY8" fmla="*/ 6971904 h 7134903"/>
                <a:gd name="connsiteX9" fmla="*/ 0 w 1051569"/>
                <a:gd name="connsiteY9" fmla="*/ 6971904 h 7134903"/>
                <a:gd name="connsiteX10" fmla="*/ 0 w 1051569"/>
                <a:gd name="connsiteY10" fmla="*/ 498324 h 7134903"/>
                <a:gd name="connsiteX11" fmla="*/ 145956 w 1051569"/>
                <a:gd name="connsiteY11" fmla="*/ 145956 h 7134903"/>
                <a:gd name="connsiteX12" fmla="*/ 498325 w 1051569"/>
                <a:gd name="connsiteY12" fmla="*/ 1 h 7134903"/>
                <a:gd name="connsiteX13" fmla="*/ 498324 w 1051569"/>
                <a:gd name="connsiteY13" fmla="*/ 0 h 7134903"/>
                <a:gd name="connsiteX0" fmla="*/ 498324 w 1051569"/>
                <a:gd name="connsiteY0" fmla="*/ 0 h 7134903"/>
                <a:gd name="connsiteX1" fmla="*/ 498324 w 1051569"/>
                <a:gd name="connsiteY1" fmla="*/ 0 h 7134903"/>
                <a:gd name="connsiteX2" fmla="*/ 850692 w 1051569"/>
                <a:gd name="connsiteY2" fmla="*/ 145956 h 7134903"/>
                <a:gd name="connsiteX3" fmla="*/ 996647 w 1051569"/>
                <a:gd name="connsiteY3" fmla="*/ 498325 h 7134903"/>
                <a:gd name="connsiteX4" fmla="*/ 996648 w 1051569"/>
                <a:gd name="connsiteY4" fmla="*/ 6971904 h 7134903"/>
                <a:gd name="connsiteX5" fmla="*/ 1051569 w 1051569"/>
                <a:gd name="connsiteY5" fmla="*/ 7134903 h 7134903"/>
                <a:gd name="connsiteX6" fmla="*/ 0 w 1051569"/>
                <a:gd name="connsiteY6" fmla="*/ 6971904 h 7134903"/>
                <a:gd name="connsiteX7" fmla="*/ 0 w 1051569"/>
                <a:gd name="connsiteY7" fmla="*/ 6971904 h 7134903"/>
                <a:gd name="connsiteX8" fmla="*/ 0 w 1051569"/>
                <a:gd name="connsiteY8" fmla="*/ 6971904 h 7134903"/>
                <a:gd name="connsiteX9" fmla="*/ 0 w 1051569"/>
                <a:gd name="connsiteY9" fmla="*/ 498324 h 7134903"/>
                <a:gd name="connsiteX10" fmla="*/ 145956 w 1051569"/>
                <a:gd name="connsiteY10" fmla="*/ 145956 h 7134903"/>
                <a:gd name="connsiteX11" fmla="*/ 498325 w 1051569"/>
                <a:gd name="connsiteY11" fmla="*/ 1 h 7134903"/>
                <a:gd name="connsiteX12" fmla="*/ 498324 w 1051569"/>
                <a:gd name="connsiteY12" fmla="*/ 0 h 7134903"/>
                <a:gd name="connsiteX0" fmla="*/ 498324 w 1217677"/>
                <a:gd name="connsiteY0" fmla="*/ 0 h 7134903"/>
                <a:gd name="connsiteX1" fmla="*/ 498324 w 1217677"/>
                <a:gd name="connsiteY1" fmla="*/ 0 h 7134903"/>
                <a:gd name="connsiteX2" fmla="*/ 850692 w 1217677"/>
                <a:gd name="connsiteY2" fmla="*/ 145956 h 7134903"/>
                <a:gd name="connsiteX3" fmla="*/ 996647 w 1217677"/>
                <a:gd name="connsiteY3" fmla="*/ 498325 h 7134903"/>
                <a:gd name="connsiteX4" fmla="*/ 1051569 w 1217677"/>
                <a:gd name="connsiteY4" fmla="*/ 7134903 h 7134903"/>
                <a:gd name="connsiteX5" fmla="*/ 0 w 1217677"/>
                <a:gd name="connsiteY5" fmla="*/ 6971904 h 7134903"/>
                <a:gd name="connsiteX6" fmla="*/ 0 w 1217677"/>
                <a:gd name="connsiteY6" fmla="*/ 6971904 h 7134903"/>
                <a:gd name="connsiteX7" fmla="*/ 0 w 1217677"/>
                <a:gd name="connsiteY7" fmla="*/ 6971904 h 7134903"/>
                <a:gd name="connsiteX8" fmla="*/ 0 w 1217677"/>
                <a:gd name="connsiteY8" fmla="*/ 498324 h 7134903"/>
                <a:gd name="connsiteX9" fmla="*/ 145956 w 1217677"/>
                <a:gd name="connsiteY9" fmla="*/ 145956 h 7134903"/>
                <a:gd name="connsiteX10" fmla="*/ 498325 w 1217677"/>
                <a:gd name="connsiteY10" fmla="*/ 1 h 7134903"/>
                <a:gd name="connsiteX11" fmla="*/ 498324 w 1217677"/>
                <a:gd name="connsiteY11" fmla="*/ 0 h 7134903"/>
                <a:gd name="connsiteX0" fmla="*/ 498324 w 1051569"/>
                <a:gd name="connsiteY0" fmla="*/ 0 h 7134903"/>
                <a:gd name="connsiteX1" fmla="*/ 498324 w 1051569"/>
                <a:gd name="connsiteY1" fmla="*/ 0 h 7134903"/>
                <a:gd name="connsiteX2" fmla="*/ 850692 w 1051569"/>
                <a:gd name="connsiteY2" fmla="*/ 145956 h 7134903"/>
                <a:gd name="connsiteX3" fmla="*/ 996647 w 1051569"/>
                <a:gd name="connsiteY3" fmla="*/ 498325 h 7134903"/>
                <a:gd name="connsiteX4" fmla="*/ 1051569 w 1051569"/>
                <a:gd name="connsiteY4" fmla="*/ 7134903 h 7134903"/>
                <a:gd name="connsiteX5" fmla="*/ 0 w 1051569"/>
                <a:gd name="connsiteY5" fmla="*/ 6971904 h 7134903"/>
                <a:gd name="connsiteX6" fmla="*/ 0 w 1051569"/>
                <a:gd name="connsiteY6" fmla="*/ 6971904 h 7134903"/>
                <a:gd name="connsiteX7" fmla="*/ 0 w 1051569"/>
                <a:gd name="connsiteY7" fmla="*/ 6971904 h 7134903"/>
                <a:gd name="connsiteX8" fmla="*/ 0 w 1051569"/>
                <a:gd name="connsiteY8" fmla="*/ 498324 h 7134903"/>
                <a:gd name="connsiteX9" fmla="*/ 145956 w 1051569"/>
                <a:gd name="connsiteY9" fmla="*/ 145956 h 7134903"/>
                <a:gd name="connsiteX10" fmla="*/ 498325 w 1051569"/>
                <a:gd name="connsiteY10" fmla="*/ 1 h 7134903"/>
                <a:gd name="connsiteX11" fmla="*/ 498324 w 1051569"/>
                <a:gd name="connsiteY11" fmla="*/ 0 h 7134903"/>
                <a:gd name="connsiteX0" fmla="*/ 0 w 1143009"/>
                <a:gd name="connsiteY0" fmla="*/ 6971904 h 7226343"/>
                <a:gd name="connsiteX1" fmla="*/ 0 w 1143009"/>
                <a:gd name="connsiteY1" fmla="*/ 6971904 h 7226343"/>
                <a:gd name="connsiteX2" fmla="*/ 0 w 1143009"/>
                <a:gd name="connsiteY2" fmla="*/ 6971904 h 7226343"/>
                <a:gd name="connsiteX3" fmla="*/ 0 w 1143009"/>
                <a:gd name="connsiteY3" fmla="*/ 498324 h 7226343"/>
                <a:gd name="connsiteX4" fmla="*/ 145956 w 1143009"/>
                <a:gd name="connsiteY4" fmla="*/ 145956 h 7226343"/>
                <a:gd name="connsiteX5" fmla="*/ 498325 w 1143009"/>
                <a:gd name="connsiteY5" fmla="*/ 1 h 7226343"/>
                <a:gd name="connsiteX6" fmla="*/ 498324 w 1143009"/>
                <a:gd name="connsiteY6" fmla="*/ 0 h 7226343"/>
                <a:gd name="connsiteX7" fmla="*/ 498324 w 1143009"/>
                <a:gd name="connsiteY7" fmla="*/ 0 h 7226343"/>
                <a:gd name="connsiteX8" fmla="*/ 850692 w 1143009"/>
                <a:gd name="connsiteY8" fmla="*/ 145956 h 7226343"/>
                <a:gd name="connsiteX9" fmla="*/ 996647 w 1143009"/>
                <a:gd name="connsiteY9" fmla="*/ 498325 h 7226343"/>
                <a:gd name="connsiteX10" fmla="*/ 1143009 w 1143009"/>
                <a:gd name="connsiteY10" fmla="*/ 7226343 h 7226343"/>
                <a:gd name="connsiteX0" fmla="*/ 0 w 1095577"/>
                <a:gd name="connsiteY0" fmla="*/ 6971904 h 7197301"/>
                <a:gd name="connsiteX1" fmla="*/ 0 w 1095577"/>
                <a:gd name="connsiteY1" fmla="*/ 6971904 h 7197301"/>
                <a:gd name="connsiteX2" fmla="*/ 0 w 1095577"/>
                <a:gd name="connsiteY2" fmla="*/ 6971904 h 7197301"/>
                <a:gd name="connsiteX3" fmla="*/ 0 w 1095577"/>
                <a:gd name="connsiteY3" fmla="*/ 498324 h 7197301"/>
                <a:gd name="connsiteX4" fmla="*/ 145956 w 1095577"/>
                <a:gd name="connsiteY4" fmla="*/ 145956 h 7197301"/>
                <a:gd name="connsiteX5" fmla="*/ 498325 w 1095577"/>
                <a:gd name="connsiteY5" fmla="*/ 1 h 7197301"/>
                <a:gd name="connsiteX6" fmla="*/ 498324 w 1095577"/>
                <a:gd name="connsiteY6" fmla="*/ 0 h 7197301"/>
                <a:gd name="connsiteX7" fmla="*/ 498324 w 1095577"/>
                <a:gd name="connsiteY7" fmla="*/ 0 h 7197301"/>
                <a:gd name="connsiteX8" fmla="*/ 850692 w 1095577"/>
                <a:gd name="connsiteY8" fmla="*/ 145956 h 7197301"/>
                <a:gd name="connsiteX9" fmla="*/ 996647 w 1095577"/>
                <a:gd name="connsiteY9" fmla="*/ 498325 h 7197301"/>
                <a:gd name="connsiteX10" fmla="*/ 1095577 w 1095577"/>
                <a:gd name="connsiteY10" fmla="*/ 7197301 h 7197301"/>
                <a:gd name="connsiteX0" fmla="*/ 0 w 1045874"/>
                <a:gd name="connsiteY0" fmla="*/ 6971904 h 7103308"/>
                <a:gd name="connsiteX1" fmla="*/ 0 w 1045874"/>
                <a:gd name="connsiteY1" fmla="*/ 6971904 h 7103308"/>
                <a:gd name="connsiteX2" fmla="*/ 0 w 1045874"/>
                <a:gd name="connsiteY2" fmla="*/ 6971904 h 7103308"/>
                <a:gd name="connsiteX3" fmla="*/ 0 w 1045874"/>
                <a:gd name="connsiteY3" fmla="*/ 498324 h 7103308"/>
                <a:gd name="connsiteX4" fmla="*/ 145956 w 1045874"/>
                <a:gd name="connsiteY4" fmla="*/ 145956 h 7103308"/>
                <a:gd name="connsiteX5" fmla="*/ 498325 w 1045874"/>
                <a:gd name="connsiteY5" fmla="*/ 1 h 7103308"/>
                <a:gd name="connsiteX6" fmla="*/ 498324 w 1045874"/>
                <a:gd name="connsiteY6" fmla="*/ 0 h 7103308"/>
                <a:gd name="connsiteX7" fmla="*/ 498324 w 1045874"/>
                <a:gd name="connsiteY7" fmla="*/ 0 h 7103308"/>
                <a:gd name="connsiteX8" fmla="*/ 850692 w 1045874"/>
                <a:gd name="connsiteY8" fmla="*/ 145956 h 7103308"/>
                <a:gd name="connsiteX9" fmla="*/ 996647 w 1045874"/>
                <a:gd name="connsiteY9" fmla="*/ 498325 h 7103308"/>
                <a:gd name="connsiteX10" fmla="*/ 1045874 w 1045874"/>
                <a:gd name="connsiteY10" fmla="*/ 7103308 h 7103308"/>
                <a:gd name="connsiteX0" fmla="*/ 0 w 1040884"/>
                <a:gd name="connsiteY0" fmla="*/ 6971904 h 7134813"/>
                <a:gd name="connsiteX1" fmla="*/ 0 w 1040884"/>
                <a:gd name="connsiteY1" fmla="*/ 6971904 h 7134813"/>
                <a:gd name="connsiteX2" fmla="*/ 0 w 1040884"/>
                <a:gd name="connsiteY2" fmla="*/ 6971904 h 7134813"/>
                <a:gd name="connsiteX3" fmla="*/ 0 w 1040884"/>
                <a:gd name="connsiteY3" fmla="*/ 498324 h 7134813"/>
                <a:gd name="connsiteX4" fmla="*/ 145956 w 1040884"/>
                <a:gd name="connsiteY4" fmla="*/ 145956 h 7134813"/>
                <a:gd name="connsiteX5" fmla="*/ 498325 w 1040884"/>
                <a:gd name="connsiteY5" fmla="*/ 1 h 7134813"/>
                <a:gd name="connsiteX6" fmla="*/ 498324 w 1040884"/>
                <a:gd name="connsiteY6" fmla="*/ 0 h 7134813"/>
                <a:gd name="connsiteX7" fmla="*/ 498324 w 1040884"/>
                <a:gd name="connsiteY7" fmla="*/ 0 h 7134813"/>
                <a:gd name="connsiteX8" fmla="*/ 850692 w 1040884"/>
                <a:gd name="connsiteY8" fmla="*/ 145956 h 7134813"/>
                <a:gd name="connsiteX9" fmla="*/ 996647 w 1040884"/>
                <a:gd name="connsiteY9" fmla="*/ 498325 h 7134813"/>
                <a:gd name="connsiteX10" fmla="*/ 1040884 w 1040884"/>
                <a:gd name="connsiteY10" fmla="*/ 7134813 h 7134813"/>
                <a:gd name="connsiteX0" fmla="*/ 0 w 1040884"/>
                <a:gd name="connsiteY0" fmla="*/ 6971904 h 7134813"/>
                <a:gd name="connsiteX1" fmla="*/ 0 w 1040884"/>
                <a:gd name="connsiteY1" fmla="*/ 6971904 h 7134813"/>
                <a:gd name="connsiteX2" fmla="*/ 0 w 1040884"/>
                <a:gd name="connsiteY2" fmla="*/ 6971904 h 7134813"/>
                <a:gd name="connsiteX3" fmla="*/ 0 w 1040884"/>
                <a:gd name="connsiteY3" fmla="*/ 498324 h 7134813"/>
                <a:gd name="connsiteX4" fmla="*/ 145956 w 1040884"/>
                <a:gd name="connsiteY4" fmla="*/ 145956 h 7134813"/>
                <a:gd name="connsiteX5" fmla="*/ 498325 w 1040884"/>
                <a:gd name="connsiteY5" fmla="*/ 1 h 7134813"/>
                <a:gd name="connsiteX6" fmla="*/ 498324 w 1040884"/>
                <a:gd name="connsiteY6" fmla="*/ 0 h 7134813"/>
                <a:gd name="connsiteX7" fmla="*/ 498324 w 1040884"/>
                <a:gd name="connsiteY7" fmla="*/ 0 h 7134813"/>
                <a:gd name="connsiteX8" fmla="*/ 850692 w 1040884"/>
                <a:gd name="connsiteY8" fmla="*/ 145956 h 7134813"/>
                <a:gd name="connsiteX9" fmla="*/ 996647 w 1040884"/>
                <a:gd name="connsiteY9" fmla="*/ 498325 h 7134813"/>
                <a:gd name="connsiteX10" fmla="*/ 1040884 w 1040884"/>
                <a:gd name="connsiteY10" fmla="*/ 7134813 h 7134813"/>
                <a:gd name="connsiteX0" fmla="*/ 0 w 1040884"/>
                <a:gd name="connsiteY0" fmla="*/ 6971904 h 7134813"/>
                <a:gd name="connsiteX1" fmla="*/ 0 w 1040884"/>
                <a:gd name="connsiteY1" fmla="*/ 6971904 h 7134813"/>
                <a:gd name="connsiteX2" fmla="*/ 0 w 1040884"/>
                <a:gd name="connsiteY2" fmla="*/ 6971904 h 7134813"/>
                <a:gd name="connsiteX3" fmla="*/ 0 w 1040884"/>
                <a:gd name="connsiteY3" fmla="*/ 498324 h 7134813"/>
                <a:gd name="connsiteX4" fmla="*/ 145956 w 1040884"/>
                <a:gd name="connsiteY4" fmla="*/ 145956 h 7134813"/>
                <a:gd name="connsiteX5" fmla="*/ 498325 w 1040884"/>
                <a:gd name="connsiteY5" fmla="*/ 1 h 7134813"/>
                <a:gd name="connsiteX6" fmla="*/ 498324 w 1040884"/>
                <a:gd name="connsiteY6" fmla="*/ 0 h 7134813"/>
                <a:gd name="connsiteX7" fmla="*/ 498324 w 1040884"/>
                <a:gd name="connsiteY7" fmla="*/ 0 h 7134813"/>
                <a:gd name="connsiteX8" fmla="*/ 850692 w 1040884"/>
                <a:gd name="connsiteY8" fmla="*/ 145956 h 7134813"/>
                <a:gd name="connsiteX9" fmla="*/ 996647 w 1040884"/>
                <a:gd name="connsiteY9" fmla="*/ 498325 h 7134813"/>
                <a:gd name="connsiteX10" fmla="*/ 1040884 w 1040884"/>
                <a:gd name="connsiteY10" fmla="*/ 7134813 h 7134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40884" h="7134813">
                  <a:moveTo>
                    <a:pt x="0" y="6971904"/>
                  </a:moveTo>
                  <a:lnTo>
                    <a:pt x="0" y="6971904"/>
                  </a:lnTo>
                  <a:lnTo>
                    <a:pt x="0" y="6971904"/>
                  </a:lnTo>
                  <a:lnTo>
                    <a:pt x="0" y="498324"/>
                  </a:lnTo>
                  <a:cubicBezTo>
                    <a:pt x="0" y="366160"/>
                    <a:pt x="52502" y="239410"/>
                    <a:pt x="145956" y="145956"/>
                  </a:cubicBezTo>
                  <a:cubicBezTo>
                    <a:pt x="239410" y="52502"/>
                    <a:pt x="366161" y="1"/>
                    <a:pt x="498325" y="1"/>
                  </a:cubicBezTo>
                  <a:lnTo>
                    <a:pt x="498324" y="0"/>
                  </a:lnTo>
                  <a:lnTo>
                    <a:pt x="498324" y="0"/>
                  </a:lnTo>
                  <a:cubicBezTo>
                    <a:pt x="630488" y="0"/>
                    <a:pt x="757238" y="52502"/>
                    <a:pt x="850692" y="145956"/>
                  </a:cubicBezTo>
                  <a:cubicBezTo>
                    <a:pt x="944146" y="239410"/>
                    <a:pt x="996647" y="366161"/>
                    <a:pt x="996647" y="498325"/>
                  </a:cubicBezTo>
                  <a:cubicBezTo>
                    <a:pt x="1030126" y="1663149"/>
                    <a:pt x="1037566" y="5867764"/>
                    <a:pt x="1040884" y="7134813"/>
                  </a:cubicBezTo>
                </a:path>
              </a:pathLst>
            </a:custGeom>
            <a:solidFill>
              <a:schemeClr val="tx2">
                <a:alpha val="60000"/>
              </a:schemeClr>
            </a:solidFill>
            <a:ln>
              <a:solidFill>
                <a:schemeClr val="bg2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6" name="Freeform 25"/>
            <p:cNvSpPr/>
            <p:nvPr/>
          </p:nvSpPr>
          <p:spPr>
            <a:xfrm rot="15660000">
              <a:off x="6127955" y="-68851"/>
              <a:ext cx="932370" cy="5296611"/>
            </a:xfrm>
            <a:custGeom>
              <a:avLst/>
              <a:gdLst>
                <a:gd name="connsiteX0" fmla="*/ 457200 w 914400"/>
                <a:gd name="connsiteY0" fmla="*/ 0 h 6172200"/>
                <a:gd name="connsiteX1" fmla="*/ 457200 w 914400"/>
                <a:gd name="connsiteY1" fmla="*/ 0 h 6172200"/>
                <a:gd name="connsiteX2" fmla="*/ 780489 w 914400"/>
                <a:gd name="connsiteY2" fmla="*/ 133911 h 6172200"/>
                <a:gd name="connsiteX3" fmla="*/ 914399 w 914400"/>
                <a:gd name="connsiteY3" fmla="*/ 457201 h 6172200"/>
                <a:gd name="connsiteX4" fmla="*/ 914400 w 914400"/>
                <a:gd name="connsiteY4" fmla="*/ 6172200 h 6172200"/>
                <a:gd name="connsiteX5" fmla="*/ 914400 w 914400"/>
                <a:gd name="connsiteY5" fmla="*/ 6172200 h 6172200"/>
                <a:gd name="connsiteX6" fmla="*/ 914400 w 914400"/>
                <a:gd name="connsiteY6" fmla="*/ 6172200 h 6172200"/>
                <a:gd name="connsiteX7" fmla="*/ 0 w 914400"/>
                <a:gd name="connsiteY7" fmla="*/ 6172200 h 6172200"/>
                <a:gd name="connsiteX8" fmla="*/ 0 w 914400"/>
                <a:gd name="connsiteY8" fmla="*/ 6172200 h 6172200"/>
                <a:gd name="connsiteX9" fmla="*/ 0 w 914400"/>
                <a:gd name="connsiteY9" fmla="*/ 6172200 h 6172200"/>
                <a:gd name="connsiteX10" fmla="*/ 0 w 914400"/>
                <a:gd name="connsiteY10" fmla="*/ 457200 h 6172200"/>
                <a:gd name="connsiteX11" fmla="*/ 133911 w 914400"/>
                <a:gd name="connsiteY11" fmla="*/ 133911 h 6172200"/>
                <a:gd name="connsiteX12" fmla="*/ 457201 w 914400"/>
                <a:gd name="connsiteY12" fmla="*/ 1 h 6172200"/>
                <a:gd name="connsiteX13" fmla="*/ 457200 w 914400"/>
                <a:gd name="connsiteY13" fmla="*/ 0 h 6172200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14400 w 953241"/>
                <a:gd name="connsiteY4" fmla="*/ 6172200 h 6328114"/>
                <a:gd name="connsiteX5" fmla="*/ 914400 w 953241"/>
                <a:gd name="connsiteY5" fmla="*/ 6172200 h 6328114"/>
                <a:gd name="connsiteX6" fmla="*/ 953241 w 953241"/>
                <a:gd name="connsiteY6" fmla="*/ 6328114 h 6328114"/>
                <a:gd name="connsiteX7" fmla="*/ 0 w 953241"/>
                <a:gd name="connsiteY7" fmla="*/ 6172200 h 6328114"/>
                <a:gd name="connsiteX8" fmla="*/ 0 w 953241"/>
                <a:gd name="connsiteY8" fmla="*/ 6172200 h 6328114"/>
                <a:gd name="connsiteX9" fmla="*/ 0 w 953241"/>
                <a:gd name="connsiteY9" fmla="*/ 6172200 h 6328114"/>
                <a:gd name="connsiteX10" fmla="*/ 0 w 953241"/>
                <a:gd name="connsiteY10" fmla="*/ 457200 h 6328114"/>
                <a:gd name="connsiteX11" fmla="*/ 133911 w 953241"/>
                <a:gd name="connsiteY11" fmla="*/ 133911 h 6328114"/>
                <a:gd name="connsiteX12" fmla="*/ 457201 w 953241"/>
                <a:gd name="connsiteY12" fmla="*/ 1 h 6328114"/>
                <a:gd name="connsiteX13" fmla="*/ 457200 w 953241"/>
                <a:gd name="connsiteY13" fmla="*/ 0 h 6328114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14400 w 953241"/>
                <a:gd name="connsiteY4" fmla="*/ 6172200 h 6328114"/>
                <a:gd name="connsiteX5" fmla="*/ 953241 w 953241"/>
                <a:gd name="connsiteY5" fmla="*/ 6328114 h 6328114"/>
                <a:gd name="connsiteX6" fmla="*/ 0 w 953241"/>
                <a:gd name="connsiteY6" fmla="*/ 6172200 h 6328114"/>
                <a:gd name="connsiteX7" fmla="*/ 0 w 953241"/>
                <a:gd name="connsiteY7" fmla="*/ 6172200 h 6328114"/>
                <a:gd name="connsiteX8" fmla="*/ 0 w 953241"/>
                <a:gd name="connsiteY8" fmla="*/ 6172200 h 6328114"/>
                <a:gd name="connsiteX9" fmla="*/ 0 w 953241"/>
                <a:gd name="connsiteY9" fmla="*/ 457200 h 6328114"/>
                <a:gd name="connsiteX10" fmla="*/ 133911 w 953241"/>
                <a:gd name="connsiteY10" fmla="*/ 133911 h 6328114"/>
                <a:gd name="connsiteX11" fmla="*/ 457201 w 953241"/>
                <a:gd name="connsiteY11" fmla="*/ 1 h 6328114"/>
                <a:gd name="connsiteX12" fmla="*/ 457200 w 953241"/>
                <a:gd name="connsiteY12" fmla="*/ 0 h 6328114"/>
                <a:gd name="connsiteX0" fmla="*/ 457200 w 1105641"/>
                <a:gd name="connsiteY0" fmla="*/ 0 h 6328114"/>
                <a:gd name="connsiteX1" fmla="*/ 457200 w 1105641"/>
                <a:gd name="connsiteY1" fmla="*/ 0 h 6328114"/>
                <a:gd name="connsiteX2" fmla="*/ 780489 w 1105641"/>
                <a:gd name="connsiteY2" fmla="*/ 133911 h 6328114"/>
                <a:gd name="connsiteX3" fmla="*/ 914399 w 1105641"/>
                <a:gd name="connsiteY3" fmla="*/ 457201 h 6328114"/>
                <a:gd name="connsiteX4" fmla="*/ 953241 w 1105641"/>
                <a:gd name="connsiteY4" fmla="*/ 6328114 h 6328114"/>
                <a:gd name="connsiteX5" fmla="*/ 0 w 1105641"/>
                <a:gd name="connsiteY5" fmla="*/ 6172200 h 6328114"/>
                <a:gd name="connsiteX6" fmla="*/ 0 w 1105641"/>
                <a:gd name="connsiteY6" fmla="*/ 6172200 h 6328114"/>
                <a:gd name="connsiteX7" fmla="*/ 0 w 1105641"/>
                <a:gd name="connsiteY7" fmla="*/ 6172200 h 6328114"/>
                <a:gd name="connsiteX8" fmla="*/ 0 w 1105641"/>
                <a:gd name="connsiteY8" fmla="*/ 457200 h 6328114"/>
                <a:gd name="connsiteX9" fmla="*/ 133911 w 1105641"/>
                <a:gd name="connsiteY9" fmla="*/ 133911 h 6328114"/>
                <a:gd name="connsiteX10" fmla="*/ 457201 w 1105641"/>
                <a:gd name="connsiteY10" fmla="*/ 1 h 6328114"/>
                <a:gd name="connsiteX11" fmla="*/ 457200 w 1105641"/>
                <a:gd name="connsiteY11" fmla="*/ 0 h 6328114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53241 w 953241"/>
                <a:gd name="connsiteY4" fmla="*/ 6328114 h 6328114"/>
                <a:gd name="connsiteX5" fmla="*/ 0 w 953241"/>
                <a:gd name="connsiteY5" fmla="*/ 6172200 h 6328114"/>
                <a:gd name="connsiteX6" fmla="*/ 0 w 953241"/>
                <a:gd name="connsiteY6" fmla="*/ 6172200 h 6328114"/>
                <a:gd name="connsiteX7" fmla="*/ 0 w 953241"/>
                <a:gd name="connsiteY7" fmla="*/ 6172200 h 6328114"/>
                <a:gd name="connsiteX8" fmla="*/ 0 w 953241"/>
                <a:gd name="connsiteY8" fmla="*/ 457200 h 6328114"/>
                <a:gd name="connsiteX9" fmla="*/ 133911 w 953241"/>
                <a:gd name="connsiteY9" fmla="*/ 133911 h 6328114"/>
                <a:gd name="connsiteX10" fmla="*/ 457201 w 953241"/>
                <a:gd name="connsiteY10" fmla="*/ 1 h 6328114"/>
                <a:gd name="connsiteX11" fmla="*/ 457200 w 953241"/>
                <a:gd name="connsiteY11" fmla="*/ 0 h 6328114"/>
                <a:gd name="connsiteX0" fmla="*/ 457200 w 943191"/>
                <a:gd name="connsiteY0" fmla="*/ 0 h 6312729"/>
                <a:gd name="connsiteX1" fmla="*/ 457200 w 943191"/>
                <a:gd name="connsiteY1" fmla="*/ 0 h 6312729"/>
                <a:gd name="connsiteX2" fmla="*/ 780489 w 943191"/>
                <a:gd name="connsiteY2" fmla="*/ 133911 h 6312729"/>
                <a:gd name="connsiteX3" fmla="*/ 914399 w 943191"/>
                <a:gd name="connsiteY3" fmla="*/ 457201 h 6312729"/>
                <a:gd name="connsiteX4" fmla="*/ 942064 w 943191"/>
                <a:gd name="connsiteY4" fmla="*/ 6312729 h 6312729"/>
                <a:gd name="connsiteX5" fmla="*/ 0 w 943191"/>
                <a:gd name="connsiteY5" fmla="*/ 6172200 h 6312729"/>
                <a:gd name="connsiteX6" fmla="*/ 0 w 943191"/>
                <a:gd name="connsiteY6" fmla="*/ 6172200 h 6312729"/>
                <a:gd name="connsiteX7" fmla="*/ 0 w 943191"/>
                <a:gd name="connsiteY7" fmla="*/ 6172200 h 6312729"/>
                <a:gd name="connsiteX8" fmla="*/ 0 w 943191"/>
                <a:gd name="connsiteY8" fmla="*/ 457200 h 6312729"/>
                <a:gd name="connsiteX9" fmla="*/ 133911 w 943191"/>
                <a:gd name="connsiteY9" fmla="*/ 133911 h 6312729"/>
                <a:gd name="connsiteX10" fmla="*/ 457201 w 943191"/>
                <a:gd name="connsiteY10" fmla="*/ 1 h 6312729"/>
                <a:gd name="connsiteX11" fmla="*/ 457200 w 943191"/>
                <a:gd name="connsiteY11" fmla="*/ 0 h 6312729"/>
                <a:gd name="connsiteX0" fmla="*/ 0 w 1033504"/>
                <a:gd name="connsiteY0" fmla="*/ 6172200 h 6404169"/>
                <a:gd name="connsiteX1" fmla="*/ 0 w 1033504"/>
                <a:gd name="connsiteY1" fmla="*/ 6172200 h 6404169"/>
                <a:gd name="connsiteX2" fmla="*/ 0 w 1033504"/>
                <a:gd name="connsiteY2" fmla="*/ 6172200 h 6404169"/>
                <a:gd name="connsiteX3" fmla="*/ 0 w 1033504"/>
                <a:gd name="connsiteY3" fmla="*/ 457200 h 6404169"/>
                <a:gd name="connsiteX4" fmla="*/ 133911 w 1033504"/>
                <a:gd name="connsiteY4" fmla="*/ 133911 h 6404169"/>
                <a:gd name="connsiteX5" fmla="*/ 457201 w 1033504"/>
                <a:gd name="connsiteY5" fmla="*/ 1 h 6404169"/>
                <a:gd name="connsiteX6" fmla="*/ 457200 w 1033504"/>
                <a:gd name="connsiteY6" fmla="*/ 0 h 6404169"/>
                <a:gd name="connsiteX7" fmla="*/ 457200 w 1033504"/>
                <a:gd name="connsiteY7" fmla="*/ 0 h 6404169"/>
                <a:gd name="connsiteX8" fmla="*/ 780489 w 1033504"/>
                <a:gd name="connsiteY8" fmla="*/ 133911 h 6404169"/>
                <a:gd name="connsiteX9" fmla="*/ 914399 w 1033504"/>
                <a:gd name="connsiteY9" fmla="*/ 457201 h 6404169"/>
                <a:gd name="connsiteX10" fmla="*/ 1033504 w 1033504"/>
                <a:gd name="connsiteY10" fmla="*/ 6404169 h 6404169"/>
                <a:gd name="connsiteX0" fmla="*/ 0 w 1007327"/>
                <a:gd name="connsiteY0" fmla="*/ 6172200 h 6354462"/>
                <a:gd name="connsiteX1" fmla="*/ 0 w 1007327"/>
                <a:gd name="connsiteY1" fmla="*/ 6172200 h 6354462"/>
                <a:gd name="connsiteX2" fmla="*/ 0 w 1007327"/>
                <a:gd name="connsiteY2" fmla="*/ 6172200 h 6354462"/>
                <a:gd name="connsiteX3" fmla="*/ 0 w 1007327"/>
                <a:gd name="connsiteY3" fmla="*/ 457200 h 6354462"/>
                <a:gd name="connsiteX4" fmla="*/ 133911 w 1007327"/>
                <a:gd name="connsiteY4" fmla="*/ 133911 h 6354462"/>
                <a:gd name="connsiteX5" fmla="*/ 457201 w 1007327"/>
                <a:gd name="connsiteY5" fmla="*/ 1 h 6354462"/>
                <a:gd name="connsiteX6" fmla="*/ 457200 w 1007327"/>
                <a:gd name="connsiteY6" fmla="*/ 0 h 6354462"/>
                <a:gd name="connsiteX7" fmla="*/ 457200 w 1007327"/>
                <a:gd name="connsiteY7" fmla="*/ 0 h 6354462"/>
                <a:gd name="connsiteX8" fmla="*/ 780489 w 1007327"/>
                <a:gd name="connsiteY8" fmla="*/ 133911 h 6354462"/>
                <a:gd name="connsiteX9" fmla="*/ 914399 w 1007327"/>
                <a:gd name="connsiteY9" fmla="*/ 457201 h 6354462"/>
                <a:gd name="connsiteX10" fmla="*/ 1007327 w 1007327"/>
                <a:gd name="connsiteY10" fmla="*/ 6354462 h 6354462"/>
                <a:gd name="connsiteX0" fmla="*/ 0 w 1029242"/>
                <a:gd name="connsiteY0" fmla="*/ 6172200 h 6330704"/>
                <a:gd name="connsiteX1" fmla="*/ 0 w 1029242"/>
                <a:gd name="connsiteY1" fmla="*/ 6172200 h 6330704"/>
                <a:gd name="connsiteX2" fmla="*/ 0 w 1029242"/>
                <a:gd name="connsiteY2" fmla="*/ 6172200 h 6330704"/>
                <a:gd name="connsiteX3" fmla="*/ 0 w 1029242"/>
                <a:gd name="connsiteY3" fmla="*/ 457200 h 6330704"/>
                <a:gd name="connsiteX4" fmla="*/ 133911 w 1029242"/>
                <a:gd name="connsiteY4" fmla="*/ 133911 h 6330704"/>
                <a:gd name="connsiteX5" fmla="*/ 457201 w 1029242"/>
                <a:gd name="connsiteY5" fmla="*/ 1 h 6330704"/>
                <a:gd name="connsiteX6" fmla="*/ 457200 w 1029242"/>
                <a:gd name="connsiteY6" fmla="*/ 0 h 6330704"/>
                <a:gd name="connsiteX7" fmla="*/ 457200 w 1029242"/>
                <a:gd name="connsiteY7" fmla="*/ 0 h 6330704"/>
                <a:gd name="connsiteX8" fmla="*/ 780489 w 1029242"/>
                <a:gd name="connsiteY8" fmla="*/ 133911 h 6330704"/>
                <a:gd name="connsiteX9" fmla="*/ 914399 w 1029242"/>
                <a:gd name="connsiteY9" fmla="*/ 457201 h 6330704"/>
                <a:gd name="connsiteX10" fmla="*/ 1029242 w 1029242"/>
                <a:gd name="connsiteY10" fmla="*/ 6330704 h 6330704"/>
                <a:gd name="connsiteX0" fmla="*/ 0 w 964937"/>
                <a:gd name="connsiteY0" fmla="*/ 6172200 h 6306905"/>
                <a:gd name="connsiteX1" fmla="*/ 0 w 964937"/>
                <a:gd name="connsiteY1" fmla="*/ 6172200 h 6306905"/>
                <a:gd name="connsiteX2" fmla="*/ 0 w 964937"/>
                <a:gd name="connsiteY2" fmla="*/ 6172200 h 6306905"/>
                <a:gd name="connsiteX3" fmla="*/ 0 w 964937"/>
                <a:gd name="connsiteY3" fmla="*/ 457200 h 6306905"/>
                <a:gd name="connsiteX4" fmla="*/ 133911 w 964937"/>
                <a:gd name="connsiteY4" fmla="*/ 133911 h 6306905"/>
                <a:gd name="connsiteX5" fmla="*/ 457201 w 964937"/>
                <a:gd name="connsiteY5" fmla="*/ 1 h 6306905"/>
                <a:gd name="connsiteX6" fmla="*/ 457200 w 964937"/>
                <a:gd name="connsiteY6" fmla="*/ 0 h 6306905"/>
                <a:gd name="connsiteX7" fmla="*/ 457200 w 964937"/>
                <a:gd name="connsiteY7" fmla="*/ 0 h 6306905"/>
                <a:gd name="connsiteX8" fmla="*/ 780489 w 964937"/>
                <a:gd name="connsiteY8" fmla="*/ 133911 h 6306905"/>
                <a:gd name="connsiteX9" fmla="*/ 914399 w 964937"/>
                <a:gd name="connsiteY9" fmla="*/ 457201 h 6306905"/>
                <a:gd name="connsiteX10" fmla="*/ 964937 w 964937"/>
                <a:gd name="connsiteY10" fmla="*/ 6306905 h 6306905"/>
                <a:gd name="connsiteX0" fmla="*/ 0 w 958626"/>
                <a:gd name="connsiteY0" fmla="*/ 6172200 h 6346750"/>
                <a:gd name="connsiteX1" fmla="*/ 0 w 958626"/>
                <a:gd name="connsiteY1" fmla="*/ 6172200 h 6346750"/>
                <a:gd name="connsiteX2" fmla="*/ 0 w 958626"/>
                <a:gd name="connsiteY2" fmla="*/ 6172200 h 6346750"/>
                <a:gd name="connsiteX3" fmla="*/ 0 w 958626"/>
                <a:gd name="connsiteY3" fmla="*/ 457200 h 6346750"/>
                <a:gd name="connsiteX4" fmla="*/ 133911 w 958626"/>
                <a:gd name="connsiteY4" fmla="*/ 133911 h 6346750"/>
                <a:gd name="connsiteX5" fmla="*/ 457201 w 958626"/>
                <a:gd name="connsiteY5" fmla="*/ 1 h 6346750"/>
                <a:gd name="connsiteX6" fmla="*/ 457200 w 958626"/>
                <a:gd name="connsiteY6" fmla="*/ 0 h 6346750"/>
                <a:gd name="connsiteX7" fmla="*/ 457200 w 958626"/>
                <a:gd name="connsiteY7" fmla="*/ 0 h 6346750"/>
                <a:gd name="connsiteX8" fmla="*/ 780489 w 958626"/>
                <a:gd name="connsiteY8" fmla="*/ 133911 h 6346750"/>
                <a:gd name="connsiteX9" fmla="*/ 914399 w 958626"/>
                <a:gd name="connsiteY9" fmla="*/ 457201 h 6346750"/>
                <a:gd name="connsiteX10" fmla="*/ 958626 w 958626"/>
                <a:gd name="connsiteY10" fmla="*/ 6346750 h 6346750"/>
                <a:gd name="connsiteX0" fmla="*/ 0 w 960730"/>
                <a:gd name="connsiteY0" fmla="*/ 6172200 h 6333468"/>
                <a:gd name="connsiteX1" fmla="*/ 0 w 960730"/>
                <a:gd name="connsiteY1" fmla="*/ 6172200 h 6333468"/>
                <a:gd name="connsiteX2" fmla="*/ 0 w 960730"/>
                <a:gd name="connsiteY2" fmla="*/ 6172200 h 6333468"/>
                <a:gd name="connsiteX3" fmla="*/ 0 w 960730"/>
                <a:gd name="connsiteY3" fmla="*/ 457200 h 6333468"/>
                <a:gd name="connsiteX4" fmla="*/ 133911 w 960730"/>
                <a:gd name="connsiteY4" fmla="*/ 133911 h 6333468"/>
                <a:gd name="connsiteX5" fmla="*/ 457201 w 960730"/>
                <a:gd name="connsiteY5" fmla="*/ 1 h 6333468"/>
                <a:gd name="connsiteX6" fmla="*/ 457200 w 960730"/>
                <a:gd name="connsiteY6" fmla="*/ 0 h 6333468"/>
                <a:gd name="connsiteX7" fmla="*/ 457200 w 960730"/>
                <a:gd name="connsiteY7" fmla="*/ 0 h 6333468"/>
                <a:gd name="connsiteX8" fmla="*/ 780489 w 960730"/>
                <a:gd name="connsiteY8" fmla="*/ 133911 h 6333468"/>
                <a:gd name="connsiteX9" fmla="*/ 914399 w 960730"/>
                <a:gd name="connsiteY9" fmla="*/ 457201 h 6333468"/>
                <a:gd name="connsiteX10" fmla="*/ 960730 w 960730"/>
                <a:gd name="connsiteY10" fmla="*/ 6333468 h 6333468"/>
                <a:gd name="connsiteX0" fmla="*/ 0 w 962833"/>
                <a:gd name="connsiteY0" fmla="*/ 6172200 h 6320186"/>
                <a:gd name="connsiteX1" fmla="*/ 0 w 962833"/>
                <a:gd name="connsiteY1" fmla="*/ 6172200 h 6320186"/>
                <a:gd name="connsiteX2" fmla="*/ 0 w 962833"/>
                <a:gd name="connsiteY2" fmla="*/ 6172200 h 6320186"/>
                <a:gd name="connsiteX3" fmla="*/ 0 w 962833"/>
                <a:gd name="connsiteY3" fmla="*/ 457200 h 6320186"/>
                <a:gd name="connsiteX4" fmla="*/ 133911 w 962833"/>
                <a:gd name="connsiteY4" fmla="*/ 133911 h 6320186"/>
                <a:gd name="connsiteX5" fmla="*/ 457201 w 962833"/>
                <a:gd name="connsiteY5" fmla="*/ 1 h 6320186"/>
                <a:gd name="connsiteX6" fmla="*/ 457200 w 962833"/>
                <a:gd name="connsiteY6" fmla="*/ 0 h 6320186"/>
                <a:gd name="connsiteX7" fmla="*/ 457200 w 962833"/>
                <a:gd name="connsiteY7" fmla="*/ 0 h 6320186"/>
                <a:gd name="connsiteX8" fmla="*/ 780489 w 962833"/>
                <a:gd name="connsiteY8" fmla="*/ 133911 h 6320186"/>
                <a:gd name="connsiteX9" fmla="*/ 914399 w 962833"/>
                <a:gd name="connsiteY9" fmla="*/ 457201 h 6320186"/>
                <a:gd name="connsiteX10" fmla="*/ 962833 w 962833"/>
                <a:gd name="connsiteY10" fmla="*/ 6320186 h 6320186"/>
                <a:gd name="connsiteX0" fmla="*/ 0 w 962833"/>
                <a:gd name="connsiteY0" fmla="*/ 6172200 h 6320186"/>
                <a:gd name="connsiteX1" fmla="*/ 0 w 962833"/>
                <a:gd name="connsiteY1" fmla="*/ 6172200 h 6320186"/>
                <a:gd name="connsiteX2" fmla="*/ 5534 w 962833"/>
                <a:gd name="connsiteY2" fmla="*/ 6164375 h 6320186"/>
                <a:gd name="connsiteX3" fmla="*/ 0 w 962833"/>
                <a:gd name="connsiteY3" fmla="*/ 457200 h 6320186"/>
                <a:gd name="connsiteX4" fmla="*/ 133911 w 962833"/>
                <a:gd name="connsiteY4" fmla="*/ 133911 h 6320186"/>
                <a:gd name="connsiteX5" fmla="*/ 457201 w 962833"/>
                <a:gd name="connsiteY5" fmla="*/ 1 h 6320186"/>
                <a:gd name="connsiteX6" fmla="*/ 457200 w 962833"/>
                <a:gd name="connsiteY6" fmla="*/ 0 h 6320186"/>
                <a:gd name="connsiteX7" fmla="*/ 457200 w 962833"/>
                <a:gd name="connsiteY7" fmla="*/ 0 h 6320186"/>
                <a:gd name="connsiteX8" fmla="*/ 780489 w 962833"/>
                <a:gd name="connsiteY8" fmla="*/ 133911 h 6320186"/>
                <a:gd name="connsiteX9" fmla="*/ 914399 w 962833"/>
                <a:gd name="connsiteY9" fmla="*/ 457201 h 6320186"/>
                <a:gd name="connsiteX10" fmla="*/ 962833 w 962833"/>
                <a:gd name="connsiteY10" fmla="*/ 6320186 h 6320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62833" h="6320186">
                  <a:moveTo>
                    <a:pt x="0" y="6172200"/>
                  </a:moveTo>
                  <a:lnTo>
                    <a:pt x="0" y="6172200"/>
                  </a:lnTo>
                  <a:lnTo>
                    <a:pt x="5534" y="6164375"/>
                  </a:lnTo>
                  <a:cubicBezTo>
                    <a:pt x="3689" y="4261983"/>
                    <a:pt x="1845" y="2359592"/>
                    <a:pt x="0" y="457200"/>
                  </a:cubicBezTo>
                  <a:cubicBezTo>
                    <a:pt x="0" y="335943"/>
                    <a:pt x="48169" y="219652"/>
                    <a:pt x="133911" y="133911"/>
                  </a:cubicBezTo>
                  <a:cubicBezTo>
                    <a:pt x="219653" y="48169"/>
                    <a:pt x="335944" y="0"/>
                    <a:pt x="457201" y="1"/>
                  </a:cubicBezTo>
                  <a:lnTo>
                    <a:pt x="457200" y="0"/>
                  </a:lnTo>
                  <a:lnTo>
                    <a:pt x="457200" y="0"/>
                  </a:lnTo>
                  <a:cubicBezTo>
                    <a:pt x="578457" y="0"/>
                    <a:pt x="694748" y="48169"/>
                    <a:pt x="780489" y="133911"/>
                  </a:cubicBezTo>
                  <a:cubicBezTo>
                    <a:pt x="866231" y="219653"/>
                    <a:pt x="914400" y="335944"/>
                    <a:pt x="914399" y="457201"/>
                  </a:cubicBezTo>
                  <a:cubicBezTo>
                    <a:pt x="943191" y="1489568"/>
                    <a:pt x="870354" y="4525828"/>
                    <a:pt x="962833" y="6320186"/>
                  </a:cubicBezTo>
                </a:path>
              </a:pathLst>
            </a:custGeom>
            <a:solidFill>
              <a:schemeClr val="tx2">
                <a:alpha val="5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" name="Freeform 23"/>
            <p:cNvSpPr/>
            <p:nvPr/>
          </p:nvSpPr>
          <p:spPr>
            <a:xfrm rot="15660000">
              <a:off x="5624128" y="-611284"/>
              <a:ext cx="962833" cy="6320186"/>
            </a:xfrm>
            <a:custGeom>
              <a:avLst/>
              <a:gdLst>
                <a:gd name="connsiteX0" fmla="*/ 457200 w 914400"/>
                <a:gd name="connsiteY0" fmla="*/ 0 h 6172200"/>
                <a:gd name="connsiteX1" fmla="*/ 457200 w 914400"/>
                <a:gd name="connsiteY1" fmla="*/ 0 h 6172200"/>
                <a:gd name="connsiteX2" fmla="*/ 780489 w 914400"/>
                <a:gd name="connsiteY2" fmla="*/ 133911 h 6172200"/>
                <a:gd name="connsiteX3" fmla="*/ 914399 w 914400"/>
                <a:gd name="connsiteY3" fmla="*/ 457201 h 6172200"/>
                <a:gd name="connsiteX4" fmla="*/ 914400 w 914400"/>
                <a:gd name="connsiteY4" fmla="*/ 6172200 h 6172200"/>
                <a:gd name="connsiteX5" fmla="*/ 914400 w 914400"/>
                <a:gd name="connsiteY5" fmla="*/ 6172200 h 6172200"/>
                <a:gd name="connsiteX6" fmla="*/ 914400 w 914400"/>
                <a:gd name="connsiteY6" fmla="*/ 6172200 h 6172200"/>
                <a:gd name="connsiteX7" fmla="*/ 0 w 914400"/>
                <a:gd name="connsiteY7" fmla="*/ 6172200 h 6172200"/>
                <a:gd name="connsiteX8" fmla="*/ 0 w 914400"/>
                <a:gd name="connsiteY8" fmla="*/ 6172200 h 6172200"/>
                <a:gd name="connsiteX9" fmla="*/ 0 w 914400"/>
                <a:gd name="connsiteY9" fmla="*/ 6172200 h 6172200"/>
                <a:gd name="connsiteX10" fmla="*/ 0 w 914400"/>
                <a:gd name="connsiteY10" fmla="*/ 457200 h 6172200"/>
                <a:gd name="connsiteX11" fmla="*/ 133911 w 914400"/>
                <a:gd name="connsiteY11" fmla="*/ 133911 h 6172200"/>
                <a:gd name="connsiteX12" fmla="*/ 457201 w 914400"/>
                <a:gd name="connsiteY12" fmla="*/ 1 h 6172200"/>
                <a:gd name="connsiteX13" fmla="*/ 457200 w 914400"/>
                <a:gd name="connsiteY13" fmla="*/ 0 h 6172200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14400 w 953241"/>
                <a:gd name="connsiteY4" fmla="*/ 6172200 h 6328114"/>
                <a:gd name="connsiteX5" fmla="*/ 914400 w 953241"/>
                <a:gd name="connsiteY5" fmla="*/ 6172200 h 6328114"/>
                <a:gd name="connsiteX6" fmla="*/ 953241 w 953241"/>
                <a:gd name="connsiteY6" fmla="*/ 6328114 h 6328114"/>
                <a:gd name="connsiteX7" fmla="*/ 0 w 953241"/>
                <a:gd name="connsiteY7" fmla="*/ 6172200 h 6328114"/>
                <a:gd name="connsiteX8" fmla="*/ 0 w 953241"/>
                <a:gd name="connsiteY8" fmla="*/ 6172200 h 6328114"/>
                <a:gd name="connsiteX9" fmla="*/ 0 w 953241"/>
                <a:gd name="connsiteY9" fmla="*/ 6172200 h 6328114"/>
                <a:gd name="connsiteX10" fmla="*/ 0 w 953241"/>
                <a:gd name="connsiteY10" fmla="*/ 457200 h 6328114"/>
                <a:gd name="connsiteX11" fmla="*/ 133911 w 953241"/>
                <a:gd name="connsiteY11" fmla="*/ 133911 h 6328114"/>
                <a:gd name="connsiteX12" fmla="*/ 457201 w 953241"/>
                <a:gd name="connsiteY12" fmla="*/ 1 h 6328114"/>
                <a:gd name="connsiteX13" fmla="*/ 457200 w 953241"/>
                <a:gd name="connsiteY13" fmla="*/ 0 h 6328114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14400 w 953241"/>
                <a:gd name="connsiteY4" fmla="*/ 6172200 h 6328114"/>
                <a:gd name="connsiteX5" fmla="*/ 953241 w 953241"/>
                <a:gd name="connsiteY5" fmla="*/ 6328114 h 6328114"/>
                <a:gd name="connsiteX6" fmla="*/ 0 w 953241"/>
                <a:gd name="connsiteY6" fmla="*/ 6172200 h 6328114"/>
                <a:gd name="connsiteX7" fmla="*/ 0 w 953241"/>
                <a:gd name="connsiteY7" fmla="*/ 6172200 h 6328114"/>
                <a:gd name="connsiteX8" fmla="*/ 0 w 953241"/>
                <a:gd name="connsiteY8" fmla="*/ 6172200 h 6328114"/>
                <a:gd name="connsiteX9" fmla="*/ 0 w 953241"/>
                <a:gd name="connsiteY9" fmla="*/ 457200 h 6328114"/>
                <a:gd name="connsiteX10" fmla="*/ 133911 w 953241"/>
                <a:gd name="connsiteY10" fmla="*/ 133911 h 6328114"/>
                <a:gd name="connsiteX11" fmla="*/ 457201 w 953241"/>
                <a:gd name="connsiteY11" fmla="*/ 1 h 6328114"/>
                <a:gd name="connsiteX12" fmla="*/ 457200 w 953241"/>
                <a:gd name="connsiteY12" fmla="*/ 0 h 6328114"/>
                <a:gd name="connsiteX0" fmla="*/ 457200 w 1105641"/>
                <a:gd name="connsiteY0" fmla="*/ 0 h 6328114"/>
                <a:gd name="connsiteX1" fmla="*/ 457200 w 1105641"/>
                <a:gd name="connsiteY1" fmla="*/ 0 h 6328114"/>
                <a:gd name="connsiteX2" fmla="*/ 780489 w 1105641"/>
                <a:gd name="connsiteY2" fmla="*/ 133911 h 6328114"/>
                <a:gd name="connsiteX3" fmla="*/ 914399 w 1105641"/>
                <a:gd name="connsiteY3" fmla="*/ 457201 h 6328114"/>
                <a:gd name="connsiteX4" fmla="*/ 953241 w 1105641"/>
                <a:gd name="connsiteY4" fmla="*/ 6328114 h 6328114"/>
                <a:gd name="connsiteX5" fmla="*/ 0 w 1105641"/>
                <a:gd name="connsiteY5" fmla="*/ 6172200 h 6328114"/>
                <a:gd name="connsiteX6" fmla="*/ 0 w 1105641"/>
                <a:gd name="connsiteY6" fmla="*/ 6172200 h 6328114"/>
                <a:gd name="connsiteX7" fmla="*/ 0 w 1105641"/>
                <a:gd name="connsiteY7" fmla="*/ 6172200 h 6328114"/>
                <a:gd name="connsiteX8" fmla="*/ 0 w 1105641"/>
                <a:gd name="connsiteY8" fmla="*/ 457200 h 6328114"/>
                <a:gd name="connsiteX9" fmla="*/ 133911 w 1105641"/>
                <a:gd name="connsiteY9" fmla="*/ 133911 h 6328114"/>
                <a:gd name="connsiteX10" fmla="*/ 457201 w 1105641"/>
                <a:gd name="connsiteY10" fmla="*/ 1 h 6328114"/>
                <a:gd name="connsiteX11" fmla="*/ 457200 w 1105641"/>
                <a:gd name="connsiteY11" fmla="*/ 0 h 6328114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53241 w 953241"/>
                <a:gd name="connsiteY4" fmla="*/ 6328114 h 6328114"/>
                <a:gd name="connsiteX5" fmla="*/ 0 w 953241"/>
                <a:gd name="connsiteY5" fmla="*/ 6172200 h 6328114"/>
                <a:gd name="connsiteX6" fmla="*/ 0 w 953241"/>
                <a:gd name="connsiteY6" fmla="*/ 6172200 h 6328114"/>
                <a:gd name="connsiteX7" fmla="*/ 0 w 953241"/>
                <a:gd name="connsiteY7" fmla="*/ 6172200 h 6328114"/>
                <a:gd name="connsiteX8" fmla="*/ 0 w 953241"/>
                <a:gd name="connsiteY8" fmla="*/ 457200 h 6328114"/>
                <a:gd name="connsiteX9" fmla="*/ 133911 w 953241"/>
                <a:gd name="connsiteY9" fmla="*/ 133911 h 6328114"/>
                <a:gd name="connsiteX10" fmla="*/ 457201 w 953241"/>
                <a:gd name="connsiteY10" fmla="*/ 1 h 6328114"/>
                <a:gd name="connsiteX11" fmla="*/ 457200 w 953241"/>
                <a:gd name="connsiteY11" fmla="*/ 0 h 6328114"/>
                <a:gd name="connsiteX0" fmla="*/ 457200 w 943191"/>
                <a:gd name="connsiteY0" fmla="*/ 0 h 6312729"/>
                <a:gd name="connsiteX1" fmla="*/ 457200 w 943191"/>
                <a:gd name="connsiteY1" fmla="*/ 0 h 6312729"/>
                <a:gd name="connsiteX2" fmla="*/ 780489 w 943191"/>
                <a:gd name="connsiteY2" fmla="*/ 133911 h 6312729"/>
                <a:gd name="connsiteX3" fmla="*/ 914399 w 943191"/>
                <a:gd name="connsiteY3" fmla="*/ 457201 h 6312729"/>
                <a:gd name="connsiteX4" fmla="*/ 942064 w 943191"/>
                <a:gd name="connsiteY4" fmla="*/ 6312729 h 6312729"/>
                <a:gd name="connsiteX5" fmla="*/ 0 w 943191"/>
                <a:gd name="connsiteY5" fmla="*/ 6172200 h 6312729"/>
                <a:gd name="connsiteX6" fmla="*/ 0 w 943191"/>
                <a:gd name="connsiteY6" fmla="*/ 6172200 h 6312729"/>
                <a:gd name="connsiteX7" fmla="*/ 0 w 943191"/>
                <a:gd name="connsiteY7" fmla="*/ 6172200 h 6312729"/>
                <a:gd name="connsiteX8" fmla="*/ 0 w 943191"/>
                <a:gd name="connsiteY8" fmla="*/ 457200 h 6312729"/>
                <a:gd name="connsiteX9" fmla="*/ 133911 w 943191"/>
                <a:gd name="connsiteY9" fmla="*/ 133911 h 6312729"/>
                <a:gd name="connsiteX10" fmla="*/ 457201 w 943191"/>
                <a:gd name="connsiteY10" fmla="*/ 1 h 6312729"/>
                <a:gd name="connsiteX11" fmla="*/ 457200 w 943191"/>
                <a:gd name="connsiteY11" fmla="*/ 0 h 6312729"/>
                <a:gd name="connsiteX0" fmla="*/ 0 w 1033504"/>
                <a:gd name="connsiteY0" fmla="*/ 6172200 h 6404169"/>
                <a:gd name="connsiteX1" fmla="*/ 0 w 1033504"/>
                <a:gd name="connsiteY1" fmla="*/ 6172200 h 6404169"/>
                <a:gd name="connsiteX2" fmla="*/ 0 w 1033504"/>
                <a:gd name="connsiteY2" fmla="*/ 6172200 h 6404169"/>
                <a:gd name="connsiteX3" fmla="*/ 0 w 1033504"/>
                <a:gd name="connsiteY3" fmla="*/ 457200 h 6404169"/>
                <a:gd name="connsiteX4" fmla="*/ 133911 w 1033504"/>
                <a:gd name="connsiteY4" fmla="*/ 133911 h 6404169"/>
                <a:gd name="connsiteX5" fmla="*/ 457201 w 1033504"/>
                <a:gd name="connsiteY5" fmla="*/ 1 h 6404169"/>
                <a:gd name="connsiteX6" fmla="*/ 457200 w 1033504"/>
                <a:gd name="connsiteY6" fmla="*/ 0 h 6404169"/>
                <a:gd name="connsiteX7" fmla="*/ 457200 w 1033504"/>
                <a:gd name="connsiteY7" fmla="*/ 0 h 6404169"/>
                <a:gd name="connsiteX8" fmla="*/ 780489 w 1033504"/>
                <a:gd name="connsiteY8" fmla="*/ 133911 h 6404169"/>
                <a:gd name="connsiteX9" fmla="*/ 914399 w 1033504"/>
                <a:gd name="connsiteY9" fmla="*/ 457201 h 6404169"/>
                <a:gd name="connsiteX10" fmla="*/ 1033504 w 1033504"/>
                <a:gd name="connsiteY10" fmla="*/ 6404169 h 6404169"/>
                <a:gd name="connsiteX0" fmla="*/ 0 w 1007327"/>
                <a:gd name="connsiteY0" fmla="*/ 6172200 h 6354462"/>
                <a:gd name="connsiteX1" fmla="*/ 0 w 1007327"/>
                <a:gd name="connsiteY1" fmla="*/ 6172200 h 6354462"/>
                <a:gd name="connsiteX2" fmla="*/ 0 w 1007327"/>
                <a:gd name="connsiteY2" fmla="*/ 6172200 h 6354462"/>
                <a:gd name="connsiteX3" fmla="*/ 0 w 1007327"/>
                <a:gd name="connsiteY3" fmla="*/ 457200 h 6354462"/>
                <a:gd name="connsiteX4" fmla="*/ 133911 w 1007327"/>
                <a:gd name="connsiteY4" fmla="*/ 133911 h 6354462"/>
                <a:gd name="connsiteX5" fmla="*/ 457201 w 1007327"/>
                <a:gd name="connsiteY5" fmla="*/ 1 h 6354462"/>
                <a:gd name="connsiteX6" fmla="*/ 457200 w 1007327"/>
                <a:gd name="connsiteY6" fmla="*/ 0 h 6354462"/>
                <a:gd name="connsiteX7" fmla="*/ 457200 w 1007327"/>
                <a:gd name="connsiteY7" fmla="*/ 0 h 6354462"/>
                <a:gd name="connsiteX8" fmla="*/ 780489 w 1007327"/>
                <a:gd name="connsiteY8" fmla="*/ 133911 h 6354462"/>
                <a:gd name="connsiteX9" fmla="*/ 914399 w 1007327"/>
                <a:gd name="connsiteY9" fmla="*/ 457201 h 6354462"/>
                <a:gd name="connsiteX10" fmla="*/ 1007327 w 1007327"/>
                <a:gd name="connsiteY10" fmla="*/ 6354462 h 6354462"/>
                <a:gd name="connsiteX0" fmla="*/ 0 w 1029242"/>
                <a:gd name="connsiteY0" fmla="*/ 6172200 h 6330704"/>
                <a:gd name="connsiteX1" fmla="*/ 0 w 1029242"/>
                <a:gd name="connsiteY1" fmla="*/ 6172200 h 6330704"/>
                <a:gd name="connsiteX2" fmla="*/ 0 w 1029242"/>
                <a:gd name="connsiteY2" fmla="*/ 6172200 h 6330704"/>
                <a:gd name="connsiteX3" fmla="*/ 0 w 1029242"/>
                <a:gd name="connsiteY3" fmla="*/ 457200 h 6330704"/>
                <a:gd name="connsiteX4" fmla="*/ 133911 w 1029242"/>
                <a:gd name="connsiteY4" fmla="*/ 133911 h 6330704"/>
                <a:gd name="connsiteX5" fmla="*/ 457201 w 1029242"/>
                <a:gd name="connsiteY5" fmla="*/ 1 h 6330704"/>
                <a:gd name="connsiteX6" fmla="*/ 457200 w 1029242"/>
                <a:gd name="connsiteY6" fmla="*/ 0 h 6330704"/>
                <a:gd name="connsiteX7" fmla="*/ 457200 w 1029242"/>
                <a:gd name="connsiteY7" fmla="*/ 0 h 6330704"/>
                <a:gd name="connsiteX8" fmla="*/ 780489 w 1029242"/>
                <a:gd name="connsiteY8" fmla="*/ 133911 h 6330704"/>
                <a:gd name="connsiteX9" fmla="*/ 914399 w 1029242"/>
                <a:gd name="connsiteY9" fmla="*/ 457201 h 6330704"/>
                <a:gd name="connsiteX10" fmla="*/ 1029242 w 1029242"/>
                <a:gd name="connsiteY10" fmla="*/ 6330704 h 6330704"/>
                <a:gd name="connsiteX0" fmla="*/ 0 w 964937"/>
                <a:gd name="connsiteY0" fmla="*/ 6172200 h 6306905"/>
                <a:gd name="connsiteX1" fmla="*/ 0 w 964937"/>
                <a:gd name="connsiteY1" fmla="*/ 6172200 h 6306905"/>
                <a:gd name="connsiteX2" fmla="*/ 0 w 964937"/>
                <a:gd name="connsiteY2" fmla="*/ 6172200 h 6306905"/>
                <a:gd name="connsiteX3" fmla="*/ 0 w 964937"/>
                <a:gd name="connsiteY3" fmla="*/ 457200 h 6306905"/>
                <a:gd name="connsiteX4" fmla="*/ 133911 w 964937"/>
                <a:gd name="connsiteY4" fmla="*/ 133911 h 6306905"/>
                <a:gd name="connsiteX5" fmla="*/ 457201 w 964937"/>
                <a:gd name="connsiteY5" fmla="*/ 1 h 6306905"/>
                <a:gd name="connsiteX6" fmla="*/ 457200 w 964937"/>
                <a:gd name="connsiteY6" fmla="*/ 0 h 6306905"/>
                <a:gd name="connsiteX7" fmla="*/ 457200 w 964937"/>
                <a:gd name="connsiteY7" fmla="*/ 0 h 6306905"/>
                <a:gd name="connsiteX8" fmla="*/ 780489 w 964937"/>
                <a:gd name="connsiteY8" fmla="*/ 133911 h 6306905"/>
                <a:gd name="connsiteX9" fmla="*/ 914399 w 964937"/>
                <a:gd name="connsiteY9" fmla="*/ 457201 h 6306905"/>
                <a:gd name="connsiteX10" fmla="*/ 964937 w 964937"/>
                <a:gd name="connsiteY10" fmla="*/ 6306905 h 6306905"/>
                <a:gd name="connsiteX0" fmla="*/ 0 w 958626"/>
                <a:gd name="connsiteY0" fmla="*/ 6172200 h 6346750"/>
                <a:gd name="connsiteX1" fmla="*/ 0 w 958626"/>
                <a:gd name="connsiteY1" fmla="*/ 6172200 h 6346750"/>
                <a:gd name="connsiteX2" fmla="*/ 0 w 958626"/>
                <a:gd name="connsiteY2" fmla="*/ 6172200 h 6346750"/>
                <a:gd name="connsiteX3" fmla="*/ 0 w 958626"/>
                <a:gd name="connsiteY3" fmla="*/ 457200 h 6346750"/>
                <a:gd name="connsiteX4" fmla="*/ 133911 w 958626"/>
                <a:gd name="connsiteY4" fmla="*/ 133911 h 6346750"/>
                <a:gd name="connsiteX5" fmla="*/ 457201 w 958626"/>
                <a:gd name="connsiteY5" fmla="*/ 1 h 6346750"/>
                <a:gd name="connsiteX6" fmla="*/ 457200 w 958626"/>
                <a:gd name="connsiteY6" fmla="*/ 0 h 6346750"/>
                <a:gd name="connsiteX7" fmla="*/ 457200 w 958626"/>
                <a:gd name="connsiteY7" fmla="*/ 0 h 6346750"/>
                <a:gd name="connsiteX8" fmla="*/ 780489 w 958626"/>
                <a:gd name="connsiteY8" fmla="*/ 133911 h 6346750"/>
                <a:gd name="connsiteX9" fmla="*/ 914399 w 958626"/>
                <a:gd name="connsiteY9" fmla="*/ 457201 h 6346750"/>
                <a:gd name="connsiteX10" fmla="*/ 958626 w 958626"/>
                <a:gd name="connsiteY10" fmla="*/ 6346750 h 6346750"/>
                <a:gd name="connsiteX0" fmla="*/ 0 w 960730"/>
                <a:gd name="connsiteY0" fmla="*/ 6172200 h 6333468"/>
                <a:gd name="connsiteX1" fmla="*/ 0 w 960730"/>
                <a:gd name="connsiteY1" fmla="*/ 6172200 h 6333468"/>
                <a:gd name="connsiteX2" fmla="*/ 0 w 960730"/>
                <a:gd name="connsiteY2" fmla="*/ 6172200 h 6333468"/>
                <a:gd name="connsiteX3" fmla="*/ 0 w 960730"/>
                <a:gd name="connsiteY3" fmla="*/ 457200 h 6333468"/>
                <a:gd name="connsiteX4" fmla="*/ 133911 w 960730"/>
                <a:gd name="connsiteY4" fmla="*/ 133911 h 6333468"/>
                <a:gd name="connsiteX5" fmla="*/ 457201 w 960730"/>
                <a:gd name="connsiteY5" fmla="*/ 1 h 6333468"/>
                <a:gd name="connsiteX6" fmla="*/ 457200 w 960730"/>
                <a:gd name="connsiteY6" fmla="*/ 0 h 6333468"/>
                <a:gd name="connsiteX7" fmla="*/ 457200 w 960730"/>
                <a:gd name="connsiteY7" fmla="*/ 0 h 6333468"/>
                <a:gd name="connsiteX8" fmla="*/ 780489 w 960730"/>
                <a:gd name="connsiteY8" fmla="*/ 133911 h 6333468"/>
                <a:gd name="connsiteX9" fmla="*/ 914399 w 960730"/>
                <a:gd name="connsiteY9" fmla="*/ 457201 h 6333468"/>
                <a:gd name="connsiteX10" fmla="*/ 960730 w 960730"/>
                <a:gd name="connsiteY10" fmla="*/ 6333468 h 6333468"/>
                <a:gd name="connsiteX0" fmla="*/ 0 w 962833"/>
                <a:gd name="connsiteY0" fmla="*/ 6172200 h 6320186"/>
                <a:gd name="connsiteX1" fmla="*/ 0 w 962833"/>
                <a:gd name="connsiteY1" fmla="*/ 6172200 h 6320186"/>
                <a:gd name="connsiteX2" fmla="*/ 0 w 962833"/>
                <a:gd name="connsiteY2" fmla="*/ 6172200 h 6320186"/>
                <a:gd name="connsiteX3" fmla="*/ 0 w 962833"/>
                <a:gd name="connsiteY3" fmla="*/ 457200 h 6320186"/>
                <a:gd name="connsiteX4" fmla="*/ 133911 w 962833"/>
                <a:gd name="connsiteY4" fmla="*/ 133911 h 6320186"/>
                <a:gd name="connsiteX5" fmla="*/ 457201 w 962833"/>
                <a:gd name="connsiteY5" fmla="*/ 1 h 6320186"/>
                <a:gd name="connsiteX6" fmla="*/ 457200 w 962833"/>
                <a:gd name="connsiteY6" fmla="*/ 0 h 6320186"/>
                <a:gd name="connsiteX7" fmla="*/ 457200 w 962833"/>
                <a:gd name="connsiteY7" fmla="*/ 0 h 6320186"/>
                <a:gd name="connsiteX8" fmla="*/ 780489 w 962833"/>
                <a:gd name="connsiteY8" fmla="*/ 133911 h 6320186"/>
                <a:gd name="connsiteX9" fmla="*/ 914399 w 962833"/>
                <a:gd name="connsiteY9" fmla="*/ 457201 h 6320186"/>
                <a:gd name="connsiteX10" fmla="*/ 962833 w 962833"/>
                <a:gd name="connsiteY10" fmla="*/ 6320186 h 6320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62833" h="6320186">
                  <a:moveTo>
                    <a:pt x="0" y="6172200"/>
                  </a:moveTo>
                  <a:lnTo>
                    <a:pt x="0" y="6172200"/>
                  </a:lnTo>
                  <a:lnTo>
                    <a:pt x="0" y="6172200"/>
                  </a:lnTo>
                  <a:lnTo>
                    <a:pt x="0" y="457200"/>
                  </a:lnTo>
                  <a:cubicBezTo>
                    <a:pt x="0" y="335943"/>
                    <a:pt x="48169" y="219652"/>
                    <a:pt x="133911" y="133911"/>
                  </a:cubicBezTo>
                  <a:cubicBezTo>
                    <a:pt x="219653" y="48169"/>
                    <a:pt x="335944" y="0"/>
                    <a:pt x="457201" y="1"/>
                  </a:cubicBezTo>
                  <a:lnTo>
                    <a:pt x="457200" y="0"/>
                  </a:lnTo>
                  <a:lnTo>
                    <a:pt x="457200" y="0"/>
                  </a:lnTo>
                  <a:cubicBezTo>
                    <a:pt x="578457" y="0"/>
                    <a:pt x="694748" y="48169"/>
                    <a:pt x="780489" y="133911"/>
                  </a:cubicBezTo>
                  <a:cubicBezTo>
                    <a:pt x="866231" y="219653"/>
                    <a:pt x="914400" y="335944"/>
                    <a:pt x="914399" y="457201"/>
                  </a:cubicBezTo>
                  <a:cubicBezTo>
                    <a:pt x="943191" y="1489568"/>
                    <a:pt x="870354" y="4525828"/>
                    <a:pt x="962833" y="6320186"/>
                  </a:cubicBezTo>
                </a:path>
              </a:pathLst>
            </a:custGeom>
            <a:solidFill>
              <a:srgbClr val="073779">
                <a:alpha val="50000"/>
              </a:srgbClr>
            </a:solidFill>
            <a:ln w="25400">
              <a:solidFill>
                <a:schemeClr val="accent2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" name="Freeform 27"/>
            <p:cNvSpPr/>
            <p:nvPr/>
          </p:nvSpPr>
          <p:spPr>
            <a:xfrm rot="15660000">
              <a:off x="6395227" y="-278516"/>
              <a:ext cx="552099" cy="5104822"/>
            </a:xfrm>
            <a:custGeom>
              <a:avLst/>
              <a:gdLst>
                <a:gd name="connsiteX0" fmla="*/ 251460 w 502920"/>
                <a:gd name="connsiteY0" fmla="*/ 0 h 5016061"/>
                <a:gd name="connsiteX1" fmla="*/ 251460 w 502920"/>
                <a:gd name="connsiteY1" fmla="*/ 0 h 5016061"/>
                <a:gd name="connsiteX2" fmla="*/ 429269 w 502920"/>
                <a:gd name="connsiteY2" fmla="*/ 73651 h 5016061"/>
                <a:gd name="connsiteX3" fmla="*/ 502920 w 502920"/>
                <a:gd name="connsiteY3" fmla="*/ 251460 h 5016061"/>
                <a:gd name="connsiteX4" fmla="*/ 502920 w 502920"/>
                <a:gd name="connsiteY4" fmla="*/ 5016061 h 5016061"/>
                <a:gd name="connsiteX5" fmla="*/ 502920 w 502920"/>
                <a:gd name="connsiteY5" fmla="*/ 5016061 h 5016061"/>
                <a:gd name="connsiteX6" fmla="*/ 502920 w 502920"/>
                <a:gd name="connsiteY6" fmla="*/ 5016061 h 5016061"/>
                <a:gd name="connsiteX7" fmla="*/ 0 w 502920"/>
                <a:gd name="connsiteY7" fmla="*/ 5016061 h 5016061"/>
                <a:gd name="connsiteX8" fmla="*/ 0 w 502920"/>
                <a:gd name="connsiteY8" fmla="*/ 5016061 h 5016061"/>
                <a:gd name="connsiteX9" fmla="*/ 0 w 502920"/>
                <a:gd name="connsiteY9" fmla="*/ 5016061 h 5016061"/>
                <a:gd name="connsiteX10" fmla="*/ 0 w 502920"/>
                <a:gd name="connsiteY10" fmla="*/ 251460 h 5016061"/>
                <a:gd name="connsiteX11" fmla="*/ 73651 w 502920"/>
                <a:gd name="connsiteY11" fmla="*/ 73651 h 5016061"/>
                <a:gd name="connsiteX12" fmla="*/ 251460 w 502920"/>
                <a:gd name="connsiteY12" fmla="*/ 0 h 5016061"/>
                <a:gd name="connsiteX0" fmla="*/ 251460 w 545528"/>
                <a:gd name="connsiteY0" fmla="*/ 0 h 5090883"/>
                <a:gd name="connsiteX1" fmla="*/ 251460 w 545528"/>
                <a:gd name="connsiteY1" fmla="*/ 0 h 5090883"/>
                <a:gd name="connsiteX2" fmla="*/ 429269 w 545528"/>
                <a:gd name="connsiteY2" fmla="*/ 73651 h 5090883"/>
                <a:gd name="connsiteX3" fmla="*/ 502920 w 545528"/>
                <a:gd name="connsiteY3" fmla="*/ 251460 h 5090883"/>
                <a:gd name="connsiteX4" fmla="*/ 502920 w 545528"/>
                <a:gd name="connsiteY4" fmla="*/ 5016061 h 5090883"/>
                <a:gd name="connsiteX5" fmla="*/ 502920 w 545528"/>
                <a:gd name="connsiteY5" fmla="*/ 5016061 h 5090883"/>
                <a:gd name="connsiteX6" fmla="*/ 545528 w 545528"/>
                <a:gd name="connsiteY6" fmla="*/ 5090883 h 5090883"/>
                <a:gd name="connsiteX7" fmla="*/ 0 w 545528"/>
                <a:gd name="connsiteY7" fmla="*/ 5016061 h 5090883"/>
                <a:gd name="connsiteX8" fmla="*/ 0 w 545528"/>
                <a:gd name="connsiteY8" fmla="*/ 5016061 h 5090883"/>
                <a:gd name="connsiteX9" fmla="*/ 0 w 545528"/>
                <a:gd name="connsiteY9" fmla="*/ 5016061 h 5090883"/>
                <a:gd name="connsiteX10" fmla="*/ 0 w 545528"/>
                <a:gd name="connsiteY10" fmla="*/ 251460 h 5090883"/>
                <a:gd name="connsiteX11" fmla="*/ 73651 w 545528"/>
                <a:gd name="connsiteY11" fmla="*/ 73651 h 5090883"/>
                <a:gd name="connsiteX12" fmla="*/ 251460 w 545528"/>
                <a:gd name="connsiteY12" fmla="*/ 0 h 5090883"/>
                <a:gd name="connsiteX0" fmla="*/ 251460 w 502920"/>
                <a:gd name="connsiteY0" fmla="*/ 0 h 5016061"/>
                <a:gd name="connsiteX1" fmla="*/ 251460 w 502920"/>
                <a:gd name="connsiteY1" fmla="*/ 0 h 5016061"/>
                <a:gd name="connsiteX2" fmla="*/ 429269 w 502920"/>
                <a:gd name="connsiteY2" fmla="*/ 73651 h 5016061"/>
                <a:gd name="connsiteX3" fmla="*/ 502920 w 502920"/>
                <a:gd name="connsiteY3" fmla="*/ 251460 h 5016061"/>
                <a:gd name="connsiteX4" fmla="*/ 502920 w 502920"/>
                <a:gd name="connsiteY4" fmla="*/ 5016061 h 5016061"/>
                <a:gd name="connsiteX5" fmla="*/ 502920 w 502920"/>
                <a:gd name="connsiteY5" fmla="*/ 5016061 h 5016061"/>
                <a:gd name="connsiteX6" fmla="*/ 0 w 502920"/>
                <a:gd name="connsiteY6" fmla="*/ 5016061 h 5016061"/>
                <a:gd name="connsiteX7" fmla="*/ 0 w 502920"/>
                <a:gd name="connsiteY7" fmla="*/ 5016061 h 5016061"/>
                <a:gd name="connsiteX8" fmla="*/ 0 w 502920"/>
                <a:gd name="connsiteY8" fmla="*/ 5016061 h 5016061"/>
                <a:gd name="connsiteX9" fmla="*/ 0 w 502920"/>
                <a:gd name="connsiteY9" fmla="*/ 251460 h 5016061"/>
                <a:gd name="connsiteX10" fmla="*/ 73651 w 502920"/>
                <a:gd name="connsiteY10" fmla="*/ 73651 h 5016061"/>
                <a:gd name="connsiteX11" fmla="*/ 251460 w 502920"/>
                <a:gd name="connsiteY11" fmla="*/ 0 h 5016061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02920 w 578872"/>
                <a:gd name="connsiteY5" fmla="*/ 5016061 h 5090304"/>
                <a:gd name="connsiteX6" fmla="*/ 578872 w 578872"/>
                <a:gd name="connsiteY6" fmla="*/ 5090304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5016061 h 5090304"/>
                <a:gd name="connsiteX10" fmla="*/ 0 w 578872"/>
                <a:gd name="connsiteY10" fmla="*/ 251460 h 5090304"/>
                <a:gd name="connsiteX11" fmla="*/ 73651 w 578872"/>
                <a:gd name="connsiteY11" fmla="*/ 73651 h 5090304"/>
                <a:gd name="connsiteX12" fmla="*/ 251460 w 578872"/>
                <a:gd name="connsiteY12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51179 w 578872"/>
                <a:gd name="connsiteY5" fmla="*/ 4969246 h 5090304"/>
                <a:gd name="connsiteX6" fmla="*/ 578872 w 578872"/>
                <a:gd name="connsiteY6" fmla="*/ 5090304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5016061 h 5090304"/>
                <a:gd name="connsiteX10" fmla="*/ 0 w 578872"/>
                <a:gd name="connsiteY10" fmla="*/ 251460 h 5090304"/>
                <a:gd name="connsiteX11" fmla="*/ 73651 w 578872"/>
                <a:gd name="connsiteY11" fmla="*/ 73651 h 5090304"/>
                <a:gd name="connsiteX12" fmla="*/ 251460 w 578872"/>
                <a:gd name="connsiteY12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78872 w 578872"/>
                <a:gd name="connsiteY5" fmla="*/ 5090304 h 5090304"/>
                <a:gd name="connsiteX6" fmla="*/ 0 w 578872"/>
                <a:gd name="connsiteY6" fmla="*/ 5016061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251460 h 5090304"/>
                <a:gd name="connsiteX10" fmla="*/ 73651 w 578872"/>
                <a:gd name="connsiteY10" fmla="*/ 73651 h 5090304"/>
                <a:gd name="connsiteX11" fmla="*/ 251460 w 578872"/>
                <a:gd name="connsiteY11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78872 w 578872"/>
                <a:gd name="connsiteY4" fmla="*/ 5090304 h 5090304"/>
                <a:gd name="connsiteX5" fmla="*/ 0 w 578872"/>
                <a:gd name="connsiteY5" fmla="*/ 5016061 h 5090304"/>
                <a:gd name="connsiteX6" fmla="*/ 0 w 578872"/>
                <a:gd name="connsiteY6" fmla="*/ 5016061 h 5090304"/>
                <a:gd name="connsiteX7" fmla="*/ 0 w 578872"/>
                <a:gd name="connsiteY7" fmla="*/ 5016061 h 5090304"/>
                <a:gd name="connsiteX8" fmla="*/ 0 w 578872"/>
                <a:gd name="connsiteY8" fmla="*/ 251460 h 5090304"/>
                <a:gd name="connsiteX9" fmla="*/ 73651 w 578872"/>
                <a:gd name="connsiteY9" fmla="*/ 73651 h 5090304"/>
                <a:gd name="connsiteX10" fmla="*/ 251460 w 578872"/>
                <a:gd name="connsiteY10" fmla="*/ 0 h 5090304"/>
                <a:gd name="connsiteX0" fmla="*/ 0 w 670312"/>
                <a:gd name="connsiteY0" fmla="*/ 5016061 h 5181744"/>
                <a:gd name="connsiteX1" fmla="*/ 0 w 670312"/>
                <a:gd name="connsiteY1" fmla="*/ 5016061 h 5181744"/>
                <a:gd name="connsiteX2" fmla="*/ 0 w 670312"/>
                <a:gd name="connsiteY2" fmla="*/ 5016061 h 5181744"/>
                <a:gd name="connsiteX3" fmla="*/ 0 w 670312"/>
                <a:gd name="connsiteY3" fmla="*/ 251460 h 5181744"/>
                <a:gd name="connsiteX4" fmla="*/ 73651 w 670312"/>
                <a:gd name="connsiteY4" fmla="*/ 73651 h 5181744"/>
                <a:gd name="connsiteX5" fmla="*/ 251460 w 670312"/>
                <a:gd name="connsiteY5" fmla="*/ 0 h 5181744"/>
                <a:gd name="connsiteX6" fmla="*/ 251460 w 670312"/>
                <a:gd name="connsiteY6" fmla="*/ 0 h 5181744"/>
                <a:gd name="connsiteX7" fmla="*/ 429269 w 670312"/>
                <a:gd name="connsiteY7" fmla="*/ 73651 h 5181744"/>
                <a:gd name="connsiteX8" fmla="*/ 502920 w 670312"/>
                <a:gd name="connsiteY8" fmla="*/ 251460 h 5181744"/>
                <a:gd name="connsiteX9" fmla="*/ 670312 w 670312"/>
                <a:gd name="connsiteY9" fmla="*/ 5181744 h 5181744"/>
                <a:gd name="connsiteX0" fmla="*/ 0 w 572254"/>
                <a:gd name="connsiteY0" fmla="*/ 5016061 h 5084525"/>
                <a:gd name="connsiteX1" fmla="*/ 0 w 572254"/>
                <a:gd name="connsiteY1" fmla="*/ 5016061 h 5084525"/>
                <a:gd name="connsiteX2" fmla="*/ 0 w 572254"/>
                <a:gd name="connsiteY2" fmla="*/ 5016061 h 5084525"/>
                <a:gd name="connsiteX3" fmla="*/ 0 w 572254"/>
                <a:gd name="connsiteY3" fmla="*/ 251460 h 5084525"/>
                <a:gd name="connsiteX4" fmla="*/ 73651 w 572254"/>
                <a:gd name="connsiteY4" fmla="*/ 73651 h 5084525"/>
                <a:gd name="connsiteX5" fmla="*/ 251460 w 572254"/>
                <a:gd name="connsiteY5" fmla="*/ 0 h 5084525"/>
                <a:gd name="connsiteX6" fmla="*/ 251460 w 572254"/>
                <a:gd name="connsiteY6" fmla="*/ 0 h 5084525"/>
                <a:gd name="connsiteX7" fmla="*/ 429269 w 572254"/>
                <a:gd name="connsiteY7" fmla="*/ 73651 h 5084525"/>
                <a:gd name="connsiteX8" fmla="*/ 502920 w 572254"/>
                <a:gd name="connsiteY8" fmla="*/ 251460 h 5084525"/>
                <a:gd name="connsiteX9" fmla="*/ 572254 w 572254"/>
                <a:gd name="connsiteY9" fmla="*/ 5084525 h 5084525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0 w 552099"/>
                <a:gd name="connsiteY2" fmla="*/ 5016061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17708 w 552099"/>
                <a:gd name="connsiteY2" fmla="*/ 5018867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11177 w 552099"/>
                <a:gd name="connsiteY2" fmla="*/ 5031459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14979 w 567078"/>
                <a:gd name="connsiteY0" fmla="*/ 5016061 h 5109913"/>
                <a:gd name="connsiteX1" fmla="*/ 14979 w 567078"/>
                <a:gd name="connsiteY1" fmla="*/ 5016061 h 5109913"/>
                <a:gd name="connsiteX2" fmla="*/ 5903 w 567078"/>
                <a:gd name="connsiteY2" fmla="*/ 4987363 h 5109913"/>
                <a:gd name="connsiteX3" fmla="*/ 14979 w 567078"/>
                <a:gd name="connsiteY3" fmla="*/ 251460 h 5109913"/>
                <a:gd name="connsiteX4" fmla="*/ 88630 w 567078"/>
                <a:gd name="connsiteY4" fmla="*/ 73651 h 5109913"/>
                <a:gd name="connsiteX5" fmla="*/ 266439 w 567078"/>
                <a:gd name="connsiteY5" fmla="*/ 0 h 5109913"/>
                <a:gd name="connsiteX6" fmla="*/ 266439 w 567078"/>
                <a:gd name="connsiteY6" fmla="*/ 0 h 5109913"/>
                <a:gd name="connsiteX7" fmla="*/ 444248 w 567078"/>
                <a:gd name="connsiteY7" fmla="*/ 73651 h 5109913"/>
                <a:gd name="connsiteX8" fmla="*/ 517899 w 567078"/>
                <a:gd name="connsiteY8" fmla="*/ 251460 h 5109913"/>
                <a:gd name="connsiteX9" fmla="*/ 567078 w 567078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0 w 552099"/>
                <a:gd name="connsiteY2" fmla="*/ 251460 h 5109913"/>
                <a:gd name="connsiteX3" fmla="*/ 73651 w 552099"/>
                <a:gd name="connsiteY3" fmla="*/ 73651 h 5109913"/>
                <a:gd name="connsiteX4" fmla="*/ 251460 w 552099"/>
                <a:gd name="connsiteY4" fmla="*/ 0 h 5109913"/>
                <a:gd name="connsiteX5" fmla="*/ 251460 w 552099"/>
                <a:gd name="connsiteY5" fmla="*/ 0 h 5109913"/>
                <a:gd name="connsiteX6" fmla="*/ 429269 w 552099"/>
                <a:gd name="connsiteY6" fmla="*/ 73651 h 5109913"/>
                <a:gd name="connsiteX7" fmla="*/ 502920 w 552099"/>
                <a:gd name="connsiteY7" fmla="*/ 251460 h 5109913"/>
                <a:gd name="connsiteX8" fmla="*/ 552099 w 552099"/>
                <a:gd name="connsiteY8" fmla="*/ 5109913 h 5109913"/>
                <a:gd name="connsiteX0" fmla="*/ 0 w 558409"/>
                <a:gd name="connsiteY0" fmla="*/ 5016061 h 5070028"/>
                <a:gd name="connsiteX1" fmla="*/ 0 w 558409"/>
                <a:gd name="connsiteY1" fmla="*/ 5016061 h 5070028"/>
                <a:gd name="connsiteX2" fmla="*/ 0 w 558409"/>
                <a:gd name="connsiteY2" fmla="*/ 251460 h 5070028"/>
                <a:gd name="connsiteX3" fmla="*/ 73651 w 558409"/>
                <a:gd name="connsiteY3" fmla="*/ 73651 h 5070028"/>
                <a:gd name="connsiteX4" fmla="*/ 251460 w 558409"/>
                <a:gd name="connsiteY4" fmla="*/ 0 h 5070028"/>
                <a:gd name="connsiteX5" fmla="*/ 251460 w 558409"/>
                <a:gd name="connsiteY5" fmla="*/ 0 h 5070028"/>
                <a:gd name="connsiteX6" fmla="*/ 429269 w 558409"/>
                <a:gd name="connsiteY6" fmla="*/ 73651 h 5070028"/>
                <a:gd name="connsiteX7" fmla="*/ 502920 w 558409"/>
                <a:gd name="connsiteY7" fmla="*/ 251460 h 5070028"/>
                <a:gd name="connsiteX8" fmla="*/ 558409 w 558409"/>
                <a:gd name="connsiteY8" fmla="*/ 5070028 h 5070028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7986 w 552099"/>
                <a:gd name="connsiteY2" fmla="*/ 5032128 h 5109912"/>
                <a:gd name="connsiteX3" fmla="*/ 0 w 552099"/>
                <a:gd name="connsiteY3" fmla="*/ 251460 h 5109912"/>
                <a:gd name="connsiteX4" fmla="*/ 73651 w 552099"/>
                <a:gd name="connsiteY4" fmla="*/ 73651 h 5109912"/>
                <a:gd name="connsiteX5" fmla="*/ 251460 w 552099"/>
                <a:gd name="connsiteY5" fmla="*/ 0 h 5109912"/>
                <a:gd name="connsiteX6" fmla="*/ 251460 w 552099"/>
                <a:gd name="connsiteY6" fmla="*/ 0 h 5109912"/>
                <a:gd name="connsiteX7" fmla="*/ 429269 w 552099"/>
                <a:gd name="connsiteY7" fmla="*/ 73651 h 5109912"/>
                <a:gd name="connsiteX8" fmla="*/ 502920 w 552099"/>
                <a:gd name="connsiteY8" fmla="*/ 251460 h 5109912"/>
                <a:gd name="connsiteX9" fmla="*/ 552099 w 552099"/>
                <a:gd name="connsiteY9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2099" h="5109912">
                  <a:moveTo>
                    <a:pt x="0" y="5016061"/>
                  </a:moveTo>
                  <a:lnTo>
                    <a:pt x="0" y="5016061"/>
                  </a:lnTo>
                  <a:lnTo>
                    <a:pt x="0" y="251460"/>
                  </a:lnTo>
                  <a:cubicBezTo>
                    <a:pt x="0" y="184769"/>
                    <a:pt x="26493" y="120809"/>
                    <a:pt x="73651" y="73651"/>
                  </a:cubicBezTo>
                  <a:cubicBezTo>
                    <a:pt x="120809" y="26493"/>
                    <a:pt x="184769" y="0"/>
                    <a:pt x="251460" y="0"/>
                  </a:cubicBezTo>
                  <a:lnTo>
                    <a:pt x="251460" y="0"/>
                  </a:lnTo>
                  <a:cubicBezTo>
                    <a:pt x="318151" y="0"/>
                    <a:pt x="382111" y="26493"/>
                    <a:pt x="429269" y="73651"/>
                  </a:cubicBezTo>
                  <a:cubicBezTo>
                    <a:pt x="476427" y="120809"/>
                    <a:pt x="502920" y="184769"/>
                    <a:pt x="502920" y="251460"/>
                  </a:cubicBezTo>
                  <a:cubicBezTo>
                    <a:pt x="528237" y="1864408"/>
                    <a:pt x="536054" y="5039297"/>
                    <a:pt x="552099" y="5109912"/>
                  </a:cubicBezTo>
                </a:path>
              </a:pathLst>
            </a:custGeom>
            <a:solidFill>
              <a:schemeClr val="accent1">
                <a:alpha val="30000"/>
              </a:schemeClr>
            </a:solidFill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5" name="Freeform 44"/>
            <p:cNvSpPr/>
            <p:nvPr/>
          </p:nvSpPr>
          <p:spPr>
            <a:xfrm rot="15660000">
              <a:off x="7468755" y="1178808"/>
              <a:ext cx="536285" cy="2936001"/>
            </a:xfrm>
            <a:custGeom>
              <a:avLst/>
              <a:gdLst>
                <a:gd name="connsiteX0" fmla="*/ 251460 w 502920"/>
                <a:gd name="connsiteY0" fmla="*/ 0 h 5016061"/>
                <a:gd name="connsiteX1" fmla="*/ 251460 w 502920"/>
                <a:gd name="connsiteY1" fmla="*/ 0 h 5016061"/>
                <a:gd name="connsiteX2" fmla="*/ 429269 w 502920"/>
                <a:gd name="connsiteY2" fmla="*/ 73651 h 5016061"/>
                <a:gd name="connsiteX3" fmla="*/ 502920 w 502920"/>
                <a:gd name="connsiteY3" fmla="*/ 251460 h 5016061"/>
                <a:gd name="connsiteX4" fmla="*/ 502920 w 502920"/>
                <a:gd name="connsiteY4" fmla="*/ 5016061 h 5016061"/>
                <a:gd name="connsiteX5" fmla="*/ 502920 w 502920"/>
                <a:gd name="connsiteY5" fmla="*/ 5016061 h 5016061"/>
                <a:gd name="connsiteX6" fmla="*/ 502920 w 502920"/>
                <a:gd name="connsiteY6" fmla="*/ 5016061 h 5016061"/>
                <a:gd name="connsiteX7" fmla="*/ 0 w 502920"/>
                <a:gd name="connsiteY7" fmla="*/ 5016061 h 5016061"/>
                <a:gd name="connsiteX8" fmla="*/ 0 w 502920"/>
                <a:gd name="connsiteY8" fmla="*/ 5016061 h 5016061"/>
                <a:gd name="connsiteX9" fmla="*/ 0 w 502920"/>
                <a:gd name="connsiteY9" fmla="*/ 5016061 h 5016061"/>
                <a:gd name="connsiteX10" fmla="*/ 0 w 502920"/>
                <a:gd name="connsiteY10" fmla="*/ 251460 h 5016061"/>
                <a:gd name="connsiteX11" fmla="*/ 73651 w 502920"/>
                <a:gd name="connsiteY11" fmla="*/ 73651 h 5016061"/>
                <a:gd name="connsiteX12" fmla="*/ 251460 w 502920"/>
                <a:gd name="connsiteY12" fmla="*/ 0 h 5016061"/>
                <a:gd name="connsiteX0" fmla="*/ 251460 w 545528"/>
                <a:gd name="connsiteY0" fmla="*/ 0 h 5090883"/>
                <a:gd name="connsiteX1" fmla="*/ 251460 w 545528"/>
                <a:gd name="connsiteY1" fmla="*/ 0 h 5090883"/>
                <a:gd name="connsiteX2" fmla="*/ 429269 w 545528"/>
                <a:gd name="connsiteY2" fmla="*/ 73651 h 5090883"/>
                <a:gd name="connsiteX3" fmla="*/ 502920 w 545528"/>
                <a:gd name="connsiteY3" fmla="*/ 251460 h 5090883"/>
                <a:gd name="connsiteX4" fmla="*/ 502920 w 545528"/>
                <a:gd name="connsiteY4" fmla="*/ 5016061 h 5090883"/>
                <a:gd name="connsiteX5" fmla="*/ 502920 w 545528"/>
                <a:gd name="connsiteY5" fmla="*/ 5016061 h 5090883"/>
                <a:gd name="connsiteX6" fmla="*/ 545528 w 545528"/>
                <a:gd name="connsiteY6" fmla="*/ 5090883 h 5090883"/>
                <a:gd name="connsiteX7" fmla="*/ 0 w 545528"/>
                <a:gd name="connsiteY7" fmla="*/ 5016061 h 5090883"/>
                <a:gd name="connsiteX8" fmla="*/ 0 w 545528"/>
                <a:gd name="connsiteY8" fmla="*/ 5016061 h 5090883"/>
                <a:gd name="connsiteX9" fmla="*/ 0 w 545528"/>
                <a:gd name="connsiteY9" fmla="*/ 5016061 h 5090883"/>
                <a:gd name="connsiteX10" fmla="*/ 0 w 545528"/>
                <a:gd name="connsiteY10" fmla="*/ 251460 h 5090883"/>
                <a:gd name="connsiteX11" fmla="*/ 73651 w 545528"/>
                <a:gd name="connsiteY11" fmla="*/ 73651 h 5090883"/>
                <a:gd name="connsiteX12" fmla="*/ 251460 w 545528"/>
                <a:gd name="connsiteY12" fmla="*/ 0 h 5090883"/>
                <a:gd name="connsiteX0" fmla="*/ 251460 w 502920"/>
                <a:gd name="connsiteY0" fmla="*/ 0 h 5016061"/>
                <a:gd name="connsiteX1" fmla="*/ 251460 w 502920"/>
                <a:gd name="connsiteY1" fmla="*/ 0 h 5016061"/>
                <a:gd name="connsiteX2" fmla="*/ 429269 w 502920"/>
                <a:gd name="connsiteY2" fmla="*/ 73651 h 5016061"/>
                <a:gd name="connsiteX3" fmla="*/ 502920 w 502920"/>
                <a:gd name="connsiteY3" fmla="*/ 251460 h 5016061"/>
                <a:gd name="connsiteX4" fmla="*/ 502920 w 502920"/>
                <a:gd name="connsiteY4" fmla="*/ 5016061 h 5016061"/>
                <a:gd name="connsiteX5" fmla="*/ 502920 w 502920"/>
                <a:gd name="connsiteY5" fmla="*/ 5016061 h 5016061"/>
                <a:gd name="connsiteX6" fmla="*/ 0 w 502920"/>
                <a:gd name="connsiteY6" fmla="*/ 5016061 h 5016061"/>
                <a:gd name="connsiteX7" fmla="*/ 0 w 502920"/>
                <a:gd name="connsiteY7" fmla="*/ 5016061 h 5016061"/>
                <a:gd name="connsiteX8" fmla="*/ 0 w 502920"/>
                <a:gd name="connsiteY8" fmla="*/ 5016061 h 5016061"/>
                <a:gd name="connsiteX9" fmla="*/ 0 w 502920"/>
                <a:gd name="connsiteY9" fmla="*/ 251460 h 5016061"/>
                <a:gd name="connsiteX10" fmla="*/ 73651 w 502920"/>
                <a:gd name="connsiteY10" fmla="*/ 73651 h 5016061"/>
                <a:gd name="connsiteX11" fmla="*/ 251460 w 502920"/>
                <a:gd name="connsiteY11" fmla="*/ 0 h 5016061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02920 w 578872"/>
                <a:gd name="connsiteY5" fmla="*/ 5016061 h 5090304"/>
                <a:gd name="connsiteX6" fmla="*/ 578872 w 578872"/>
                <a:gd name="connsiteY6" fmla="*/ 5090304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5016061 h 5090304"/>
                <a:gd name="connsiteX10" fmla="*/ 0 w 578872"/>
                <a:gd name="connsiteY10" fmla="*/ 251460 h 5090304"/>
                <a:gd name="connsiteX11" fmla="*/ 73651 w 578872"/>
                <a:gd name="connsiteY11" fmla="*/ 73651 h 5090304"/>
                <a:gd name="connsiteX12" fmla="*/ 251460 w 578872"/>
                <a:gd name="connsiteY12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51179 w 578872"/>
                <a:gd name="connsiteY5" fmla="*/ 4969246 h 5090304"/>
                <a:gd name="connsiteX6" fmla="*/ 578872 w 578872"/>
                <a:gd name="connsiteY6" fmla="*/ 5090304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5016061 h 5090304"/>
                <a:gd name="connsiteX10" fmla="*/ 0 w 578872"/>
                <a:gd name="connsiteY10" fmla="*/ 251460 h 5090304"/>
                <a:gd name="connsiteX11" fmla="*/ 73651 w 578872"/>
                <a:gd name="connsiteY11" fmla="*/ 73651 h 5090304"/>
                <a:gd name="connsiteX12" fmla="*/ 251460 w 578872"/>
                <a:gd name="connsiteY12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78872 w 578872"/>
                <a:gd name="connsiteY5" fmla="*/ 5090304 h 5090304"/>
                <a:gd name="connsiteX6" fmla="*/ 0 w 578872"/>
                <a:gd name="connsiteY6" fmla="*/ 5016061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251460 h 5090304"/>
                <a:gd name="connsiteX10" fmla="*/ 73651 w 578872"/>
                <a:gd name="connsiteY10" fmla="*/ 73651 h 5090304"/>
                <a:gd name="connsiteX11" fmla="*/ 251460 w 578872"/>
                <a:gd name="connsiteY11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78872 w 578872"/>
                <a:gd name="connsiteY4" fmla="*/ 5090304 h 5090304"/>
                <a:gd name="connsiteX5" fmla="*/ 0 w 578872"/>
                <a:gd name="connsiteY5" fmla="*/ 5016061 h 5090304"/>
                <a:gd name="connsiteX6" fmla="*/ 0 w 578872"/>
                <a:gd name="connsiteY6" fmla="*/ 5016061 h 5090304"/>
                <a:gd name="connsiteX7" fmla="*/ 0 w 578872"/>
                <a:gd name="connsiteY7" fmla="*/ 5016061 h 5090304"/>
                <a:gd name="connsiteX8" fmla="*/ 0 w 578872"/>
                <a:gd name="connsiteY8" fmla="*/ 251460 h 5090304"/>
                <a:gd name="connsiteX9" fmla="*/ 73651 w 578872"/>
                <a:gd name="connsiteY9" fmla="*/ 73651 h 5090304"/>
                <a:gd name="connsiteX10" fmla="*/ 251460 w 578872"/>
                <a:gd name="connsiteY10" fmla="*/ 0 h 5090304"/>
                <a:gd name="connsiteX0" fmla="*/ 0 w 670312"/>
                <a:gd name="connsiteY0" fmla="*/ 5016061 h 5181744"/>
                <a:gd name="connsiteX1" fmla="*/ 0 w 670312"/>
                <a:gd name="connsiteY1" fmla="*/ 5016061 h 5181744"/>
                <a:gd name="connsiteX2" fmla="*/ 0 w 670312"/>
                <a:gd name="connsiteY2" fmla="*/ 5016061 h 5181744"/>
                <a:gd name="connsiteX3" fmla="*/ 0 w 670312"/>
                <a:gd name="connsiteY3" fmla="*/ 251460 h 5181744"/>
                <a:gd name="connsiteX4" fmla="*/ 73651 w 670312"/>
                <a:gd name="connsiteY4" fmla="*/ 73651 h 5181744"/>
                <a:gd name="connsiteX5" fmla="*/ 251460 w 670312"/>
                <a:gd name="connsiteY5" fmla="*/ 0 h 5181744"/>
                <a:gd name="connsiteX6" fmla="*/ 251460 w 670312"/>
                <a:gd name="connsiteY6" fmla="*/ 0 h 5181744"/>
                <a:gd name="connsiteX7" fmla="*/ 429269 w 670312"/>
                <a:gd name="connsiteY7" fmla="*/ 73651 h 5181744"/>
                <a:gd name="connsiteX8" fmla="*/ 502920 w 670312"/>
                <a:gd name="connsiteY8" fmla="*/ 251460 h 5181744"/>
                <a:gd name="connsiteX9" fmla="*/ 670312 w 670312"/>
                <a:gd name="connsiteY9" fmla="*/ 5181744 h 5181744"/>
                <a:gd name="connsiteX0" fmla="*/ 0 w 572254"/>
                <a:gd name="connsiteY0" fmla="*/ 5016061 h 5084525"/>
                <a:gd name="connsiteX1" fmla="*/ 0 w 572254"/>
                <a:gd name="connsiteY1" fmla="*/ 5016061 h 5084525"/>
                <a:gd name="connsiteX2" fmla="*/ 0 w 572254"/>
                <a:gd name="connsiteY2" fmla="*/ 5016061 h 5084525"/>
                <a:gd name="connsiteX3" fmla="*/ 0 w 572254"/>
                <a:gd name="connsiteY3" fmla="*/ 251460 h 5084525"/>
                <a:gd name="connsiteX4" fmla="*/ 73651 w 572254"/>
                <a:gd name="connsiteY4" fmla="*/ 73651 h 5084525"/>
                <a:gd name="connsiteX5" fmla="*/ 251460 w 572254"/>
                <a:gd name="connsiteY5" fmla="*/ 0 h 5084525"/>
                <a:gd name="connsiteX6" fmla="*/ 251460 w 572254"/>
                <a:gd name="connsiteY6" fmla="*/ 0 h 5084525"/>
                <a:gd name="connsiteX7" fmla="*/ 429269 w 572254"/>
                <a:gd name="connsiteY7" fmla="*/ 73651 h 5084525"/>
                <a:gd name="connsiteX8" fmla="*/ 502920 w 572254"/>
                <a:gd name="connsiteY8" fmla="*/ 251460 h 5084525"/>
                <a:gd name="connsiteX9" fmla="*/ 572254 w 572254"/>
                <a:gd name="connsiteY9" fmla="*/ 5084525 h 5084525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0 w 552099"/>
                <a:gd name="connsiteY2" fmla="*/ 5016061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17708 w 552099"/>
                <a:gd name="connsiteY2" fmla="*/ 5018867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11177 w 552099"/>
                <a:gd name="connsiteY2" fmla="*/ 5031459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14979 w 567078"/>
                <a:gd name="connsiteY0" fmla="*/ 5016061 h 5109913"/>
                <a:gd name="connsiteX1" fmla="*/ 14979 w 567078"/>
                <a:gd name="connsiteY1" fmla="*/ 5016061 h 5109913"/>
                <a:gd name="connsiteX2" fmla="*/ 5903 w 567078"/>
                <a:gd name="connsiteY2" fmla="*/ 4987363 h 5109913"/>
                <a:gd name="connsiteX3" fmla="*/ 14979 w 567078"/>
                <a:gd name="connsiteY3" fmla="*/ 251460 h 5109913"/>
                <a:gd name="connsiteX4" fmla="*/ 88630 w 567078"/>
                <a:gd name="connsiteY4" fmla="*/ 73651 h 5109913"/>
                <a:gd name="connsiteX5" fmla="*/ 266439 w 567078"/>
                <a:gd name="connsiteY5" fmla="*/ 0 h 5109913"/>
                <a:gd name="connsiteX6" fmla="*/ 266439 w 567078"/>
                <a:gd name="connsiteY6" fmla="*/ 0 h 5109913"/>
                <a:gd name="connsiteX7" fmla="*/ 444248 w 567078"/>
                <a:gd name="connsiteY7" fmla="*/ 73651 h 5109913"/>
                <a:gd name="connsiteX8" fmla="*/ 517899 w 567078"/>
                <a:gd name="connsiteY8" fmla="*/ 251460 h 5109913"/>
                <a:gd name="connsiteX9" fmla="*/ 567078 w 567078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0 w 552099"/>
                <a:gd name="connsiteY2" fmla="*/ 251460 h 5109913"/>
                <a:gd name="connsiteX3" fmla="*/ 73651 w 552099"/>
                <a:gd name="connsiteY3" fmla="*/ 73651 h 5109913"/>
                <a:gd name="connsiteX4" fmla="*/ 251460 w 552099"/>
                <a:gd name="connsiteY4" fmla="*/ 0 h 5109913"/>
                <a:gd name="connsiteX5" fmla="*/ 251460 w 552099"/>
                <a:gd name="connsiteY5" fmla="*/ 0 h 5109913"/>
                <a:gd name="connsiteX6" fmla="*/ 429269 w 552099"/>
                <a:gd name="connsiteY6" fmla="*/ 73651 h 5109913"/>
                <a:gd name="connsiteX7" fmla="*/ 502920 w 552099"/>
                <a:gd name="connsiteY7" fmla="*/ 251460 h 5109913"/>
                <a:gd name="connsiteX8" fmla="*/ 552099 w 552099"/>
                <a:gd name="connsiteY8" fmla="*/ 5109913 h 5109913"/>
                <a:gd name="connsiteX0" fmla="*/ 0 w 558409"/>
                <a:gd name="connsiteY0" fmla="*/ 5016061 h 5070028"/>
                <a:gd name="connsiteX1" fmla="*/ 0 w 558409"/>
                <a:gd name="connsiteY1" fmla="*/ 5016061 h 5070028"/>
                <a:gd name="connsiteX2" fmla="*/ 0 w 558409"/>
                <a:gd name="connsiteY2" fmla="*/ 251460 h 5070028"/>
                <a:gd name="connsiteX3" fmla="*/ 73651 w 558409"/>
                <a:gd name="connsiteY3" fmla="*/ 73651 h 5070028"/>
                <a:gd name="connsiteX4" fmla="*/ 251460 w 558409"/>
                <a:gd name="connsiteY4" fmla="*/ 0 h 5070028"/>
                <a:gd name="connsiteX5" fmla="*/ 251460 w 558409"/>
                <a:gd name="connsiteY5" fmla="*/ 0 h 5070028"/>
                <a:gd name="connsiteX6" fmla="*/ 429269 w 558409"/>
                <a:gd name="connsiteY6" fmla="*/ 73651 h 5070028"/>
                <a:gd name="connsiteX7" fmla="*/ 502920 w 558409"/>
                <a:gd name="connsiteY7" fmla="*/ 251460 h 5070028"/>
                <a:gd name="connsiteX8" fmla="*/ 558409 w 558409"/>
                <a:gd name="connsiteY8" fmla="*/ 5070028 h 5070028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7986 w 552099"/>
                <a:gd name="connsiteY2" fmla="*/ 5032128 h 5109912"/>
                <a:gd name="connsiteX3" fmla="*/ 0 w 552099"/>
                <a:gd name="connsiteY3" fmla="*/ 251460 h 5109912"/>
                <a:gd name="connsiteX4" fmla="*/ 73651 w 552099"/>
                <a:gd name="connsiteY4" fmla="*/ 73651 h 5109912"/>
                <a:gd name="connsiteX5" fmla="*/ 251460 w 552099"/>
                <a:gd name="connsiteY5" fmla="*/ 0 h 5109912"/>
                <a:gd name="connsiteX6" fmla="*/ 251460 w 552099"/>
                <a:gd name="connsiteY6" fmla="*/ 0 h 5109912"/>
                <a:gd name="connsiteX7" fmla="*/ 429269 w 552099"/>
                <a:gd name="connsiteY7" fmla="*/ 73651 h 5109912"/>
                <a:gd name="connsiteX8" fmla="*/ 502920 w 552099"/>
                <a:gd name="connsiteY8" fmla="*/ 251460 h 5109912"/>
                <a:gd name="connsiteX9" fmla="*/ 552099 w 552099"/>
                <a:gd name="connsiteY9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0 w 552099"/>
                <a:gd name="connsiteY0" fmla="*/ 5016061 h 5109912"/>
                <a:gd name="connsiteX1" fmla="*/ 328 w 552099"/>
                <a:gd name="connsiteY1" fmla="*/ 2862849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328 w 552099"/>
                <a:gd name="connsiteY0" fmla="*/ 2862849 h 5109912"/>
                <a:gd name="connsiteX1" fmla="*/ 0 w 552099"/>
                <a:gd name="connsiteY1" fmla="*/ 251460 h 5109912"/>
                <a:gd name="connsiteX2" fmla="*/ 73651 w 552099"/>
                <a:gd name="connsiteY2" fmla="*/ 73651 h 5109912"/>
                <a:gd name="connsiteX3" fmla="*/ 251460 w 552099"/>
                <a:gd name="connsiteY3" fmla="*/ 0 h 5109912"/>
                <a:gd name="connsiteX4" fmla="*/ 251460 w 552099"/>
                <a:gd name="connsiteY4" fmla="*/ 0 h 5109912"/>
                <a:gd name="connsiteX5" fmla="*/ 429269 w 552099"/>
                <a:gd name="connsiteY5" fmla="*/ 73651 h 5109912"/>
                <a:gd name="connsiteX6" fmla="*/ 502920 w 552099"/>
                <a:gd name="connsiteY6" fmla="*/ 251460 h 5109912"/>
                <a:gd name="connsiteX7" fmla="*/ 552099 w 552099"/>
                <a:gd name="connsiteY7" fmla="*/ 5109912 h 5109912"/>
                <a:gd name="connsiteX0" fmla="*/ 328 w 543353"/>
                <a:gd name="connsiteY0" fmla="*/ 2862849 h 2928006"/>
                <a:gd name="connsiteX1" fmla="*/ 0 w 543353"/>
                <a:gd name="connsiteY1" fmla="*/ 251460 h 2928006"/>
                <a:gd name="connsiteX2" fmla="*/ 73651 w 543353"/>
                <a:gd name="connsiteY2" fmla="*/ 73651 h 2928006"/>
                <a:gd name="connsiteX3" fmla="*/ 251460 w 543353"/>
                <a:gd name="connsiteY3" fmla="*/ 0 h 2928006"/>
                <a:gd name="connsiteX4" fmla="*/ 251460 w 543353"/>
                <a:gd name="connsiteY4" fmla="*/ 0 h 2928006"/>
                <a:gd name="connsiteX5" fmla="*/ 429269 w 543353"/>
                <a:gd name="connsiteY5" fmla="*/ 73651 h 2928006"/>
                <a:gd name="connsiteX6" fmla="*/ 502920 w 543353"/>
                <a:gd name="connsiteY6" fmla="*/ 251460 h 2928006"/>
                <a:gd name="connsiteX7" fmla="*/ 543353 w 543353"/>
                <a:gd name="connsiteY7" fmla="*/ 2928006 h 2928006"/>
                <a:gd name="connsiteX0" fmla="*/ 328 w 537043"/>
                <a:gd name="connsiteY0" fmla="*/ 2862849 h 2967890"/>
                <a:gd name="connsiteX1" fmla="*/ 0 w 537043"/>
                <a:gd name="connsiteY1" fmla="*/ 251460 h 2967890"/>
                <a:gd name="connsiteX2" fmla="*/ 73651 w 537043"/>
                <a:gd name="connsiteY2" fmla="*/ 73651 h 2967890"/>
                <a:gd name="connsiteX3" fmla="*/ 251460 w 537043"/>
                <a:gd name="connsiteY3" fmla="*/ 0 h 2967890"/>
                <a:gd name="connsiteX4" fmla="*/ 251460 w 537043"/>
                <a:gd name="connsiteY4" fmla="*/ 0 h 2967890"/>
                <a:gd name="connsiteX5" fmla="*/ 429269 w 537043"/>
                <a:gd name="connsiteY5" fmla="*/ 73651 h 2967890"/>
                <a:gd name="connsiteX6" fmla="*/ 502920 w 537043"/>
                <a:gd name="connsiteY6" fmla="*/ 251460 h 2967890"/>
                <a:gd name="connsiteX7" fmla="*/ 537043 w 537043"/>
                <a:gd name="connsiteY7" fmla="*/ 2967890 h 2967890"/>
                <a:gd name="connsiteX0" fmla="*/ 328 w 528237"/>
                <a:gd name="connsiteY0" fmla="*/ 2862849 h 2951509"/>
                <a:gd name="connsiteX1" fmla="*/ 0 w 528237"/>
                <a:gd name="connsiteY1" fmla="*/ 251460 h 2951509"/>
                <a:gd name="connsiteX2" fmla="*/ 73651 w 528237"/>
                <a:gd name="connsiteY2" fmla="*/ 73651 h 2951509"/>
                <a:gd name="connsiteX3" fmla="*/ 251460 w 528237"/>
                <a:gd name="connsiteY3" fmla="*/ 0 h 2951509"/>
                <a:gd name="connsiteX4" fmla="*/ 251460 w 528237"/>
                <a:gd name="connsiteY4" fmla="*/ 0 h 2951509"/>
                <a:gd name="connsiteX5" fmla="*/ 429269 w 528237"/>
                <a:gd name="connsiteY5" fmla="*/ 73651 h 2951509"/>
                <a:gd name="connsiteX6" fmla="*/ 502920 w 528237"/>
                <a:gd name="connsiteY6" fmla="*/ 251460 h 2951509"/>
                <a:gd name="connsiteX7" fmla="*/ 524305 w 528237"/>
                <a:gd name="connsiteY7" fmla="*/ 2951509 h 2951509"/>
                <a:gd name="connsiteX0" fmla="*/ 328 w 528237"/>
                <a:gd name="connsiteY0" fmla="*/ 2862849 h 2929811"/>
                <a:gd name="connsiteX1" fmla="*/ 0 w 528237"/>
                <a:gd name="connsiteY1" fmla="*/ 251460 h 2929811"/>
                <a:gd name="connsiteX2" fmla="*/ 73651 w 528237"/>
                <a:gd name="connsiteY2" fmla="*/ 73651 h 2929811"/>
                <a:gd name="connsiteX3" fmla="*/ 251460 w 528237"/>
                <a:gd name="connsiteY3" fmla="*/ 0 h 2929811"/>
                <a:gd name="connsiteX4" fmla="*/ 251460 w 528237"/>
                <a:gd name="connsiteY4" fmla="*/ 0 h 2929811"/>
                <a:gd name="connsiteX5" fmla="*/ 429269 w 528237"/>
                <a:gd name="connsiteY5" fmla="*/ 73651 h 2929811"/>
                <a:gd name="connsiteX6" fmla="*/ 502920 w 528237"/>
                <a:gd name="connsiteY6" fmla="*/ 251460 h 2929811"/>
                <a:gd name="connsiteX7" fmla="*/ 527738 w 528237"/>
                <a:gd name="connsiteY7" fmla="*/ 2929811 h 2929811"/>
                <a:gd name="connsiteX0" fmla="*/ 4542 w 528237"/>
                <a:gd name="connsiteY0" fmla="*/ 2863516 h 2929811"/>
                <a:gd name="connsiteX1" fmla="*/ 0 w 528237"/>
                <a:gd name="connsiteY1" fmla="*/ 251460 h 2929811"/>
                <a:gd name="connsiteX2" fmla="*/ 73651 w 528237"/>
                <a:gd name="connsiteY2" fmla="*/ 73651 h 2929811"/>
                <a:gd name="connsiteX3" fmla="*/ 251460 w 528237"/>
                <a:gd name="connsiteY3" fmla="*/ 0 h 2929811"/>
                <a:gd name="connsiteX4" fmla="*/ 251460 w 528237"/>
                <a:gd name="connsiteY4" fmla="*/ 0 h 2929811"/>
                <a:gd name="connsiteX5" fmla="*/ 429269 w 528237"/>
                <a:gd name="connsiteY5" fmla="*/ 73651 h 2929811"/>
                <a:gd name="connsiteX6" fmla="*/ 502920 w 528237"/>
                <a:gd name="connsiteY6" fmla="*/ 251460 h 2929811"/>
                <a:gd name="connsiteX7" fmla="*/ 527738 w 528237"/>
                <a:gd name="connsiteY7" fmla="*/ 2929811 h 2929811"/>
                <a:gd name="connsiteX0" fmla="*/ 4542 w 538755"/>
                <a:gd name="connsiteY0" fmla="*/ 2863516 h 2953801"/>
                <a:gd name="connsiteX1" fmla="*/ 0 w 538755"/>
                <a:gd name="connsiteY1" fmla="*/ 251460 h 2953801"/>
                <a:gd name="connsiteX2" fmla="*/ 73651 w 538755"/>
                <a:gd name="connsiteY2" fmla="*/ 73651 h 2953801"/>
                <a:gd name="connsiteX3" fmla="*/ 251460 w 538755"/>
                <a:gd name="connsiteY3" fmla="*/ 0 h 2953801"/>
                <a:gd name="connsiteX4" fmla="*/ 251460 w 538755"/>
                <a:gd name="connsiteY4" fmla="*/ 0 h 2953801"/>
                <a:gd name="connsiteX5" fmla="*/ 429269 w 538755"/>
                <a:gd name="connsiteY5" fmla="*/ 73651 h 2953801"/>
                <a:gd name="connsiteX6" fmla="*/ 502920 w 538755"/>
                <a:gd name="connsiteY6" fmla="*/ 251460 h 2953801"/>
                <a:gd name="connsiteX7" fmla="*/ 538755 w 538755"/>
                <a:gd name="connsiteY7" fmla="*/ 2953801 h 2953801"/>
                <a:gd name="connsiteX0" fmla="*/ 4542 w 536285"/>
                <a:gd name="connsiteY0" fmla="*/ 2863516 h 2938929"/>
                <a:gd name="connsiteX1" fmla="*/ 0 w 536285"/>
                <a:gd name="connsiteY1" fmla="*/ 251460 h 2938929"/>
                <a:gd name="connsiteX2" fmla="*/ 73651 w 536285"/>
                <a:gd name="connsiteY2" fmla="*/ 73651 h 2938929"/>
                <a:gd name="connsiteX3" fmla="*/ 251460 w 536285"/>
                <a:gd name="connsiteY3" fmla="*/ 0 h 2938929"/>
                <a:gd name="connsiteX4" fmla="*/ 251460 w 536285"/>
                <a:gd name="connsiteY4" fmla="*/ 0 h 2938929"/>
                <a:gd name="connsiteX5" fmla="*/ 429269 w 536285"/>
                <a:gd name="connsiteY5" fmla="*/ 73651 h 2938929"/>
                <a:gd name="connsiteX6" fmla="*/ 502920 w 536285"/>
                <a:gd name="connsiteY6" fmla="*/ 251460 h 2938929"/>
                <a:gd name="connsiteX7" fmla="*/ 536285 w 536285"/>
                <a:gd name="connsiteY7" fmla="*/ 2938929 h 2938929"/>
                <a:gd name="connsiteX0" fmla="*/ 6777 w 536285"/>
                <a:gd name="connsiteY0" fmla="*/ 2849391 h 2938929"/>
                <a:gd name="connsiteX1" fmla="*/ 0 w 536285"/>
                <a:gd name="connsiteY1" fmla="*/ 251460 h 2938929"/>
                <a:gd name="connsiteX2" fmla="*/ 73651 w 536285"/>
                <a:gd name="connsiteY2" fmla="*/ 73651 h 2938929"/>
                <a:gd name="connsiteX3" fmla="*/ 251460 w 536285"/>
                <a:gd name="connsiteY3" fmla="*/ 0 h 2938929"/>
                <a:gd name="connsiteX4" fmla="*/ 251460 w 536285"/>
                <a:gd name="connsiteY4" fmla="*/ 0 h 2938929"/>
                <a:gd name="connsiteX5" fmla="*/ 429269 w 536285"/>
                <a:gd name="connsiteY5" fmla="*/ 73651 h 2938929"/>
                <a:gd name="connsiteX6" fmla="*/ 502920 w 536285"/>
                <a:gd name="connsiteY6" fmla="*/ 251460 h 2938929"/>
                <a:gd name="connsiteX7" fmla="*/ 536285 w 536285"/>
                <a:gd name="connsiteY7" fmla="*/ 2938929 h 2938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6285" h="2938929">
                  <a:moveTo>
                    <a:pt x="6777" y="2849391"/>
                  </a:moveTo>
                  <a:cubicBezTo>
                    <a:pt x="6668" y="1978928"/>
                    <a:pt x="109" y="1121923"/>
                    <a:pt x="0" y="251460"/>
                  </a:cubicBezTo>
                  <a:cubicBezTo>
                    <a:pt x="0" y="184769"/>
                    <a:pt x="26493" y="120809"/>
                    <a:pt x="73651" y="73651"/>
                  </a:cubicBezTo>
                  <a:cubicBezTo>
                    <a:pt x="120809" y="26493"/>
                    <a:pt x="184769" y="0"/>
                    <a:pt x="251460" y="0"/>
                  </a:cubicBezTo>
                  <a:lnTo>
                    <a:pt x="251460" y="0"/>
                  </a:lnTo>
                  <a:cubicBezTo>
                    <a:pt x="318151" y="0"/>
                    <a:pt x="382111" y="26493"/>
                    <a:pt x="429269" y="73651"/>
                  </a:cubicBezTo>
                  <a:cubicBezTo>
                    <a:pt x="476427" y="120809"/>
                    <a:pt x="502920" y="184769"/>
                    <a:pt x="502920" y="251460"/>
                  </a:cubicBezTo>
                  <a:cubicBezTo>
                    <a:pt x="528237" y="1864408"/>
                    <a:pt x="517682" y="905440"/>
                    <a:pt x="536285" y="2938929"/>
                  </a:cubicBezTo>
                </a:path>
              </a:pathLst>
            </a:custGeom>
            <a:solidFill>
              <a:schemeClr val="accent1"/>
            </a:solidFill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5" name="Freeform 24"/>
          <p:cNvSpPr/>
          <p:nvPr/>
        </p:nvSpPr>
        <p:spPr>
          <a:xfrm rot="15660000">
            <a:off x="5750708" y="-641833"/>
            <a:ext cx="985797" cy="6048136"/>
          </a:xfrm>
          <a:custGeom>
            <a:avLst/>
            <a:gdLst>
              <a:gd name="connsiteX0" fmla="*/ 457200 w 914400"/>
              <a:gd name="connsiteY0" fmla="*/ 0 h 6172200"/>
              <a:gd name="connsiteX1" fmla="*/ 457200 w 914400"/>
              <a:gd name="connsiteY1" fmla="*/ 0 h 6172200"/>
              <a:gd name="connsiteX2" fmla="*/ 780489 w 914400"/>
              <a:gd name="connsiteY2" fmla="*/ 133911 h 6172200"/>
              <a:gd name="connsiteX3" fmla="*/ 914399 w 914400"/>
              <a:gd name="connsiteY3" fmla="*/ 457201 h 6172200"/>
              <a:gd name="connsiteX4" fmla="*/ 914400 w 914400"/>
              <a:gd name="connsiteY4" fmla="*/ 6172200 h 6172200"/>
              <a:gd name="connsiteX5" fmla="*/ 914400 w 914400"/>
              <a:gd name="connsiteY5" fmla="*/ 6172200 h 6172200"/>
              <a:gd name="connsiteX6" fmla="*/ 914400 w 914400"/>
              <a:gd name="connsiteY6" fmla="*/ 6172200 h 6172200"/>
              <a:gd name="connsiteX7" fmla="*/ 0 w 914400"/>
              <a:gd name="connsiteY7" fmla="*/ 6172200 h 6172200"/>
              <a:gd name="connsiteX8" fmla="*/ 0 w 914400"/>
              <a:gd name="connsiteY8" fmla="*/ 6172200 h 6172200"/>
              <a:gd name="connsiteX9" fmla="*/ 0 w 914400"/>
              <a:gd name="connsiteY9" fmla="*/ 6172200 h 6172200"/>
              <a:gd name="connsiteX10" fmla="*/ 0 w 914400"/>
              <a:gd name="connsiteY10" fmla="*/ 457200 h 6172200"/>
              <a:gd name="connsiteX11" fmla="*/ 133911 w 914400"/>
              <a:gd name="connsiteY11" fmla="*/ 133911 h 6172200"/>
              <a:gd name="connsiteX12" fmla="*/ 457201 w 914400"/>
              <a:gd name="connsiteY12" fmla="*/ 1 h 6172200"/>
              <a:gd name="connsiteX13" fmla="*/ 457200 w 914400"/>
              <a:gd name="connsiteY13" fmla="*/ 0 h 6172200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14400 w 953241"/>
              <a:gd name="connsiteY5" fmla="*/ 6172200 h 6328114"/>
              <a:gd name="connsiteX6" fmla="*/ 953241 w 953241"/>
              <a:gd name="connsiteY6" fmla="*/ 6328114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6172200 h 6328114"/>
              <a:gd name="connsiteX10" fmla="*/ 0 w 953241"/>
              <a:gd name="connsiteY10" fmla="*/ 457200 h 6328114"/>
              <a:gd name="connsiteX11" fmla="*/ 133911 w 953241"/>
              <a:gd name="connsiteY11" fmla="*/ 133911 h 6328114"/>
              <a:gd name="connsiteX12" fmla="*/ 457201 w 953241"/>
              <a:gd name="connsiteY12" fmla="*/ 1 h 6328114"/>
              <a:gd name="connsiteX13" fmla="*/ 457200 w 953241"/>
              <a:gd name="connsiteY13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53241 w 953241"/>
              <a:gd name="connsiteY5" fmla="*/ 6328114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457200 h 6328114"/>
              <a:gd name="connsiteX10" fmla="*/ 133911 w 953241"/>
              <a:gd name="connsiteY10" fmla="*/ 133911 h 6328114"/>
              <a:gd name="connsiteX11" fmla="*/ 457201 w 953241"/>
              <a:gd name="connsiteY11" fmla="*/ 1 h 6328114"/>
              <a:gd name="connsiteX12" fmla="*/ 457200 w 953241"/>
              <a:gd name="connsiteY12" fmla="*/ 0 h 6328114"/>
              <a:gd name="connsiteX0" fmla="*/ 457200 w 1105641"/>
              <a:gd name="connsiteY0" fmla="*/ 0 h 6328114"/>
              <a:gd name="connsiteX1" fmla="*/ 457200 w 1105641"/>
              <a:gd name="connsiteY1" fmla="*/ 0 h 6328114"/>
              <a:gd name="connsiteX2" fmla="*/ 780489 w 1105641"/>
              <a:gd name="connsiteY2" fmla="*/ 133911 h 6328114"/>
              <a:gd name="connsiteX3" fmla="*/ 914399 w 1105641"/>
              <a:gd name="connsiteY3" fmla="*/ 457201 h 6328114"/>
              <a:gd name="connsiteX4" fmla="*/ 953241 w 1105641"/>
              <a:gd name="connsiteY4" fmla="*/ 6328114 h 6328114"/>
              <a:gd name="connsiteX5" fmla="*/ 0 w 1105641"/>
              <a:gd name="connsiteY5" fmla="*/ 6172200 h 6328114"/>
              <a:gd name="connsiteX6" fmla="*/ 0 w 1105641"/>
              <a:gd name="connsiteY6" fmla="*/ 6172200 h 6328114"/>
              <a:gd name="connsiteX7" fmla="*/ 0 w 1105641"/>
              <a:gd name="connsiteY7" fmla="*/ 6172200 h 6328114"/>
              <a:gd name="connsiteX8" fmla="*/ 0 w 1105641"/>
              <a:gd name="connsiteY8" fmla="*/ 457200 h 6328114"/>
              <a:gd name="connsiteX9" fmla="*/ 133911 w 1105641"/>
              <a:gd name="connsiteY9" fmla="*/ 133911 h 6328114"/>
              <a:gd name="connsiteX10" fmla="*/ 457201 w 1105641"/>
              <a:gd name="connsiteY10" fmla="*/ 1 h 6328114"/>
              <a:gd name="connsiteX11" fmla="*/ 457200 w 1105641"/>
              <a:gd name="connsiteY11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53241 w 953241"/>
              <a:gd name="connsiteY4" fmla="*/ 6328114 h 6328114"/>
              <a:gd name="connsiteX5" fmla="*/ 0 w 953241"/>
              <a:gd name="connsiteY5" fmla="*/ 6172200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457200 h 6328114"/>
              <a:gd name="connsiteX9" fmla="*/ 133911 w 953241"/>
              <a:gd name="connsiteY9" fmla="*/ 133911 h 6328114"/>
              <a:gd name="connsiteX10" fmla="*/ 457201 w 953241"/>
              <a:gd name="connsiteY10" fmla="*/ 1 h 6328114"/>
              <a:gd name="connsiteX11" fmla="*/ 457200 w 953241"/>
              <a:gd name="connsiteY11" fmla="*/ 0 h 6328114"/>
              <a:gd name="connsiteX0" fmla="*/ 457200 w 943191"/>
              <a:gd name="connsiteY0" fmla="*/ 0 h 6312729"/>
              <a:gd name="connsiteX1" fmla="*/ 457200 w 943191"/>
              <a:gd name="connsiteY1" fmla="*/ 0 h 6312729"/>
              <a:gd name="connsiteX2" fmla="*/ 780489 w 943191"/>
              <a:gd name="connsiteY2" fmla="*/ 133911 h 6312729"/>
              <a:gd name="connsiteX3" fmla="*/ 914399 w 943191"/>
              <a:gd name="connsiteY3" fmla="*/ 457201 h 6312729"/>
              <a:gd name="connsiteX4" fmla="*/ 942064 w 943191"/>
              <a:gd name="connsiteY4" fmla="*/ 6312729 h 6312729"/>
              <a:gd name="connsiteX5" fmla="*/ 0 w 943191"/>
              <a:gd name="connsiteY5" fmla="*/ 6172200 h 6312729"/>
              <a:gd name="connsiteX6" fmla="*/ 0 w 943191"/>
              <a:gd name="connsiteY6" fmla="*/ 6172200 h 6312729"/>
              <a:gd name="connsiteX7" fmla="*/ 0 w 943191"/>
              <a:gd name="connsiteY7" fmla="*/ 6172200 h 6312729"/>
              <a:gd name="connsiteX8" fmla="*/ 0 w 943191"/>
              <a:gd name="connsiteY8" fmla="*/ 457200 h 6312729"/>
              <a:gd name="connsiteX9" fmla="*/ 133911 w 943191"/>
              <a:gd name="connsiteY9" fmla="*/ 133911 h 6312729"/>
              <a:gd name="connsiteX10" fmla="*/ 457201 w 943191"/>
              <a:gd name="connsiteY10" fmla="*/ 1 h 6312729"/>
              <a:gd name="connsiteX11" fmla="*/ 457200 w 943191"/>
              <a:gd name="connsiteY11" fmla="*/ 0 h 6312729"/>
              <a:gd name="connsiteX0" fmla="*/ 0 w 1033504"/>
              <a:gd name="connsiteY0" fmla="*/ 6172200 h 6404169"/>
              <a:gd name="connsiteX1" fmla="*/ 0 w 1033504"/>
              <a:gd name="connsiteY1" fmla="*/ 6172200 h 6404169"/>
              <a:gd name="connsiteX2" fmla="*/ 0 w 1033504"/>
              <a:gd name="connsiteY2" fmla="*/ 6172200 h 6404169"/>
              <a:gd name="connsiteX3" fmla="*/ 0 w 1033504"/>
              <a:gd name="connsiteY3" fmla="*/ 457200 h 6404169"/>
              <a:gd name="connsiteX4" fmla="*/ 133911 w 1033504"/>
              <a:gd name="connsiteY4" fmla="*/ 133911 h 6404169"/>
              <a:gd name="connsiteX5" fmla="*/ 457201 w 1033504"/>
              <a:gd name="connsiteY5" fmla="*/ 1 h 6404169"/>
              <a:gd name="connsiteX6" fmla="*/ 457200 w 1033504"/>
              <a:gd name="connsiteY6" fmla="*/ 0 h 6404169"/>
              <a:gd name="connsiteX7" fmla="*/ 457200 w 1033504"/>
              <a:gd name="connsiteY7" fmla="*/ 0 h 6404169"/>
              <a:gd name="connsiteX8" fmla="*/ 780489 w 1033504"/>
              <a:gd name="connsiteY8" fmla="*/ 133911 h 6404169"/>
              <a:gd name="connsiteX9" fmla="*/ 914399 w 1033504"/>
              <a:gd name="connsiteY9" fmla="*/ 457201 h 6404169"/>
              <a:gd name="connsiteX10" fmla="*/ 1033504 w 1033504"/>
              <a:gd name="connsiteY10" fmla="*/ 6404169 h 6404169"/>
              <a:gd name="connsiteX0" fmla="*/ 0 w 1007327"/>
              <a:gd name="connsiteY0" fmla="*/ 6172200 h 6354462"/>
              <a:gd name="connsiteX1" fmla="*/ 0 w 1007327"/>
              <a:gd name="connsiteY1" fmla="*/ 6172200 h 6354462"/>
              <a:gd name="connsiteX2" fmla="*/ 0 w 1007327"/>
              <a:gd name="connsiteY2" fmla="*/ 6172200 h 6354462"/>
              <a:gd name="connsiteX3" fmla="*/ 0 w 1007327"/>
              <a:gd name="connsiteY3" fmla="*/ 457200 h 6354462"/>
              <a:gd name="connsiteX4" fmla="*/ 133911 w 1007327"/>
              <a:gd name="connsiteY4" fmla="*/ 133911 h 6354462"/>
              <a:gd name="connsiteX5" fmla="*/ 457201 w 1007327"/>
              <a:gd name="connsiteY5" fmla="*/ 1 h 6354462"/>
              <a:gd name="connsiteX6" fmla="*/ 457200 w 1007327"/>
              <a:gd name="connsiteY6" fmla="*/ 0 h 6354462"/>
              <a:gd name="connsiteX7" fmla="*/ 457200 w 1007327"/>
              <a:gd name="connsiteY7" fmla="*/ 0 h 6354462"/>
              <a:gd name="connsiteX8" fmla="*/ 780489 w 1007327"/>
              <a:gd name="connsiteY8" fmla="*/ 133911 h 6354462"/>
              <a:gd name="connsiteX9" fmla="*/ 914399 w 1007327"/>
              <a:gd name="connsiteY9" fmla="*/ 457201 h 6354462"/>
              <a:gd name="connsiteX10" fmla="*/ 1007327 w 1007327"/>
              <a:gd name="connsiteY10" fmla="*/ 6354462 h 6354462"/>
              <a:gd name="connsiteX0" fmla="*/ 0 w 1029242"/>
              <a:gd name="connsiteY0" fmla="*/ 6172200 h 6330704"/>
              <a:gd name="connsiteX1" fmla="*/ 0 w 1029242"/>
              <a:gd name="connsiteY1" fmla="*/ 6172200 h 6330704"/>
              <a:gd name="connsiteX2" fmla="*/ 0 w 1029242"/>
              <a:gd name="connsiteY2" fmla="*/ 6172200 h 6330704"/>
              <a:gd name="connsiteX3" fmla="*/ 0 w 1029242"/>
              <a:gd name="connsiteY3" fmla="*/ 457200 h 6330704"/>
              <a:gd name="connsiteX4" fmla="*/ 133911 w 1029242"/>
              <a:gd name="connsiteY4" fmla="*/ 133911 h 6330704"/>
              <a:gd name="connsiteX5" fmla="*/ 457201 w 1029242"/>
              <a:gd name="connsiteY5" fmla="*/ 1 h 6330704"/>
              <a:gd name="connsiteX6" fmla="*/ 457200 w 1029242"/>
              <a:gd name="connsiteY6" fmla="*/ 0 h 6330704"/>
              <a:gd name="connsiteX7" fmla="*/ 457200 w 1029242"/>
              <a:gd name="connsiteY7" fmla="*/ 0 h 6330704"/>
              <a:gd name="connsiteX8" fmla="*/ 780489 w 1029242"/>
              <a:gd name="connsiteY8" fmla="*/ 133911 h 6330704"/>
              <a:gd name="connsiteX9" fmla="*/ 914399 w 1029242"/>
              <a:gd name="connsiteY9" fmla="*/ 457201 h 6330704"/>
              <a:gd name="connsiteX10" fmla="*/ 1029242 w 1029242"/>
              <a:gd name="connsiteY10" fmla="*/ 6330704 h 6330704"/>
              <a:gd name="connsiteX0" fmla="*/ 0 w 964937"/>
              <a:gd name="connsiteY0" fmla="*/ 6172200 h 6306905"/>
              <a:gd name="connsiteX1" fmla="*/ 0 w 964937"/>
              <a:gd name="connsiteY1" fmla="*/ 6172200 h 6306905"/>
              <a:gd name="connsiteX2" fmla="*/ 0 w 964937"/>
              <a:gd name="connsiteY2" fmla="*/ 6172200 h 6306905"/>
              <a:gd name="connsiteX3" fmla="*/ 0 w 964937"/>
              <a:gd name="connsiteY3" fmla="*/ 457200 h 6306905"/>
              <a:gd name="connsiteX4" fmla="*/ 133911 w 964937"/>
              <a:gd name="connsiteY4" fmla="*/ 133911 h 6306905"/>
              <a:gd name="connsiteX5" fmla="*/ 457201 w 964937"/>
              <a:gd name="connsiteY5" fmla="*/ 1 h 6306905"/>
              <a:gd name="connsiteX6" fmla="*/ 457200 w 964937"/>
              <a:gd name="connsiteY6" fmla="*/ 0 h 6306905"/>
              <a:gd name="connsiteX7" fmla="*/ 457200 w 964937"/>
              <a:gd name="connsiteY7" fmla="*/ 0 h 6306905"/>
              <a:gd name="connsiteX8" fmla="*/ 780489 w 964937"/>
              <a:gd name="connsiteY8" fmla="*/ 133911 h 6306905"/>
              <a:gd name="connsiteX9" fmla="*/ 914399 w 964937"/>
              <a:gd name="connsiteY9" fmla="*/ 457201 h 6306905"/>
              <a:gd name="connsiteX10" fmla="*/ 964937 w 964937"/>
              <a:gd name="connsiteY10" fmla="*/ 6306905 h 6306905"/>
              <a:gd name="connsiteX0" fmla="*/ 0 w 958626"/>
              <a:gd name="connsiteY0" fmla="*/ 6172200 h 6346750"/>
              <a:gd name="connsiteX1" fmla="*/ 0 w 958626"/>
              <a:gd name="connsiteY1" fmla="*/ 6172200 h 6346750"/>
              <a:gd name="connsiteX2" fmla="*/ 0 w 958626"/>
              <a:gd name="connsiteY2" fmla="*/ 6172200 h 6346750"/>
              <a:gd name="connsiteX3" fmla="*/ 0 w 958626"/>
              <a:gd name="connsiteY3" fmla="*/ 457200 h 6346750"/>
              <a:gd name="connsiteX4" fmla="*/ 133911 w 958626"/>
              <a:gd name="connsiteY4" fmla="*/ 133911 h 6346750"/>
              <a:gd name="connsiteX5" fmla="*/ 457201 w 958626"/>
              <a:gd name="connsiteY5" fmla="*/ 1 h 6346750"/>
              <a:gd name="connsiteX6" fmla="*/ 457200 w 958626"/>
              <a:gd name="connsiteY6" fmla="*/ 0 h 6346750"/>
              <a:gd name="connsiteX7" fmla="*/ 457200 w 958626"/>
              <a:gd name="connsiteY7" fmla="*/ 0 h 6346750"/>
              <a:gd name="connsiteX8" fmla="*/ 780489 w 958626"/>
              <a:gd name="connsiteY8" fmla="*/ 133911 h 6346750"/>
              <a:gd name="connsiteX9" fmla="*/ 914399 w 958626"/>
              <a:gd name="connsiteY9" fmla="*/ 457201 h 6346750"/>
              <a:gd name="connsiteX10" fmla="*/ 958626 w 958626"/>
              <a:gd name="connsiteY10" fmla="*/ 6346750 h 6346750"/>
              <a:gd name="connsiteX0" fmla="*/ 0 w 960730"/>
              <a:gd name="connsiteY0" fmla="*/ 6172200 h 6333468"/>
              <a:gd name="connsiteX1" fmla="*/ 0 w 960730"/>
              <a:gd name="connsiteY1" fmla="*/ 6172200 h 6333468"/>
              <a:gd name="connsiteX2" fmla="*/ 0 w 960730"/>
              <a:gd name="connsiteY2" fmla="*/ 6172200 h 6333468"/>
              <a:gd name="connsiteX3" fmla="*/ 0 w 960730"/>
              <a:gd name="connsiteY3" fmla="*/ 457200 h 6333468"/>
              <a:gd name="connsiteX4" fmla="*/ 133911 w 960730"/>
              <a:gd name="connsiteY4" fmla="*/ 133911 h 6333468"/>
              <a:gd name="connsiteX5" fmla="*/ 457201 w 960730"/>
              <a:gd name="connsiteY5" fmla="*/ 1 h 6333468"/>
              <a:gd name="connsiteX6" fmla="*/ 457200 w 960730"/>
              <a:gd name="connsiteY6" fmla="*/ 0 h 6333468"/>
              <a:gd name="connsiteX7" fmla="*/ 457200 w 960730"/>
              <a:gd name="connsiteY7" fmla="*/ 0 h 6333468"/>
              <a:gd name="connsiteX8" fmla="*/ 780489 w 960730"/>
              <a:gd name="connsiteY8" fmla="*/ 133911 h 6333468"/>
              <a:gd name="connsiteX9" fmla="*/ 914399 w 960730"/>
              <a:gd name="connsiteY9" fmla="*/ 457201 h 6333468"/>
              <a:gd name="connsiteX10" fmla="*/ 960730 w 960730"/>
              <a:gd name="connsiteY10" fmla="*/ 6333468 h 6333468"/>
              <a:gd name="connsiteX0" fmla="*/ 0 w 962833"/>
              <a:gd name="connsiteY0" fmla="*/ 6172200 h 6320186"/>
              <a:gd name="connsiteX1" fmla="*/ 0 w 962833"/>
              <a:gd name="connsiteY1" fmla="*/ 6172200 h 6320186"/>
              <a:gd name="connsiteX2" fmla="*/ 0 w 962833"/>
              <a:gd name="connsiteY2" fmla="*/ 6172200 h 6320186"/>
              <a:gd name="connsiteX3" fmla="*/ 0 w 962833"/>
              <a:gd name="connsiteY3" fmla="*/ 457200 h 6320186"/>
              <a:gd name="connsiteX4" fmla="*/ 133911 w 962833"/>
              <a:gd name="connsiteY4" fmla="*/ 133911 h 6320186"/>
              <a:gd name="connsiteX5" fmla="*/ 457201 w 962833"/>
              <a:gd name="connsiteY5" fmla="*/ 1 h 6320186"/>
              <a:gd name="connsiteX6" fmla="*/ 457200 w 962833"/>
              <a:gd name="connsiteY6" fmla="*/ 0 h 6320186"/>
              <a:gd name="connsiteX7" fmla="*/ 457200 w 962833"/>
              <a:gd name="connsiteY7" fmla="*/ 0 h 6320186"/>
              <a:gd name="connsiteX8" fmla="*/ 780489 w 962833"/>
              <a:gd name="connsiteY8" fmla="*/ 133911 h 6320186"/>
              <a:gd name="connsiteX9" fmla="*/ 914399 w 962833"/>
              <a:gd name="connsiteY9" fmla="*/ 457201 h 6320186"/>
              <a:gd name="connsiteX10" fmla="*/ 962833 w 962833"/>
              <a:gd name="connsiteY10" fmla="*/ 6320186 h 6320186"/>
              <a:gd name="connsiteX0" fmla="*/ 0 w 981537"/>
              <a:gd name="connsiteY0" fmla="*/ 6172200 h 6338829"/>
              <a:gd name="connsiteX1" fmla="*/ 0 w 981537"/>
              <a:gd name="connsiteY1" fmla="*/ 6172200 h 6338829"/>
              <a:gd name="connsiteX2" fmla="*/ 0 w 981537"/>
              <a:gd name="connsiteY2" fmla="*/ 6172200 h 6338829"/>
              <a:gd name="connsiteX3" fmla="*/ 0 w 981537"/>
              <a:gd name="connsiteY3" fmla="*/ 457200 h 6338829"/>
              <a:gd name="connsiteX4" fmla="*/ 133911 w 981537"/>
              <a:gd name="connsiteY4" fmla="*/ 133911 h 6338829"/>
              <a:gd name="connsiteX5" fmla="*/ 457201 w 981537"/>
              <a:gd name="connsiteY5" fmla="*/ 1 h 6338829"/>
              <a:gd name="connsiteX6" fmla="*/ 457200 w 981537"/>
              <a:gd name="connsiteY6" fmla="*/ 0 h 6338829"/>
              <a:gd name="connsiteX7" fmla="*/ 457200 w 981537"/>
              <a:gd name="connsiteY7" fmla="*/ 0 h 6338829"/>
              <a:gd name="connsiteX8" fmla="*/ 780489 w 981537"/>
              <a:gd name="connsiteY8" fmla="*/ 133911 h 6338829"/>
              <a:gd name="connsiteX9" fmla="*/ 914399 w 981537"/>
              <a:gd name="connsiteY9" fmla="*/ 457201 h 6338829"/>
              <a:gd name="connsiteX10" fmla="*/ 981537 w 981537"/>
              <a:gd name="connsiteY10" fmla="*/ 6338829 h 6338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81537" h="6338829">
                <a:moveTo>
                  <a:pt x="0" y="6172200"/>
                </a:moveTo>
                <a:lnTo>
                  <a:pt x="0" y="6172200"/>
                </a:lnTo>
                <a:lnTo>
                  <a:pt x="0" y="6172200"/>
                </a:lnTo>
                <a:lnTo>
                  <a:pt x="0" y="457200"/>
                </a:lnTo>
                <a:cubicBezTo>
                  <a:pt x="0" y="335943"/>
                  <a:pt x="48169" y="219652"/>
                  <a:pt x="133911" y="133911"/>
                </a:cubicBezTo>
                <a:cubicBezTo>
                  <a:pt x="219653" y="48169"/>
                  <a:pt x="335944" y="0"/>
                  <a:pt x="457201" y="1"/>
                </a:cubicBezTo>
                <a:lnTo>
                  <a:pt x="457200" y="0"/>
                </a:lnTo>
                <a:lnTo>
                  <a:pt x="457200" y="0"/>
                </a:lnTo>
                <a:cubicBezTo>
                  <a:pt x="578457" y="0"/>
                  <a:pt x="694748" y="48169"/>
                  <a:pt x="780489" y="133911"/>
                </a:cubicBezTo>
                <a:cubicBezTo>
                  <a:pt x="866231" y="219653"/>
                  <a:pt x="914400" y="335944"/>
                  <a:pt x="914399" y="457201"/>
                </a:cubicBezTo>
                <a:cubicBezTo>
                  <a:pt x="943191" y="1489568"/>
                  <a:pt x="889058" y="4544471"/>
                  <a:pt x="981537" y="6338829"/>
                </a:cubicBezTo>
              </a:path>
            </a:pathLst>
          </a:custGeom>
          <a:solidFill>
            <a:schemeClr val="bg2">
              <a:lumMod val="40000"/>
              <a:lumOff val="60000"/>
              <a:alpha val="8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787878" y="-970104"/>
            <a:ext cx="5636587" cy="2701922"/>
            <a:chOff x="787878" y="-970104"/>
            <a:chExt cx="5636587" cy="2701922"/>
          </a:xfrm>
        </p:grpSpPr>
        <p:sp>
          <p:nvSpPr>
            <p:cNvPr id="37" name="Oval 36"/>
            <p:cNvSpPr/>
            <p:nvPr/>
          </p:nvSpPr>
          <p:spPr>
            <a:xfrm>
              <a:off x="2382982" y="1122218"/>
              <a:ext cx="609600" cy="6096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2" name="Oval 41"/>
            <p:cNvSpPr/>
            <p:nvPr userDrawn="1"/>
          </p:nvSpPr>
          <p:spPr>
            <a:xfrm>
              <a:off x="2856954" y="76200"/>
              <a:ext cx="1023669" cy="838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1" name="Oval 40"/>
            <p:cNvSpPr/>
            <p:nvPr/>
          </p:nvSpPr>
          <p:spPr>
            <a:xfrm>
              <a:off x="1948131" y="46402"/>
              <a:ext cx="1023669" cy="8679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4" name="Pie 33"/>
            <p:cNvSpPr/>
            <p:nvPr/>
          </p:nvSpPr>
          <p:spPr>
            <a:xfrm>
              <a:off x="1219200" y="-765132"/>
              <a:ext cx="3505316" cy="1521076"/>
            </a:xfrm>
            <a:prstGeom prst="pie">
              <a:avLst>
                <a:gd name="adj1" fmla="val 22874"/>
                <a:gd name="adj2" fmla="val 10801881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6" name="Oval 35"/>
            <p:cNvSpPr/>
            <p:nvPr/>
          </p:nvSpPr>
          <p:spPr>
            <a:xfrm>
              <a:off x="2345120" y="141183"/>
              <a:ext cx="1023669" cy="95293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8" name="Arc 37"/>
            <p:cNvSpPr/>
            <p:nvPr/>
          </p:nvSpPr>
          <p:spPr>
            <a:xfrm rot="12469977">
              <a:off x="1178780" y="-178449"/>
              <a:ext cx="1133352" cy="831645"/>
            </a:xfrm>
            <a:prstGeom prst="arc">
              <a:avLst>
                <a:gd name="adj1" fmla="val 11101214"/>
                <a:gd name="adj2" fmla="val 21230192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6" name="Pie 45"/>
            <p:cNvSpPr/>
            <p:nvPr/>
          </p:nvSpPr>
          <p:spPr>
            <a:xfrm rot="60000">
              <a:off x="787878" y="-198453"/>
              <a:ext cx="381000" cy="381000"/>
            </a:xfrm>
            <a:prstGeom prst="pie">
              <a:avLst>
                <a:gd name="adj1" fmla="val 21598475"/>
                <a:gd name="adj2" fmla="val 10634284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7" name="Arc 46"/>
            <p:cNvSpPr/>
            <p:nvPr/>
          </p:nvSpPr>
          <p:spPr>
            <a:xfrm rot="6387309">
              <a:off x="4862250" y="-839605"/>
              <a:ext cx="1453063" cy="1671367"/>
            </a:xfrm>
            <a:prstGeom prst="arc">
              <a:avLst>
                <a:gd name="adj1" fmla="val 15214126"/>
                <a:gd name="adj2" fmla="val 441491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8" name="Oval 47"/>
            <p:cNvSpPr/>
            <p:nvPr/>
          </p:nvSpPr>
          <p:spPr>
            <a:xfrm>
              <a:off x="5362575" y="461226"/>
              <a:ext cx="756423" cy="643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9" name="Oval 48"/>
            <p:cNvSpPr/>
            <p:nvPr/>
          </p:nvSpPr>
          <p:spPr>
            <a:xfrm>
              <a:off x="4800600" y="152400"/>
              <a:ext cx="756423" cy="643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0" name="Arc 39"/>
            <p:cNvSpPr/>
            <p:nvPr/>
          </p:nvSpPr>
          <p:spPr>
            <a:xfrm rot="6387309">
              <a:off x="3396216" y="-1040840"/>
              <a:ext cx="1905868" cy="2047339"/>
            </a:xfrm>
            <a:prstGeom prst="arc">
              <a:avLst>
                <a:gd name="adj1" fmla="val 15243146"/>
                <a:gd name="adj2" fmla="val 4369025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0" name="Oval 49"/>
            <p:cNvSpPr/>
            <p:nvPr/>
          </p:nvSpPr>
          <p:spPr>
            <a:xfrm>
              <a:off x="6115050" y="590550"/>
              <a:ext cx="152400" cy="152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" name="Oval 50"/>
            <p:cNvSpPr/>
            <p:nvPr/>
          </p:nvSpPr>
          <p:spPr>
            <a:xfrm>
              <a:off x="6191250" y="485775"/>
              <a:ext cx="104774" cy="1047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32" name="Rectangle 3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042312">
            <a:off x="1022823" y="2961459"/>
            <a:ext cx="7551601" cy="1612607"/>
          </a:xfrm>
        </p:spPr>
        <p:txBody>
          <a:bodyPr anchor="b" anchorCtr="0">
            <a:noAutofit/>
          </a:bodyPr>
          <a:lstStyle>
            <a:lvl1pPr algn="l">
              <a:defRPr sz="4600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060000">
            <a:off x="2550459" y="4704801"/>
            <a:ext cx="6400800" cy="914400"/>
          </a:xfrm>
        </p:spPr>
        <p:txBody>
          <a:bodyPr anchor="ctr" anchorCtr="0">
            <a:normAutofit/>
          </a:bodyPr>
          <a:lstStyle>
            <a:lvl1pPr marL="0" indent="0" algn="l">
              <a:spcAft>
                <a:spcPts val="0"/>
              </a:spcAft>
              <a:buNone/>
              <a:defRPr sz="2400">
                <a:solidFill>
                  <a:schemeClr val="bg1"/>
                </a:solidFill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9144" y="2476500"/>
            <a:ext cx="9125712" cy="436880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36" name="Straight Connector 35"/>
          <p:cNvCxnSpPr/>
          <p:nvPr/>
        </p:nvCxnSpPr>
        <p:spPr>
          <a:xfrm>
            <a:off x="9144" y="2476500"/>
            <a:ext cx="9125712" cy="1588"/>
          </a:xfrm>
          <a:prstGeom prst="line">
            <a:avLst/>
          </a:prstGeom>
          <a:ln w="25400">
            <a:solidFill>
              <a:schemeClr val="accent2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1465E-E34C-FC49-B9D0-0ECDB407173F}" type="datetime1">
              <a:rPr lang="en-US" smtClean="0"/>
              <a:t>05/01/15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7870" y="990600"/>
            <a:ext cx="3951755" cy="1431832"/>
          </a:xfrm>
        </p:spPr>
        <p:txBody>
          <a:bodyPr anchor="b"/>
          <a:lstStyle>
            <a:lvl1pPr algn="l">
              <a:lnSpc>
                <a:spcPct val="100000"/>
              </a:lnSpc>
              <a:defRPr sz="3000" b="0"/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416935">
            <a:off x="414291" y="1321671"/>
            <a:ext cx="3703911" cy="5202978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77870" y="2547938"/>
            <a:ext cx="3951755" cy="3700462"/>
          </a:xfrm>
        </p:spPr>
        <p:txBody>
          <a:bodyPr>
            <a:normAutofit/>
          </a:bodyPr>
          <a:lstStyle>
            <a:lvl1pPr marL="0" indent="0">
              <a:spcAft>
                <a:spcPts val="1000"/>
              </a:spcAft>
              <a:buNone/>
              <a:defRPr sz="1800">
                <a:effectLst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u-dessus de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9144" y="3810000"/>
            <a:ext cx="9125712" cy="3035300"/>
            <a:chOff x="9144" y="3810000"/>
            <a:chExt cx="9125712" cy="3035300"/>
          </a:xfrm>
        </p:grpSpPr>
        <p:sp>
          <p:nvSpPr>
            <p:cNvPr id="35" name="Rectangle 34"/>
            <p:cNvSpPr/>
            <p:nvPr/>
          </p:nvSpPr>
          <p:spPr>
            <a:xfrm>
              <a:off x="9144" y="3810000"/>
              <a:ext cx="9125712" cy="3035300"/>
            </a:xfrm>
            <a:prstGeom prst="rect">
              <a:avLst/>
            </a:pr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36" name="Straight Connector 35"/>
            <p:cNvCxnSpPr/>
            <p:nvPr/>
          </p:nvCxnSpPr>
          <p:spPr>
            <a:xfrm>
              <a:off x="9144" y="3810000"/>
              <a:ext cx="9125712" cy="1588"/>
            </a:xfrm>
            <a:prstGeom prst="line">
              <a:avLst/>
            </a:prstGeom>
            <a:ln w="25400">
              <a:solidFill>
                <a:schemeClr val="accent2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C03E3-AD6E-2844-9619-FE799A465362}" type="datetime1">
              <a:rPr lang="en-US" smtClean="0"/>
              <a:t>05/01/15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338992">
            <a:off x="2407361" y="921379"/>
            <a:ext cx="4329278" cy="3340716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3232" y="5105399"/>
            <a:ext cx="7717536" cy="1281953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spcAft>
                <a:spcPts val="300"/>
              </a:spcAft>
              <a:buNone/>
              <a:defRPr sz="1800">
                <a:effectLst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788" y="4444533"/>
            <a:ext cx="7716838" cy="723620"/>
          </a:xfrm>
        </p:spPr>
        <p:txBody>
          <a:bodyPr anchor="b"/>
          <a:lstStyle>
            <a:lvl1pPr algn="ctr">
              <a:lnSpc>
                <a:spcPct val="100000"/>
              </a:lnSpc>
              <a:defRPr sz="3600" b="0"/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2 images au-dessus de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9144" y="3810000"/>
            <a:ext cx="9125712" cy="3035300"/>
            <a:chOff x="9144" y="3810000"/>
            <a:chExt cx="9125712" cy="3035300"/>
          </a:xfrm>
        </p:grpSpPr>
        <p:sp>
          <p:nvSpPr>
            <p:cNvPr id="33" name="Rectangle 32"/>
            <p:cNvSpPr/>
            <p:nvPr/>
          </p:nvSpPr>
          <p:spPr>
            <a:xfrm>
              <a:off x="9144" y="3810000"/>
              <a:ext cx="9125712" cy="3035300"/>
            </a:xfrm>
            <a:prstGeom prst="rect">
              <a:avLst/>
            </a:pr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35" name="Straight Connector 34"/>
            <p:cNvCxnSpPr/>
            <p:nvPr/>
          </p:nvCxnSpPr>
          <p:spPr>
            <a:xfrm>
              <a:off x="9144" y="3810000"/>
              <a:ext cx="9125712" cy="1588"/>
            </a:xfrm>
            <a:prstGeom prst="line">
              <a:avLst/>
            </a:prstGeom>
            <a:ln w="25400">
              <a:solidFill>
                <a:schemeClr val="accent2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578AB-D44D-F649-ABC3-D3782B60D747}" type="datetime1">
              <a:rPr lang="en-US" smtClean="0"/>
              <a:t>05/01/15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338992">
            <a:off x="4305320" y="997812"/>
            <a:ext cx="4329278" cy="3178754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3232" y="5105399"/>
            <a:ext cx="7717536" cy="1281953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spcAft>
                <a:spcPts val="300"/>
              </a:spcAft>
              <a:buNone/>
              <a:defRPr sz="1800">
                <a:effectLst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788" y="4444533"/>
            <a:ext cx="7716838" cy="723620"/>
          </a:xfrm>
        </p:spPr>
        <p:txBody>
          <a:bodyPr anchor="b"/>
          <a:lstStyle>
            <a:lvl1pPr algn="ctr">
              <a:lnSpc>
                <a:spcPct val="100000"/>
              </a:lnSpc>
              <a:defRPr sz="3600" b="0"/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4" name="Picture Placeholder 2"/>
          <p:cNvSpPr>
            <a:spLocks noGrp="1"/>
          </p:cNvSpPr>
          <p:nvPr>
            <p:ph type="pic" idx="13"/>
          </p:nvPr>
        </p:nvSpPr>
        <p:spPr>
          <a:xfrm rot="153739">
            <a:off x="451737" y="946831"/>
            <a:ext cx="4329278" cy="3178754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Same Side Corner Rectangle 7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1F99B-1260-944F-8EE6-039C46365CFB}" type="datetime1">
              <a:rPr lang="en-US" smtClean="0"/>
              <a:t>05/01/15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Same Side Corner Rectangle 7"/>
          <p:cNvSpPr/>
          <p:nvPr/>
        </p:nvSpPr>
        <p:spPr>
          <a:xfrm>
            <a:off x="7299292" y="443753"/>
            <a:ext cx="1535425" cy="64008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18248" y="914400"/>
            <a:ext cx="1444752" cy="5486400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2787" y="1183341"/>
            <a:ext cx="6104871" cy="5217458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A3069-CB61-1D44-9AFF-232DFACE9D13}" type="datetime1">
              <a:rPr lang="en-US" smtClean="0"/>
              <a:t>05/01/15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Same Side Corner Rectangle 7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E6F1A-3ED2-2B4F-84F6-4B89AF900430}" type="datetime1">
              <a:rPr lang="en-US" smtClean="0"/>
              <a:t>05/01/15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apositive de titre avec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 33"/>
          <p:cNvSpPr/>
          <p:nvPr/>
        </p:nvSpPr>
        <p:spPr>
          <a:xfrm rot="15660000">
            <a:off x="5179560" y="1837493"/>
            <a:ext cx="1040884" cy="7134813"/>
          </a:xfrm>
          <a:custGeom>
            <a:avLst/>
            <a:gdLst>
              <a:gd name="connsiteX0" fmla="*/ 498324 w 996648"/>
              <a:gd name="connsiteY0" fmla="*/ 0 h 6971904"/>
              <a:gd name="connsiteX1" fmla="*/ 498324 w 996648"/>
              <a:gd name="connsiteY1" fmla="*/ 0 h 6971904"/>
              <a:gd name="connsiteX2" fmla="*/ 850692 w 996648"/>
              <a:gd name="connsiteY2" fmla="*/ 145956 h 6971904"/>
              <a:gd name="connsiteX3" fmla="*/ 996647 w 996648"/>
              <a:gd name="connsiteY3" fmla="*/ 498325 h 6971904"/>
              <a:gd name="connsiteX4" fmla="*/ 996648 w 996648"/>
              <a:gd name="connsiteY4" fmla="*/ 6971904 h 6971904"/>
              <a:gd name="connsiteX5" fmla="*/ 996648 w 996648"/>
              <a:gd name="connsiteY5" fmla="*/ 6971904 h 6971904"/>
              <a:gd name="connsiteX6" fmla="*/ 996648 w 996648"/>
              <a:gd name="connsiteY6" fmla="*/ 6971904 h 6971904"/>
              <a:gd name="connsiteX7" fmla="*/ 0 w 996648"/>
              <a:gd name="connsiteY7" fmla="*/ 6971904 h 6971904"/>
              <a:gd name="connsiteX8" fmla="*/ 0 w 996648"/>
              <a:gd name="connsiteY8" fmla="*/ 6971904 h 6971904"/>
              <a:gd name="connsiteX9" fmla="*/ 0 w 996648"/>
              <a:gd name="connsiteY9" fmla="*/ 6971904 h 6971904"/>
              <a:gd name="connsiteX10" fmla="*/ 0 w 996648"/>
              <a:gd name="connsiteY10" fmla="*/ 498324 h 6971904"/>
              <a:gd name="connsiteX11" fmla="*/ 145956 w 996648"/>
              <a:gd name="connsiteY11" fmla="*/ 145956 h 6971904"/>
              <a:gd name="connsiteX12" fmla="*/ 498325 w 996648"/>
              <a:gd name="connsiteY12" fmla="*/ 1 h 6971904"/>
              <a:gd name="connsiteX13" fmla="*/ 498324 w 996648"/>
              <a:gd name="connsiteY13" fmla="*/ 0 h 6971904"/>
              <a:gd name="connsiteX0" fmla="*/ 498324 w 1051569"/>
              <a:gd name="connsiteY0" fmla="*/ 0 h 7134903"/>
              <a:gd name="connsiteX1" fmla="*/ 498324 w 1051569"/>
              <a:gd name="connsiteY1" fmla="*/ 0 h 7134903"/>
              <a:gd name="connsiteX2" fmla="*/ 850692 w 1051569"/>
              <a:gd name="connsiteY2" fmla="*/ 145956 h 7134903"/>
              <a:gd name="connsiteX3" fmla="*/ 996647 w 1051569"/>
              <a:gd name="connsiteY3" fmla="*/ 498325 h 7134903"/>
              <a:gd name="connsiteX4" fmla="*/ 996648 w 1051569"/>
              <a:gd name="connsiteY4" fmla="*/ 6971904 h 7134903"/>
              <a:gd name="connsiteX5" fmla="*/ 996648 w 1051569"/>
              <a:gd name="connsiteY5" fmla="*/ 6971904 h 7134903"/>
              <a:gd name="connsiteX6" fmla="*/ 1051569 w 1051569"/>
              <a:gd name="connsiteY6" fmla="*/ 7134903 h 7134903"/>
              <a:gd name="connsiteX7" fmla="*/ 0 w 1051569"/>
              <a:gd name="connsiteY7" fmla="*/ 6971904 h 7134903"/>
              <a:gd name="connsiteX8" fmla="*/ 0 w 1051569"/>
              <a:gd name="connsiteY8" fmla="*/ 6971904 h 7134903"/>
              <a:gd name="connsiteX9" fmla="*/ 0 w 1051569"/>
              <a:gd name="connsiteY9" fmla="*/ 6971904 h 7134903"/>
              <a:gd name="connsiteX10" fmla="*/ 0 w 1051569"/>
              <a:gd name="connsiteY10" fmla="*/ 498324 h 7134903"/>
              <a:gd name="connsiteX11" fmla="*/ 145956 w 1051569"/>
              <a:gd name="connsiteY11" fmla="*/ 145956 h 7134903"/>
              <a:gd name="connsiteX12" fmla="*/ 498325 w 1051569"/>
              <a:gd name="connsiteY12" fmla="*/ 1 h 7134903"/>
              <a:gd name="connsiteX13" fmla="*/ 498324 w 1051569"/>
              <a:gd name="connsiteY13" fmla="*/ 0 h 7134903"/>
              <a:gd name="connsiteX0" fmla="*/ 498324 w 1051569"/>
              <a:gd name="connsiteY0" fmla="*/ 0 h 7134903"/>
              <a:gd name="connsiteX1" fmla="*/ 498324 w 1051569"/>
              <a:gd name="connsiteY1" fmla="*/ 0 h 7134903"/>
              <a:gd name="connsiteX2" fmla="*/ 850692 w 1051569"/>
              <a:gd name="connsiteY2" fmla="*/ 145956 h 7134903"/>
              <a:gd name="connsiteX3" fmla="*/ 996647 w 1051569"/>
              <a:gd name="connsiteY3" fmla="*/ 498325 h 7134903"/>
              <a:gd name="connsiteX4" fmla="*/ 996648 w 1051569"/>
              <a:gd name="connsiteY4" fmla="*/ 6971904 h 7134903"/>
              <a:gd name="connsiteX5" fmla="*/ 1051569 w 1051569"/>
              <a:gd name="connsiteY5" fmla="*/ 7134903 h 7134903"/>
              <a:gd name="connsiteX6" fmla="*/ 0 w 1051569"/>
              <a:gd name="connsiteY6" fmla="*/ 6971904 h 7134903"/>
              <a:gd name="connsiteX7" fmla="*/ 0 w 1051569"/>
              <a:gd name="connsiteY7" fmla="*/ 6971904 h 7134903"/>
              <a:gd name="connsiteX8" fmla="*/ 0 w 1051569"/>
              <a:gd name="connsiteY8" fmla="*/ 6971904 h 7134903"/>
              <a:gd name="connsiteX9" fmla="*/ 0 w 1051569"/>
              <a:gd name="connsiteY9" fmla="*/ 498324 h 7134903"/>
              <a:gd name="connsiteX10" fmla="*/ 145956 w 1051569"/>
              <a:gd name="connsiteY10" fmla="*/ 145956 h 7134903"/>
              <a:gd name="connsiteX11" fmla="*/ 498325 w 1051569"/>
              <a:gd name="connsiteY11" fmla="*/ 1 h 7134903"/>
              <a:gd name="connsiteX12" fmla="*/ 498324 w 1051569"/>
              <a:gd name="connsiteY12" fmla="*/ 0 h 7134903"/>
              <a:gd name="connsiteX0" fmla="*/ 498324 w 1217677"/>
              <a:gd name="connsiteY0" fmla="*/ 0 h 7134903"/>
              <a:gd name="connsiteX1" fmla="*/ 498324 w 1217677"/>
              <a:gd name="connsiteY1" fmla="*/ 0 h 7134903"/>
              <a:gd name="connsiteX2" fmla="*/ 850692 w 1217677"/>
              <a:gd name="connsiteY2" fmla="*/ 145956 h 7134903"/>
              <a:gd name="connsiteX3" fmla="*/ 996647 w 1217677"/>
              <a:gd name="connsiteY3" fmla="*/ 498325 h 7134903"/>
              <a:gd name="connsiteX4" fmla="*/ 1051569 w 1217677"/>
              <a:gd name="connsiteY4" fmla="*/ 7134903 h 7134903"/>
              <a:gd name="connsiteX5" fmla="*/ 0 w 1217677"/>
              <a:gd name="connsiteY5" fmla="*/ 6971904 h 7134903"/>
              <a:gd name="connsiteX6" fmla="*/ 0 w 1217677"/>
              <a:gd name="connsiteY6" fmla="*/ 6971904 h 7134903"/>
              <a:gd name="connsiteX7" fmla="*/ 0 w 1217677"/>
              <a:gd name="connsiteY7" fmla="*/ 6971904 h 7134903"/>
              <a:gd name="connsiteX8" fmla="*/ 0 w 1217677"/>
              <a:gd name="connsiteY8" fmla="*/ 498324 h 7134903"/>
              <a:gd name="connsiteX9" fmla="*/ 145956 w 1217677"/>
              <a:gd name="connsiteY9" fmla="*/ 145956 h 7134903"/>
              <a:gd name="connsiteX10" fmla="*/ 498325 w 1217677"/>
              <a:gd name="connsiteY10" fmla="*/ 1 h 7134903"/>
              <a:gd name="connsiteX11" fmla="*/ 498324 w 1217677"/>
              <a:gd name="connsiteY11" fmla="*/ 0 h 7134903"/>
              <a:gd name="connsiteX0" fmla="*/ 498324 w 1051569"/>
              <a:gd name="connsiteY0" fmla="*/ 0 h 7134903"/>
              <a:gd name="connsiteX1" fmla="*/ 498324 w 1051569"/>
              <a:gd name="connsiteY1" fmla="*/ 0 h 7134903"/>
              <a:gd name="connsiteX2" fmla="*/ 850692 w 1051569"/>
              <a:gd name="connsiteY2" fmla="*/ 145956 h 7134903"/>
              <a:gd name="connsiteX3" fmla="*/ 996647 w 1051569"/>
              <a:gd name="connsiteY3" fmla="*/ 498325 h 7134903"/>
              <a:gd name="connsiteX4" fmla="*/ 1051569 w 1051569"/>
              <a:gd name="connsiteY4" fmla="*/ 7134903 h 7134903"/>
              <a:gd name="connsiteX5" fmla="*/ 0 w 1051569"/>
              <a:gd name="connsiteY5" fmla="*/ 6971904 h 7134903"/>
              <a:gd name="connsiteX6" fmla="*/ 0 w 1051569"/>
              <a:gd name="connsiteY6" fmla="*/ 6971904 h 7134903"/>
              <a:gd name="connsiteX7" fmla="*/ 0 w 1051569"/>
              <a:gd name="connsiteY7" fmla="*/ 6971904 h 7134903"/>
              <a:gd name="connsiteX8" fmla="*/ 0 w 1051569"/>
              <a:gd name="connsiteY8" fmla="*/ 498324 h 7134903"/>
              <a:gd name="connsiteX9" fmla="*/ 145956 w 1051569"/>
              <a:gd name="connsiteY9" fmla="*/ 145956 h 7134903"/>
              <a:gd name="connsiteX10" fmla="*/ 498325 w 1051569"/>
              <a:gd name="connsiteY10" fmla="*/ 1 h 7134903"/>
              <a:gd name="connsiteX11" fmla="*/ 498324 w 1051569"/>
              <a:gd name="connsiteY11" fmla="*/ 0 h 7134903"/>
              <a:gd name="connsiteX0" fmla="*/ 0 w 1143009"/>
              <a:gd name="connsiteY0" fmla="*/ 6971904 h 7226343"/>
              <a:gd name="connsiteX1" fmla="*/ 0 w 1143009"/>
              <a:gd name="connsiteY1" fmla="*/ 6971904 h 7226343"/>
              <a:gd name="connsiteX2" fmla="*/ 0 w 1143009"/>
              <a:gd name="connsiteY2" fmla="*/ 6971904 h 7226343"/>
              <a:gd name="connsiteX3" fmla="*/ 0 w 1143009"/>
              <a:gd name="connsiteY3" fmla="*/ 498324 h 7226343"/>
              <a:gd name="connsiteX4" fmla="*/ 145956 w 1143009"/>
              <a:gd name="connsiteY4" fmla="*/ 145956 h 7226343"/>
              <a:gd name="connsiteX5" fmla="*/ 498325 w 1143009"/>
              <a:gd name="connsiteY5" fmla="*/ 1 h 7226343"/>
              <a:gd name="connsiteX6" fmla="*/ 498324 w 1143009"/>
              <a:gd name="connsiteY6" fmla="*/ 0 h 7226343"/>
              <a:gd name="connsiteX7" fmla="*/ 498324 w 1143009"/>
              <a:gd name="connsiteY7" fmla="*/ 0 h 7226343"/>
              <a:gd name="connsiteX8" fmla="*/ 850692 w 1143009"/>
              <a:gd name="connsiteY8" fmla="*/ 145956 h 7226343"/>
              <a:gd name="connsiteX9" fmla="*/ 996647 w 1143009"/>
              <a:gd name="connsiteY9" fmla="*/ 498325 h 7226343"/>
              <a:gd name="connsiteX10" fmla="*/ 1143009 w 1143009"/>
              <a:gd name="connsiteY10" fmla="*/ 7226343 h 7226343"/>
              <a:gd name="connsiteX0" fmla="*/ 0 w 1095577"/>
              <a:gd name="connsiteY0" fmla="*/ 6971904 h 7197301"/>
              <a:gd name="connsiteX1" fmla="*/ 0 w 1095577"/>
              <a:gd name="connsiteY1" fmla="*/ 6971904 h 7197301"/>
              <a:gd name="connsiteX2" fmla="*/ 0 w 1095577"/>
              <a:gd name="connsiteY2" fmla="*/ 6971904 h 7197301"/>
              <a:gd name="connsiteX3" fmla="*/ 0 w 1095577"/>
              <a:gd name="connsiteY3" fmla="*/ 498324 h 7197301"/>
              <a:gd name="connsiteX4" fmla="*/ 145956 w 1095577"/>
              <a:gd name="connsiteY4" fmla="*/ 145956 h 7197301"/>
              <a:gd name="connsiteX5" fmla="*/ 498325 w 1095577"/>
              <a:gd name="connsiteY5" fmla="*/ 1 h 7197301"/>
              <a:gd name="connsiteX6" fmla="*/ 498324 w 1095577"/>
              <a:gd name="connsiteY6" fmla="*/ 0 h 7197301"/>
              <a:gd name="connsiteX7" fmla="*/ 498324 w 1095577"/>
              <a:gd name="connsiteY7" fmla="*/ 0 h 7197301"/>
              <a:gd name="connsiteX8" fmla="*/ 850692 w 1095577"/>
              <a:gd name="connsiteY8" fmla="*/ 145956 h 7197301"/>
              <a:gd name="connsiteX9" fmla="*/ 996647 w 1095577"/>
              <a:gd name="connsiteY9" fmla="*/ 498325 h 7197301"/>
              <a:gd name="connsiteX10" fmla="*/ 1095577 w 1095577"/>
              <a:gd name="connsiteY10" fmla="*/ 7197301 h 7197301"/>
              <a:gd name="connsiteX0" fmla="*/ 0 w 1045874"/>
              <a:gd name="connsiteY0" fmla="*/ 6971904 h 7103308"/>
              <a:gd name="connsiteX1" fmla="*/ 0 w 1045874"/>
              <a:gd name="connsiteY1" fmla="*/ 6971904 h 7103308"/>
              <a:gd name="connsiteX2" fmla="*/ 0 w 1045874"/>
              <a:gd name="connsiteY2" fmla="*/ 6971904 h 7103308"/>
              <a:gd name="connsiteX3" fmla="*/ 0 w 1045874"/>
              <a:gd name="connsiteY3" fmla="*/ 498324 h 7103308"/>
              <a:gd name="connsiteX4" fmla="*/ 145956 w 1045874"/>
              <a:gd name="connsiteY4" fmla="*/ 145956 h 7103308"/>
              <a:gd name="connsiteX5" fmla="*/ 498325 w 1045874"/>
              <a:gd name="connsiteY5" fmla="*/ 1 h 7103308"/>
              <a:gd name="connsiteX6" fmla="*/ 498324 w 1045874"/>
              <a:gd name="connsiteY6" fmla="*/ 0 h 7103308"/>
              <a:gd name="connsiteX7" fmla="*/ 498324 w 1045874"/>
              <a:gd name="connsiteY7" fmla="*/ 0 h 7103308"/>
              <a:gd name="connsiteX8" fmla="*/ 850692 w 1045874"/>
              <a:gd name="connsiteY8" fmla="*/ 145956 h 7103308"/>
              <a:gd name="connsiteX9" fmla="*/ 996647 w 1045874"/>
              <a:gd name="connsiteY9" fmla="*/ 498325 h 7103308"/>
              <a:gd name="connsiteX10" fmla="*/ 1045874 w 1045874"/>
              <a:gd name="connsiteY10" fmla="*/ 7103308 h 7103308"/>
              <a:gd name="connsiteX0" fmla="*/ 0 w 1040884"/>
              <a:gd name="connsiteY0" fmla="*/ 6971904 h 7134813"/>
              <a:gd name="connsiteX1" fmla="*/ 0 w 1040884"/>
              <a:gd name="connsiteY1" fmla="*/ 6971904 h 7134813"/>
              <a:gd name="connsiteX2" fmla="*/ 0 w 1040884"/>
              <a:gd name="connsiteY2" fmla="*/ 6971904 h 7134813"/>
              <a:gd name="connsiteX3" fmla="*/ 0 w 1040884"/>
              <a:gd name="connsiteY3" fmla="*/ 498324 h 7134813"/>
              <a:gd name="connsiteX4" fmla="*/ 145956 w 1040884"/>
              <a:gd name="connsiteY4" fmla="*/ 145956 h 7134813"/>
              <a:gd name="connsiteX5" fmla="*/ 498325 w 1040884"/>
              <a:gd name="connsiteY5" fmla="*/ 1 h 7134813"/>
              <a:gd name="connsiteX6" fmla="*/ 498324 w 1040884"/>
              <a:gd name="connsiteY6" fmla="*/ 0 h 7134813"/>
              <a:gd name="connsiteX7" fmla="*/ 498324 w 1040884"/>
              <a:gd name="connsiteY7" fmla="*/ 0 h 7134813"/>
              <a:gd name="connsiteX8" fmla="*/ 850692 w 1040884"/>
              <a:gd name="connsiteY8" fmla="*/ 145956 h 7134813"/>
              <a:gd name="connsiteX9" fmla="*/ 996647 w 1040884"/>
              <a:gd name="connsiteY9" fmla="*/ 498325 h 7134813"/>
              <a:gd name="connsiteX10" fmla="*/ 1040884 w 1040884"/>
              <a:gd name="connsiteY10" fmla="*/ 7134813 h 7134813"/>
              <a:gd name="connsiteX0" fmla="*/ 0 w 1040884"/>
              <a:gd name="connsiteY0" fmla="*/ 6971904 h 7134813"/>
              <a:gd name="connsiteX1" fmla="*/ 0 w 1040884"/>
              <a:gd name="connsiteY1" fmla="*/ 6971904 h 7134813"/>
              <a:gd name="connsiteX2" fmla="*/ 0 w 1040884"/>
              <a:gd name="connsiteY2" fmla="*/ 6971904 h 7134813"/>
              <a:gd name="connsiteX3" fmla="*/ 0 w 1040884"/>
              <a:gd name="connsiteY3" fmla="*/ 498324 h 7134813"/>
              <a:gd name="connsiteX4" fmla="*/ 145956 w 1040884"/>
              <a:gd name="connsiteY4" fmla="*/ 145956 h 7134813"/>
              <a:gd name="connsiteX5" fmla="*/ 498325 w 1040884"/>
              <a:gd name="connsiteY5" fmla="*/ 1 h 7134813"/>
              <a:gd name="connsiteX6" fmla="*/ 498324 w 1040884"/>
              <a:gd name="connsiteY6" fmla="*/ 0 h 7134813"/>
              <a:gd name="connsiteX7" fmla="*/ 498324 w 1040884"/>
              <a:gd name="connsiteY7" fmla="*/ 0 h 7134813"/>
              <a:gd name="connsiteX8" fmla="*/ 850692 w 1040884"/>
              <a:gd name="connsiteY8" fmla="*/ 145956 h 7134813"/>
              <a:gd name="connsiteX9" fmla="*/ 996647 w 1040884"/>
              <a:gd name="connsiteY9" fmla="*/ 498325 h 7134813"/>
              <a:gd name="connsiteX10" fmla="*/ 1040884 w 1040884"/>
              <a:gd name="connsiteY10" fmla="*/ 7134813 h 7134813"/>
              <a:gd name="connsiteX0" fmla="*/ 0 w 1040884"/>
              <a:gd name="connsiteY0" fmla="*/ 6971904 h 7134813"/>
              <a:gd name="connsiteX1" fmla="*/ 0 w 1040884"/>
              <a:gd name="connsiteY1" fmla="*/ 6971904 h 7134813"/>
              <a:gd name="connsiteX2" fmla="*/ 0 w 1040884"/>
              <a:gd name="connsiteY2" fmla="*/ 6971904 h 7134813"/>
              <a:gd name="connsiteX3" fmla="*/ 0 w 1040884"/>
              <a:gd name="connsiteY3" fmla="*/ 498324 h 7134813"/>
              <a:gd name="connsiteX4" fmla="*/ 145956 w 1040884"/>
              <a:gd name="connsiteY4" fmla="*/ 145956 h 7134813"/>
              <a:gd name="connsiteX5" fmla="*/ 498325 w 1040884"/>
              <a:gd name="connsiteY5" fmla="*/ 1 h 7134813"/>
              <a:gd name="connsiteX6" fmla="*/ 498324 w 1040884"/>
              <a:gd name="connsiteY6" fmla="*/ 0 h 7134813"/>
              <a:gd name="connsiteX7" fmla="*/ 498324 w 1040884"/>
              <a:gd name="connsiteY7" fmla="*/ 0 h 7134813"/>
              <a:gd name="connsiteX8" fmla="*/ 850692 w 1040884"/>
              <a:gd name="connsiteY8" fmla="*/ 145956 h 7134813"/>
              <a:gd name="connsiteX9" fmla="*/ 996647 w 1040884"/>
              <a:gd name="connsiteY9" fmla="*/ 498325 h 7134813"/>
              <a:gd name="connsiteX10" fmla="*/ 1040884 w 1040884"/>
              <a:gd name="connsiteY10" fmla="*/ 7134813 h 7134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40884" h="7134813">
                <a:moveTo>
                  <a:pt x="0" y="6971904"/>
                </a:moveTo>
                <a:lnTo>
                  <a:pt x="0" y="6971904"/>
                </a:lnTo>
                <a:lnTo>
                  <a:pt x="0" y="6971904"/>
                </a:lnTo>
                <a:lnTo>
                  <a:pt x="0" y="498324"/>
                </a:lnTo>
                <a:cubicBezTo>
                  <a:pt x="0" y="366160"/>
                  <a:pt x="52502" y="239410"/>
                  <a:pt x="145956" y="145956"/>
                </a:cubicBezTo>
                <a:cubicBezTo>
                  <a:pt x="239410" y="52502"/>
                  <a:pt x="366161" y="1"/>
                  <a:pt x="498325" y="1"/>
                </a:cubicBezTo>
                <a:lnTo>
                  <a:pt x="498324" y="0"/>
                </a:lnTo>
                <a:lnTo>
                  <a:pt x="498324" y="0"/>
                </a:lnTo>
                <a:cubicBezTo>
                  <a:pt x="630488" y="0"/>
                  <a:pt x="757238" y="52502"/>
                  <a:pt x="850692" y="145956"/>
                </a:cubicBezTo>
                <a:cubicBezTo>
                  <a:pt x="944146" y="239410"/>
                  <a:pt x="996647" y="366161"/>
                  <a:pt x="996647" y="498325"/>
                </a:cubicBezTo>
                <a:cubicBezTo>
                  <a:pt x="1030126" y="1663149"/>
                  <a:pt x="1037566" y="5867764"/>
                  <a:pt x="1040884" y="7134813"/>
                </a:cubicBezTo>
              </a:path>
            </a:pathLst>
          </a:custGeom>
          <a:solidFill>
            <a:schemeClr val="tx2">
              <a:alpha val="60000"/>
            </a:schemeClr>
          </a:solidFill>
          <a:ln>
            <a:solidFill>
              <a:schemeClr val="bg2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8" name="Picture 7" descr="TitleSlid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</p:pic>
      <p:grpSp>
        <p:nvGrpSpPr>
          <p:cNvPr id="27" name="Group 26"/>
          <p:cNvGrpSpPr/>
          <p:nvPr/>
        </p:nvGrpSpPr>
        <p:grpSpPr>
          <a:xfrm>
            <a:off x="787878" y="-970104"/>
            <a:ext cx="5636587" cy="2701922"/>
            <a:chOff x="787878" y="-970104"/>
            <a:chExt cx="5636587" cy="2701922"/>
          </a:xfrm>
        </p:grpSpPr>
        <p:sp>
          <p:nvSpPr>
            <p:cNvPr id="31" name="Oval 30"/>
            <p:cNvSpPr/>
            <p:nvPr/>
          </p:nvSpPr>
          <p:spPr>
            <a:xfrm>
              <a:off x="2382982" y="1122218"/>
              <a:ext cx="609600" cy="6096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2" name="Oval 31"/>
            <p:cNvSpPr/>
            <p:nvPr/>
          </p:nvSpPr>
          <p:spPr>
            <a:xfrm>
              <a:off x="2856954" y="76200"/>
              <a:ext cx="1023669" cy="838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3" name="Oval 32"/>
            <p:cNvSpPr/>
            <p:nvPr/>
          </p:nvSpPr>
          <p:spPr>
            <a:xfrm>
              <a:off x="1948131" y="46402"/>
              <a:ext cx="1023669" cy="8679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5" name="Pie 34"/>
            <p:cNvSpPr/>
            <p:nvPr/>
          </p:nvSpPr>
          <p:spPr>
            <a:xfrm>
              <a:off x="1219200" y="-765132"/>
              <a:ext cx="3505316" cy="1521076"/>
            </a:xfrm>
            <a:prstGeom prst="pie">
              <a:avLst>
                <a:gd name="adj1" fmla="val 22874"/>
                <a:gd name="adj2" fmla="val 10801881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9" name="Oval 38"/>
            <p:cNvSpPr/>
            <p:nvPr/>
          </p:nvSpPr>
          <p:spPr>
            <a:xfrm>
              <a:off x="2345120" y="141183"/>
              <a:ext cx="1023669" cy="95293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3" name="Arc 42"/>
            <p:cNvSpPr/>
            <p:nvPr/>
          </p:nvSpPr>
          <p:spPr>
            <a:xfrm rot="12469977">
              <a:off x="1178780" y="-178449"/>
              <a:ext cx="1133352" cy="831645"/>
            </a:xfrm>
            <a:prstGeom prst="arc">
              <a:avLst>
                <a:gd name="adj1" fmla="val 11101214"/>
                <a:gd name="adj2" fmla="val 21230192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4" name="Pie 43"/>
            <p:cNvSpPr/>
            <p:nvPr/>
          </p:nvSpPr>
          <p:spPr>
            <a:xfrm rot="60000">
              <a:off x="787878" y="-198453"/>
              <a:ext cx="381000" cy="381000"/>
            </a:xfrm>
            <a:prstGeom prst="pie">
              <a:avLst>
                <a:gd name="adj1" fmla="val 21598475"/>
                <a:gd name="adj2" fmla="val 10634284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5" name="Arc 44"/>
            <p:cNvSpPr/>
            <p:nvPr/>
          </p:nvSpPr>
          <p:spPr>
            <a:xfrm rot="6387309">
              <a:off x="4862250" y="-839605"/>
              <a:ext cx="1453063" cy="1671367"/>
            </a:xfrm>
            <a:prstGeom prst="arc">
              <a:avLst>
                <a:gd name="adj1" fmla="val 15214126"/>
                <a:gd name="adj2" fmla="val 441491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3" name="Oval 52"/>
            <p:cNvSpPr/>
            <p:nvPr/>
          </p:nvSpPr>
          <p:spPr>
            <a:xfrm>
              <a:off x="5362575" y="461226"/>
              <a:ext cx="756423" cy="643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4" name="Oval 53"/>
            <p:cNvSpPr/>
            <p:nvPr/>
          </p:nvSpPr>
          <p:spPr>
            <a:xfrm>
              <a:off x="4800600" y="152400"/>
              <a:ext cx="756423" cy="643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5" name="Arc 54"/>
            <p:cNvSpPr/>
            <p:nvPr/>
          </p:nvSpPr>
          <p:spPr>
            <a:xfrm rot="6387309">
              <a:off x="3396216" y="-1040840"/>
              <a:ext cx="1905868" cy="2047339"/>
            </a:xfrm>
            <a:prstGeom prst="arc">
              <a:avLst>
                <a:gd name="adj1" fmla="val 15243146"/>
                <a:gd name="adj2" fmla="val 4369025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6" name="Oval 55"/>
            <p:cNvSpPr/>
            <p:nvPr/>
          </p:nvSpPr>
          <p:spPr>
            <a:xfrm>
              <a:off x="6115050" y="590550"/>
              <a:ext cx="152400" cy="152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7" name="Oval 56"/>
            <p:cNvSpPr/>
            <p:nvPr/>
          </p:nvSpPr>
          <p:spPr>
            <a:xfrm>
              <a:off x="6191250" y="485775"/>
              <a:ext cx="104774" cy="1047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5" name="Freeform 24"/>
          <p:cNvSpPr/>
          <p:nvPr/>
        </p:nvSpPr>
        <p:spPr>
          <a:xfrm rot="15660000">
            <a:off x="5752786" y="67657"/>
            <a:ext cx="967012" cy="6030348"/>
          </a:xfrm>
          <a:custGeom>
            <a:avLst/>
            <a:gdLst>
              <a:gd name="connsiteX0" fmla="*/ 457200 w 914400"/>
              <a:gd name="connsiteY0" fmla="*/ 0 h 6172200"/>
              <a:gd name="connsiteX1" fmla="*/ 457200 w 914400"/>
              <a:gd name="connsiteY1" fmla="*/ 0 h 6172200"/>
              <a:gd name="connsiteX2" fmla="*/ 780489 w 914400"/>
              <a:gd name="connsiteY2" fmla="*/ 133911 h 6172200"/>
              <a:gd name="connsiteX3" fmla="*/ 914399 w 914400"/>
              <a:gd name="connsiteY3" fmla="*/ 457201 h 6172200"/>
              <a:gd name="connsiteX4" fmla="*/ 914400 w 914400"/>
              <a:gd name="connsiteY4" fmla="*/ 6172200 h 6172200"/>
              <a:gd name="connsiteX5" fmla="*/ 914400 w 914400"/>
              <a:gd name="connsiteY5" fmla="*/ 6172200 h 6172200"/>
              <a:gd name="connsiteX6" fmla="*/ 914400 w 914400"/>
              <a:gd name="connsiteY6" fmla="*/ 6172200 h 6172200"/>
              <a:gd name="connsiteX7" fmla="*/ 0 w 914400"/>
              <a:gd name="connsiteY7" fmla="*/ 6172200 h 6172200"/>
              <a:gd name="connsiteX8" fmla="*/ 0 w 914400"/>
              <a:gd name="connsiteY8" fmla="*/ 6172200 h 6172200"/>
              <a:gd name="connsiteX9" fmla="*/ 0 w 914400"/>
              <a:gd name="connsiteY9" fmla="*/ 6172200 h 6172200"/>
              <a:gd name="connsiteX10" fmla="*/ 0 w 914400"/>
              <a:gd name="connsiteY10" fmla="*/ 457200 h 6172200"/>
              <a:gd name="connsiteX11" fmla="*/ 133911 w 914400"/>
              <a:gd name="connsiteY11" fmla="*/ 133911 h 6172200"/>
              <a:gd name="connsiteX12" fmla="*/ 457201 w 914400"/>
              <a:gd name="connsiteY12" fmla="*/ 1 h 6172200"/>
              <a:gd name="connsiteX13" fmla="*/ 457200 w 914400"/>
              <a:gd name="connsiteY13" fmla="*/ 0 h 6172200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14400 w 953241"/>
              <a:gd name="connsiteY5" fmla="*/ 6172200 h 6328114"/>
              <a:gd name="connsiteX6" fmla="*/ 953241 w 953241"/>
              <a:gd name="connsiteY6" fmla="*/ 6328114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6172200 h 6328114"/>
              <a:gd name="connsiteX10" fmla="*/ 0 w 953241"/>
              <a:gd name="connsiteY10" fmla="*/ 457200 h 6328114"/>
              <a:gd name="connsiteX11" fmla="*/ 133911 w 953241"/>
              <a:gd name="connsiteY11" fmla="*/ 133911 h 6328114"/>
              <a:gd name="connsiteX12" fmla="*/ 457201 w 953241"/>
              <a:gd name="connsiteY12" fmla="*/ 1 h 6328114"/>
              <a:gd name="connsiteX13" fmla="*/ 457200 w 953241"/>
              <a:gd name="connsiteY13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53241 w 953241"/>
              <a:gd name="connsiteY5" fmla="*/ 6328114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457200 h 6328114"/>
              <a:gd name="connsiteX10" fmla="*/ 133911 w 953241"/>
              <a:gd name="connsiteY10" fmla="*/ 133911 h 6328114"/>
              <a:gd name="connsiteX11" fmla="*/ 457201 w 953241"/>
              <a:gd name="connsiteY11" fmla="*/ 1 h 6328114"/>
              <a:gd name="connsiteX12" fmla="*/ 457200 w 953241"/>
              <a:gd name="connsiteY12" fmla="*/ 0 h 6328114"/>
              <a:gd name="connsiteX0" fmla="*/ 457200 w 1105641"/>
              <a:gd name="connsiteY0" fmla="*/ 0 h 6328114"/>
              <a:gd name="connsiteX1" fmla="*/ 457200 w 1105641"/>
              <a:gd name="connsiteY1" fmla="*/ 0 h 6328114"/>
              <a:gd name="connsiteX2" fmla="*/ 780489 w 1105641"/>
              <a:gd name="connsiteY2" fmla="*/ 133911 h 6328114"/>
              <a:gd name="connsiteX3" fmla="*/ 914399 w 1105641"/>
              <a:gd name="connsiteY3" fmla="*/ 457201 h 6328114"/>
              <a:gd name="connsiteX4" fmla="*/ 953241 w 1105641"/>
              <a:gd name="connsiteY4" fmla="*/ 6328114 h 6328114"/>
              <a:gd name="connsiteX5" fmla="*/ 0 w 1105641"/>
              <a:gd name="connsiteY5" fmla="*/ 6172200 h 6328114"/>
              <a:gd name="connsiteX6" fmla="*/ 0 w 1105641"/>
              <a:gd name="connsiteY6" fmla="*/ 6172200 h 6328114"/>
              <a:gd name="connsiteX7" fmla="*/ 0 w 1105641"/>
              <a:gd name="connsiteY7" fmla="*/ 6172200 h 6328114"/>
              <a:gd name="connsiteX8" fmla="*/ 0 w 1105641"/>
              <a:gd name="connsiteY8" fmla="*/ 457200 h 6328114"/>
              <a:gd name="connsiteX9" fmla="*/ 133911 w 1105641"/>
              <a:gd name="connsiteY9" fmla="*/ 133911 h 6328114"/>
              <a:gd name="connsiteX10" fmla="*/ 457201 w 1105641"/>
              <a:gd name="connsiteY10" fmla="*/ 1 h 6328114"/>
              <a:gd name="connsiteX11" fmla="*/ 457200 w 1105641"/>
              <a:gd name="connsiteY11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53241 w 953241"/>
              <a:gd name="connsiteY4" fmla="*/ 6328114 h 6328114"/>
              <a:gd name="connsiteX5" fmla="*/ 0 w 953241"/>
              <a:gd name="connsiteY5" fmla="*/ 6172200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457200 h 6328114"/>
              <a:gd name="connsiteX9" fmla="*/ 133911 w 953241"/>
              <a:gd name="connsiteY9" fmla="*/ 133911 h 6328114"/>
              <a:gd name="connsiteX10" fmla="*/ 457201 w 953241"/>
              <a:gd name="connsiteY10" fmla="*/ 1 h 6328114"/>
              <a:gd name="connsiteX11" fmla="*/ 457200 w 953241"/>
              <a:gd name="connsiteY11" fmla="*/ 0 h 6328114"/>
              <a:gd name="connsiteX0" fmla="*/ 457200 w 943191"/>
              <a:gd name="connsiteY0" fmla="*/ 0 h 6312729"/>
              <a:gd name="connsiteX1" fmla="*/ 457200 w 943191"/>
              <a:gd name="connsiteY1" fmla="*/ 0 h 6312729"/>
              <a:gd name="connsiteX2" fmla="*/ 780489 w 943191"/>
              <a:gd name="connsiteY2" fmla="*/ 133911 h 6312729"/>
              <a:gd name="connsiteX3" fmla="*/ 914399 w 943191"/>
              <a:gd name="connsiteY3" fmla="*/ 457201 h 6312729"/>
              <a:gd name="connsiteX4" fmla="*/ 942064 w 943191"/>
              <a:gd name="connsiteY4" fmla="*/ 6312729 h 6312729"/>
              <a:gd name="connsiteX5" fmla="*/ 0 w 943191"/>
              <a:gd name="connsiteY5" fmla="*/ 6172200 h 6312729"/>
              <a:gd name="connsiteX6" fmla="*/ 0 w 943191"/>
              <a:gd name="connsiteY6" fmla="*/ 6172200 h 6312729"/>
              <a:gd name="connsiteX7" fmla="*/ 0 w 943191"/>
              <a:gd name="connsiteY7" fmla="*/ 6172200 h 6312729"/>
              <a:gd name="connsiteX8" fmla="*/ 0 w 943191"/>
              <a:gd name="connsiteY8" fmla="*/ 457200 h 6312729"/>
              <a:gd name="connsiteX9" fmla="*/ 133911 w 943191"/>
              <a:gd name="connsiteY9" fmla="*/ 133911 h 6312729"/>
              <a:gd name="connsiteX10" fmla="*/ 457201 w 943191"/>
              <a:gd name="connsiteY10" fmla="*/ 1 h 6312729"/>
              <a:gd name="connsiteX11" fmla="*/ 457200 w 943191"/>
              <a:gd name="connsiteY11" fmla="*/ 0 h 6312729"/>
              <a:gd name="connsiteX0" fmla="*/ 0 w 1033504"/>
              <a:gd name="connsiteY0" fmla="*/ 6172200 h 6404169"/>
              <a:gd name="connsiteX1" fmla="*/ 0 w 1033504"/>
              <a:gd name="connsiteY1" fmla="*/ 6172200 h 6404169"/>
              <a:gd name="connsiteX2" fmla="*/ 0 w 1033504"/>
              <a:gd name="connsiteY2" fmla="*/ 6172200 h 6404169"/>
              <a:gd name="connsiteX3" fmla="*/ 0 w 1033504"/>
              <a:gd name="connsiteY3" fmla="*/ 457200 h 6404169"/>
              <a:gd name="connsiteX4" fmla="*/ 133911 w 1033504"/>
              <a:gd name="connsiteY4" fmla="*/ 133911 h 6404169"/>
              <a:gd name="connsiteX5" fmla="*/ 457201 w 1033504"/>
              <a:gd name="connsiteY5" fmla="*/ 1 h 6404169"/>
              <a:gd name="connsiteX6" fmla="*/ 457200 w 1033504"/>
              <a:gd name="connsiteY6" fmla="*/ 0 h 6404169"/>
              <a:gd name="connsiteX7" fmla="*/ 457200 w 1033504"/>
              <a:gd name="connsiteY7" fmla="*/ 0 h 6404169"/>
              <a:gd name="connsiteX8" fmla="*/ 780489 w 1033504"/>
              <a:gd name="connsiteY8" fmla="*/ 133911 h 6404169"/>
              <a:gd name="connsiteX9" fmla="*/ 914399 w 1033504"/>
              <a:gd name="connsiteY9" fmla="*/ 457201 h 6404169"/>
              <a:gd name="connsiteX10" fmla="*/ 1033504 w 1033504"/>
              <a:gd name="connsiteY10" fmla="*/ 6404169 h 6404169"/>
              <a:gd name="connsiteX0" fmla="*/ 0 w 1007327"/>
              <a:gd name="connsiteY0" fmla="*/ 6172200 h 6354462"/>
              <a:gd name="connsiteX1" fmla="*/ 0 w 1007327"/>
              <a:gd name="connsiteY1" fmla="*/ 6172200 h 6354462"/>
              <a:gd name="connsiteX2" fmla="*/ 0 w 1007327"/>
              <a:gd name="connsiteY2" fmla="*/ 6172200 h 6354462"/>
              <a:gd name="connsiteX3" fmla="*/ 0 w 1007327"/>
              <a:gd name="connsiteY3" fmla="*/ 457200 h 6354462"/>
              <a:gd name="connsiteX4" fmla="*/ 133911 w 1007327"/>
              <a:gd name="connsiteY4" fmla="*/ 133911 h 6354462"/>
              <a:gd name="connsiteX5" fmla="*/ 457201 w 1007327"/>
              <a:gd name="connsiteY5" fmla="*/ 1 h 6354462"/>
              <a:gd name="connsiteX6" fmla="*/ 457200 w 1007327"/>
              <a:gd name="connsiteY6" fmla="*/ 0 h 6354462"/>
              <a:gd name="connsiteX7" fmla="*/ 457200 w 1007327"/>
              <a:gd name="connsiteY7" fmla="*/ 0 h 6354462"/>
              <a:gd name="connsiteX8" fmla="*/ 780489 w 1007327"/>
              <a:gd name="connsiteY8" fmla="*/ 133911 h 6354462"/>
              <a:gd name="connsiteX9" fmla="*/ 914399 w 1007327"/>
              <a:gd name="connsiteY9" fmla="*/ 457201 h 6354462"/>
              <a:gd name="connsiteX10" fmla="*/ 1007327 w 1007327"/>
              <a:gd name="connsiteY10" fmla="*/ 6354462 h 6354462"/>
              <a:gd name="connsiteX0" fmla="*/ 0 w 1029242"/>
              <a:gd name="connsiteY0" fmla="*/ 6172200 h 6330704"/>
              <a:gd name="connsiteX1" fmla="*/ 0 w 1029242"/>
              <a:gd name="connsiteY1" fmla="*/ 6172200 h 6330704"/>
              <a:gd name="connsiteX2" fmla="*/ 0 w 1029242"/>
              <a:gd name="connsiteY2" fmla="*/ 6172200 h 6330704"/>
              <a:gd name="connsiteX3" fmla="*/ 0 w 1029242"/>
              <a:gd name="connsiteY3" fmla="*/ 457200 h 6330704"/>
              <a:gd name="connsiteX4" fmla="*/ 133911 w 1029242"/>
              <a:gd name="connsiteY4" fmla="*/ 133911 h 6330704"/>
              <a:gd name="connsiteX5" fmla="*/ 457201 w 1029242"/>
              <a:gd name="connsiteY5" fmla="*/ 1 h 6330704"/>
              <a:gd name="connsiteX6" fmla="*/ 457200 w 1029242"/>
              <a:gd name="connsiteY6" fmla="*/ 0 h 6330704"/>
              <a:gd name="connsiteX7" fmla="*/ 457200 w 1029242"/>
              <a:gd name="connsiteY7" fmla="*/ 0 h 6330704"/>
              <a:gd name="connsiteX8" fmla="*/ 780489 w 1029242"/>
              <a:gd name="connsiteY8" fmla="*/ 133911 h 6330704"/>
              <a:gd name="connsiteX9" fmla="*/ 914399 w 1029242"/>
              <a:gd name="connsiteY9" fmla="*/ 457201 h 6330704"/>
              <a:gd name="connsiteX10" fmla="*/ 1029242 w 1029242"/>
              <a:gd name="connsiteY10" fmla="*/ 6330704 h 6330704"/>
              <a:gd name="connsiteX0" fmla="*/ 0 w 964937"/>
              <a:gd name="connsiteY0" fmla="*/ 6172200 h 6306905"/>
              <a:gd name="connsiteX1" fmla="*/ 0 w 964937"/>
              <a:gd name="connsiteY1" fmla="*/ 6172200 h 6306905"/>
              <a:gd name="connsiteX2" fmla="*/ 0 w 964937"/>
              <a:gd name="connsiteY2" fmla="*/ 6172200 h 6306905"/>
              <a:gd name="connsiteX3" fmla="*/ 0 w 964937"/>
              <a:gd name="connsiteY3" fmla="*/ 457200 h 6306905"/>
              <a:gd name="connsiteX4" fmla="*/ 133911 w 964937"/>
              <a:gd name="connsiteY4" fmla="*/ 133911 h 6306905"/>
              <a:gd name="connsiteX5" fmla="*/ 457201 w 964937"/>
              <a:gd name="connsiteY5" fmla="*/ 1 h 6306905"/>
              <a:gd name="connsiteX6" fmla="*/ 457200 w 964937"/>
              <a:gd name="connsiteY6" fmla="*/ 0 h 6306905"/>
              <a:gd name="connsiteX7" fmla="*/ 457200 w 964937"/>
              <a:gd name="connsiteY7" fmla="*/ 0 h 6306905"/>
              <a:gd name="connsiteX8" fmla="*/ 780489 w 964937"/>
              <a:gd name="connsiteY8" fmla="*/ 133911 h 6306905"/>
              <a:gd name="connsiteX9" fmla="*/ 914399 w 964937"/>
              <a:gd name="connsiteY9" fmla="*/ 457201 h 6306905"/>
              <a:gd name="connsiteX10" fmla="*/ 964937 w 964937"/>
              <a:gd name="connsiteY10" fmla="*/ 6306905 h 6306905"/>
              <a:gd name="connsiteX0" fmla="*/ 0 w 958626"/>
              <a:gd name="connsiteY0" fmla="*/ 6172200 h 6346750"/>
              <a:gd name="connsiteX1" fmla="*/ 0 w 958626"/>
              <a:gd name="connsiteY1" fmla="*/ 6172200 h 6346750"/>
              <a:gd name="connsiteX2" fmla="*/ 0 w 958626"/>
              <a:gd name="connsiteY2" fmla="*/ 6172200 h 6346750"/>
              <a:gd name="connsiteX3" fmla="*/ 0 w 958626"/>
              <a:gd name="connsiteY3" fmla="*/ 457200 h 6346750"/>
              <a:gd name="connsiteX4" fmla="*/ 133911 w 958626"/>
              <a:gd name="connsiteY4" fmla="*/ 133911 h 6346750"/>
              <a:gd name="connsiteX5" fmla="*/ 457201 w 958626"/>
              <a:gd name="connsiteY5" fmla="*/ 1 h 6346750"/>
              <a:gd name="connsiteX6" fmla="*/ 457200 w 958626"/>
              <a:gd name="connsiteY6" fmla="*/ 0 h 6346750"/>
              <a:gd name="connsiteX7" fmla="*/ 457200 w 958626"/>
              <a:gd name="connsiteY7" fmla="*/ 0 h 6346750"/>
              <a:gd name="connsiteX8" fmla="*/ 780489 w 958626"/>
              <a:gd name="connsiteY8" fmla="*/ 133911 h 6346750"/>
              <a:gd name="connsiteX9" fmla="*/ 914399 w 958626"/>
              <a:gd name="connsiteY9" fmla="*/ 457201 h 6346750"/>
              <a:gd name="connsiteX10" fmla="*/ 958626 w 958626"/>
              <a:gd name="connsiteY10" fmla="*/ 6346750 h 6346750"/>
              <a:gd name="connsiteX0" fmla="*/ 0 w 960730"/>
              <a:gd name="connsiteY0" fmla="*/ 6172200 h 6333468"/>
              <a:gd name="connsiteX1" fmla="*/ 0 w 960730"/>
              <a:gd name="connsiteY1" fmla="*/ 6172200 h 6333468"/>
              <a:gd name="connsiteX2" fmla="*/ 0 w 960730"/>
              <a:gd name="connsiteY2" fmla="*/ 6172200 h 6333468"/>
              <a:gd name="connsiteX3" fmla="*/ 0 w 960730"/>
              <a:gd name="connsiteY3" fmla="*/ 457200 h 6333468"/>
              <a:gd name="connsiteX4" fmla="*/ 133911 w 960730"/>
              <a:gd name="connsiteY4" fmla="*/ 133911 h 6333468"/>
              <a:gd name="connsiteX5" fmla="*/ 457201 w 960730"/>
              <a:gd name="connsiteY5" fmla="*/ 1 h 6333468"/>
              <a:gd name="connsiteX6" fmla="*/ 457200 w 960730"/>
              <a:gd name="connsiteY6" fmla="*/ 0 h 6333468"/>
              <a:gd name="connsiteX7" fmla="*/ 457200 w 960730"/>
              <a:gd name="connsiteY7" fmla="*/ 0 h 6333468"/>
              <a:gd name="connsiteX8" fmla="*/ 780489 w 960730"/>
              <a:gd name="connsiteY8" fmla="*/ 133911 h 6333468"/>
              <a:gd name="connsiteX9" fmla="*/ 914399 w 960730"/>
              <a:gd name="connsiteY9" fmla="*/ 457201 h 6333468"/>
              <a:gd name="connsiteX10" fmla="*/ 960730 w 960730"/>
              <a:gd name="connsiteY10" fmla="*/ 6333468 h 6333468"/>
              <a:gd name="connsiteX0" fmla="*/ 0 w 962833"/>
              <a:gd name="connsiteY0" fmla="*/ 6172200 h 6320186"/>
              <a:gd name="connsiteX1" fmla="*/ 0 w 962833"/>
              <a:gd name="connsiteY1" fmla="*/ 6172200 h 6320186"/>
              <a:gd name="connsiteX2" fmla="*/ 0 w 962833"/>
              <a:gd name="connsiteY2" fmla="*/ 6172200 h 6320186"/>
              <a:gd name="connsiteX3" fmla="*/ 0 w 962833"/>
              <a:gd name="connsiteY3" fmla="*/ 457200 h 6320186"/>
              <a:gd name="connsiteX4" fmla="*/ 133911 w 962833"/>
              <a:gd name="connsiteY4" fmla="*/ 133911 h 6320186"/>
              <a:gd name="connsiteX5" fmla="*/ 457201 w 962833"/>
              <a:gd name="connsiteY5" fmla="*/ 1 h 6320186"/>
              <a:gd name="connsiteX6" fmla="*/ 457200 w 962833"/>
              <a:gd name="connsiteY6" fmla="*/ 0 h 6320186"/>
              <a:gd name="connsiteX7" fmla="*/ 457200 w 962833"/>
              <a:gd name="connsiteY7" fmla="*/ 0 h 6320186"/>
              <a:gd name="connsiteX8" fmla="*/ 780489 w 962833"/>
              <a:gd name="connsiteY8" fmla="*/ 133911 h 6320186"/>
              <a:gd name="connsiteX9" fmla="*/ 914399 w 962833"/>
              <a:gd name="connsiteY9" fmla="*/ 457201 h 6320186"/>
              <a:gd name="connsiteX10" fmla="*/ 962833 w 962833"/>
              <a:gd name="connsiteY10" fmla="*/ 6320186 h 6320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62833" h="6320186">
                <a:moveTo>
                  <a:pt x="0" y="6172200"/>
                </a:moveTo>
                <a:lnTo>
                  <a:pt x="0" y="6172200"/>
                </a:lnTo>
                <a:lnTo>
                  <a:pt x="0" y="6172200"/>
                </a:lnTo>
                <a:lnTo>
                  <a:pt x="0" y="457200"/>
                </a:lnTo>
                <a:cubicBezTo>
                  <a:pt x="0" y="335943"/>
                  <a:pt x="48169" y="219652"/>
                  <a:pt x="133911" y="133911"/>
                </a:cubicBezTo>
                <a:cubicBezTo>
                  <a:pt x="219653" y="48169"/>
                  <a:pt x="335944" y="0"/>
                  <a:pt x="457201" y="1"/>
                </a:cubicBezTo>
                <a:lnTo>
                  <a:pt x="457200" y="0"/>
                </a:lnTo>
                <a:lnTo>
                  <a:pt x="457200" y="0"/>
                </a:lnTo>
                <a:cubicBezTo>
                  <a:pt x="578457" y="0"/>
                  <a:pt x="694748" y="48169"/>
                  <a:pt x="780489" y="133911"/>
                </a:cubicBezTo>
                <a:cubicBezTo>
                  <a:pt x="866231" y="219653"/>
                  <a:pt x="914400" y="335944"/>
                  <a:pt x="914399" y="457201"/>
                </a:cubicBezTo>
                <a:cubicBezTo>
                  <a:pt x="943191" y="1489568"/>
                  <a:pt x="870354" y="4525828"/>
                  <a:pt x="962833" y="6320186"/>
                </a:cubicBezTo>
              </a:path>
            </a:pathLst>
          </a:custGeom>
          <a:solidFill>
            <a:schemeClr val="bg2">
              <a:lumMod val="40000"/>
              <a:lumOff val="60000"/>
              <a:alpha val="8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1" name="Freeform 20"/>
          <p:cNvSpPr/>
          <p:nvPr/>
        </p:nvSpPr>
        <p:spPr>
          <a:xfrm rot="15669120">
            <a:off x="4038986" y="-17105"/>
            <a:ext cx="1788669" cy="8821162"/>
          </a:xfrm>
          <a:custGeom>
            <a:avLst/>
            <a:gdLst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0 w 2209695"/>
              <a:gd name="connsiteY9" fmla="*/ 9154402 h 9154402"/>
              <a:gd name="connsiteX10" fmla="*/ 0 w 2209695"/>
              <a:gd name="connsiteY10" fmla="*/ 1104848 h 9154402"/>
              <a:gd name="connsiteX11" fmla="*/ 323604 w 2209695"/>
              <a:gd name="connsiteY11" fmla="*/ 323603 h 9154402"/>
              <a:gd name="connsiteX12" fmla="*/ 1104850 w 2209695"/>
              <a:gd name="connsiteY12" fmla="*/ 2 h 9154402"/>
              <a:gd name="connsiteX13" fmla="*/ 1104848 w 2209695"/>
              <a:gd name="connsiteY13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0 w 2209695"/>
              <a:gd name="connsiteY9" fmla="*/ 9154402 h 9154402"/>
              <a:gd name="connsiteX10" fmla="*/ 1503 w 2209695"/>
              <a:gd name="connsiteY10" fmla="*/ 8780893 h 9154402"/>
              <a:gd name="connsiteX11" fmla="*/ 0 w 2209695"/>
              <a:gd name="connsiteY11" fmla="*/ 1104848 h 9154402"/>
              <a:gd name="connsiteX12" fmla="*/ 323604 w 2209695"/>
              <a:gd name="connsiteY12" fmla="*/ 323603 h 9154402"/>
              <a:gd name="connsiteX13" fmla="*/ 1104850 w 2209695"/>
              <a:gd name="connsiteY13" fmla="*/ 2 h 9154402"/>
              <a:gd name="connsiteX14" fmla="*/ 1104848 w 2209695"/>
              <a:gd name="connsiteY14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1503 w 2209695"/>
              <a:gd name="connsiteY9" fmla="*/ 8780893 h 9154402"/>
              <a:gd name="connsiteX10" fmla="*/ 0 w 2209695"/>
              <a:gd name="connsiteY10" fmla="*/ 1104848 h 9154402"/>
              <a:gd name="connsiteX11" fmla="*/ 323604 w 2209695"/>
              <a:gd name="connsiteY11" fmla="*/ 323603 h 9154402"/>
              <a:gd name="connsiteX12" fmla="*/ 1104850 w 2209695"/>
              <a:gd name="connsiteY12" fmla="*/ 2 h 9154402"/>
              <a:gd name="connsiteX13" fmla="*/ 1104848 w 2209695"/>
              <a:gd name="connsiteY13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1503 w 2209695"/>
              <a:gd name="connsiteY8" fmla="*/ 8780893 h 9154402"/>
              <a:gd name="connsiteX9" fmla="*/ 0 w 2209695"/>
              <a:gd name="connsiteY9" fmla="*/ 1104848 h 9154402"/>
              <a:gd name="connsiteX10" fmla="*/ 323604 w 2209695"/>
              <a:gd name="connsiteY10" fmla="*/ 323603 h 9154402"/>
              <a:gd name="connsiteX11" fmla="*/ 1104850 w 2209695"/>
              <a:gd name="connsiteY11" fmla="*/ 2 h 9154402"/>
              <a:gd name="connsiteX12" fmla="*/ 1104848 w 2209695"/>
              <a:gd name="connsiteY12" fmla="*/ 0 h 9154402"/>
              <a:gd name="connsiteX0" fmla="*/ 1144487 w 2249334"/>
              <a:gd name="connsiteY0" fmla="*/ 0 h 9154755"/>
              <a:gd name="connsiteX1" fmla="*/ 1144487 w 2249334"/>
              <a:gd name="connsiteY1" fmla="*/ 0 h 9154755"/>
              <a:gd name="connsiteX2" fmla="*/ 1925732 w 2249334"/>
              <a:gd name="connsiteY2" fmla="*/ 323604 h 9154755"/>
              <a:gd name="connsiteX3" fmla="*/ 2249333 w 2249334"/>
              <a:gd name="connsiteY3" fmla="*/ 1104850 h 9154755"/>
              <a:gd name="connsiteX4" fmla="*/ 2249334 w 2249334"/>
              <a:gd name="connsiteY4" fmla="*/ 9154402 h 9154755"/>
              <a:gd name="connsiteX5" fmla="*/ 2249334 w 2249334"/>
              <a:gd name="connsiteY5" fmla="*/ 9154402 h 9154755"/>
              <a:gd name="connsiteX6" fmla="*/ 2249334 w 2249334"/>
              <a:gd name="connsiteY6" fmla="*/ 9154402 h 9154755"/>
              <a:gd name="connsiteX7" fmla="*/ 0 w 2249334"/>
              <a:gd name="connsiteY7" fmla="*/ 9154755 h 9154755"/>
              <a:gd name="connsiteX8" fmla="*/ 41142 w 2249334"/>
              <a:gd name="connsiteY8" fmla="*/ 8780893 h 9154755"/>
              <a:gd name="connsiteX9" fmla="*/ 39639 w 2249334"/>
              <a:gd name="connsiteY9" fmla="*/ 1104848 h 9154755"/>
              <a:gd name="connsiteX10" fmla="*/ 363243 w 2249334"/>
              <a:gd name="connsiteY10" fmla="*/ 323603 h 9154755"/>
              <a:gd name="connsiteX11" fmla="*/ 1144489 w 2249334"/>
              <a:gd name="connsiteY11" fmla="*/ 2 h 9154755"/>
              <a:gd name="connsiteX12" fmla="*/ 1144487 w 2249334"/>
              <a:gd name="connsiteY12" fmla="*/ 0 h 9154755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1503 w 2209695"/>
              <a:gd name="connsiteY7" fmla="*/ 8780893 h 9154402"/>
              <a:gd name="connsiteX8" fmla="*/ 0 w 2209695"/>
              <a:gd name="connsiteY8" fmla="*/ 1104848 h 9154402"/>
              <a:gd name="connsiteX9" fmla="*/ 323604 w 2209695"/>
              <a:gd name="connsiteY9" fmla="*/ 323603 h 9154402"/>
              <a:gd name="connsiteX10" fmla="*/ 1104850 w 2209695"/>
              <a:gd name="connsiteY10" fmla="*/ 2 h 9154402"/>
              <a:gd name="connsiteX11" fmla="*/ 1104848 w 2209695"/>
              <a:gd name="connsiteY11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37157 w 2209695"/>
              <a:gd name="connsiteY7" fmla="*/ 8792966 h 9154402"/>
              <a:gd name="connsiteX8" fmla="*/ 0 w 2209695"/>
              <a:gd name="connsiteY8" fmla="*/ 1104848 h 9154402"/>
              <a:gd name="connsiteX9" fmla="*/ 323604 w 2209695"/>
              <a:gd name="connsiteY9" fmla="*/ 323603 h 9154402"/>
              <a:gd name="connsiteX10" fmla="*/ 1104850 w 2209695"/>
              <a:gd name="connsiteY10" fmla="*/ 2 h 9154402"/>
              <a:gd name="connsiteX11" fmla="*/ 1104848 w 2209695"/>
              <a:gd name="connsiteY11" fmla="*/ 0 h 9154402"/>
              <a:gd name="connsiteX0" fmla="*/ 37157 w 2301135"/>
              <a:gd name="connsiteY0" fmla="*/ 8792966 h 9245842"/>
              <a:gd name="connsiteX1" fmla="*/ 0 w 2301135"/>
              <a:gd name="connsiteY1" fmla="*/ 1104848 h 9245842"/>
              <a:gd name="connsiteX2" fmla="*/ 323604 w 2301135"/>
              <a:gd name="connsiteY2" fmla="*/ 323603 h 9245842"/>
              <a:gd name="connsiteX3" fmla="*/ 1104850 w 2301135"/>
              <a:gd name="connsiteY3" fmla="*/ 2 h 9245842"/>
              <a:gd name="connsiteX4" fmla="*/ 1104848 w 2301135"/>
              <a:gd name="connsiteY4" fmla="*/ 0 h 9245842"/>
              <a:gd name="connsiteX5" fmla="*/ 1104848 w 2301135"/>
              <a:gd name="connsiteY5" fmla="*/ 0 h 9245842"/>
              <a:gd name="connsiteX6" fmla="*/ 1886093 w 2301135"/>
              <a:gd name="connsiteY6" fmla="*/ 323604 h 9245842"/>
              <a:gd name="connsiteX7" fmla="*/ 2209694 w 2301135"/>
              <a:gd name="connsiteY7" fmla="*/ 1104850 h 9245842"/>
              <a:gd name="connsiteX8" fmla="*/ 2209695 w 2301135"/>
              <a:gd name="connsiteY8" fmla="*/ 9154402 h 9245842"/>
              <a:gd name="connsiteX9" fmla="*/ 2209695 w 2301135"/>
              <a:gd name="connsiteY9" fmla="*/ 9154402 h 9245842"/>
              <a:gd name="connsiteX10" fmla="*/ 2301135 w 2301135"/>
              <a:gd name="connsiteY10" fmla="*/ 9245842 h 9245842"/>
              <a:gd name="connsiteX0" fmla="*/ 37157 w 2209695"/>
              <a:gd name="connsiteY0" fmla="*/ 8792966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  <a:gd name="connsiteX0" fmla="*/ 93577 w 2209695"/>
              <a:gd name="connsiteY0" fmla="*/ 8811781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  <a:gd name="connsiteX0" fmla="*/ 132845 w 2209695"/>
              <a:gd name="connsiteY0" fmla="*/ 8856931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  <a:gd name="connsiteX0" fmla="*/ 70836 w 2209695"/>
              <a:gd name="connsiteY0" fmla="*/ 8848823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09695" h="9154402">
                <a:moveTo>
                  <a:pt x="70836" y="8848823"/>
                </a:moveTo>
                <a:lnTo>
                  <a:pt x="0" y="1104848"/>
                </a:lnTo>
                <a:cubicBezTo>
                  <a:pt x="0" y="811824"/>
                  <a:pt x="116404" y="530802"/>
                  <a:pt x="323604" y="323603"/>
                </a:cubicBezTo>
                <a:cubicBezTo>
                  <a:pt x="530804" y="116404"/>
                  <a:pt x="811826" y="1"/>
                  <a:pt x="1104850" y="2"/>
                </a:cubicBezTo>
                <a:lnTo>
                  <a:pt x="1104848" y="0"/>
                </a:lnTo>
                <a:lnTo>
                  <a:pt x="1104848" y="0"/>
                </a:lnTo>
                <a:cubicBezTo>
                  <a:pt x="1397872" y="0"/>
                  <a:pt x="1678894" y="116404"/>
                  <a:pt x="1886093" y="323604"/>
                </a:cubicBezTo>
                <a:cubicBezTo>
                  <a:pt x="2093292" y="530804"/>
                  <a:pt x="2209695" y="811826"/>
                  <a:pt x="2209694" y="1104850"/>
                </a:cubicBezTo>
                <a:cubicBezTo>
                  <a:pt x="2209694" y="3788034"/>
                  <a:pt x="2209695" y="6471218"/>
                  <a:pt x="2209695" y="9154402"/>
                </a:cubicBezTo>
                <a:lnTo>
                  <a:pt x="2209695" y="9154402"/>
                </a:lnTo>
              </a:path>
            </a:pathLst>
          </a:cu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6" name="Freeform 25"/>
          <p:cNvSpPr/>
          <p:nvPr/>
        </p:nvSpPr>
        <p:spPr>
          <a:xfrm rot="15660000">
            <a:off x="6127955" y="621077"/>
            <a:ext cx="932370" cy="5296611"/>
          </a:xfrm>
          <a:custGeom>
            <a:avLst/>
            <a:gdLst>
              <a:gd name="connsiteX0" fmla="*/ 457200 w 914400"/>
              <a:gd name="connsiteY0" fmla="*/ 0 h 6172200"/>
              <a:gd name="connsiteX1" fmla="*/ 457200 w 914400"/>
              <a:gd name="connsiteY1" fmla="*/ 0 h 6172200"/>
              <a:gd name="connsiteX2" fmla="*/ 780489 w 914400"/>
              <a:gd name="connsiteY2" fmla="*/ 133911 h 6172200"/>
              <a:gd name="connsiteX3" fmla="*/ 914399 w 914400"/>
              <a:gd name="connsiteY3" fmla="*/ 457201 h 6172200"/>
              <a:gd name="connsiteX4" fmla="*/ 914400 w 914400"/>
              <a:gd name="connsiteY4" fmla="*/ 6172200 h 6172200"/>
              <a:gd name="connsiteX5" fmla="*/ 914400 w 914400"/>
              <a:gd name="connsiteY5" fmla="*/ 6172200 h 6172200"/>
              <a:gd name="connsiteX6" fmla="*/ 914400 w 914400"/>
              <a:gd name="connsiteY6" fmla="*/ 6172200 h 6172200"/>
              <a:gd name="connsiteX7" fmla="*/ 0 w 914400"/>
              <a:gd name="connsiteY7" fmla="*/ 6172200 h 6172200"/>
              <a:gd name="connsiteX8" fmla="*/ 0 w 914400"/>
              <a:gd name="connsiteY8" fmla="*/ 6172200 h 6172200"/>
              <a:gd name="connsiteX9" fmla="*/ 0 w 914400"/>
              <a:gd name="connsiteY9" fmla="*/ 6172200 h 6172200"/>
              <a:gd name="connsiteX10" fmla="*/ 0 w 914400"/>
              <a:gd name="connsiteY10" fmla="*/ 457200 h 6172200"/>
              <a:gd name="connsiteX11" fmla="*/ 133911 w 914400"/>
              <a:gd name="connsiteY11" fmla="*/ 133911 h 6172200"/>
              <a:gd name="connsiteX12" fmla="*/ 457201 w 914400"/>
              <a:gd name="connsiteY12" fmla="*/ 1 h 6172200"/>
              <a:gd name="connsiteX13" fmla="*/ 457200 w 914400"/>
              <a:gd name="connsiteY13" fmla="*/ 0 h 6172200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14400 w 953241"/>
              <a:gd name="connsiteY5" fmla="*/ 6172200 h 6328114"/>
              <a:gd name="connsiteX6" fmla="*/ 953241 w 953241"/>
              <a:gd name="connsiteY6" fmla="*/ 6328114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6172200 h 6328114"/>
              <a:gd name="connsiteX10" fmla="*/ 0 w 953241"/>
              <a:gd name="connsiteY10" fmla="*/ 457200 h 6328114"/>
              <a:gd name="connsiteX11" fmla="*/ 133911 w 953241"/>
              <a:gd name="connsiteY11" fmla="*/ 133911 h 6328114"/>
              <a:gd name="connsiteX12" fmla="*/ 457201 w 953241"/>
              <a:gd name="connsiteY12" fmla="*/ 1 h 6328114"/>
              <a:gd name="connsiteX13" fmla="*/ 457200 w 953241"/>
              <a:gd name="connsiteY13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53241 w 953241"/>
              <a:gd name="connsiteY5" fmla="*/ 6328114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457200 h 6328114"/>
              <a:gd name="connsiteX10" fmla="*/ 133911 w 953241"/>
              <a:gd name="connsiteY10" fmla="*/ 133911 h 6328114"/>
              <a:gd name="connsiteX11" fmla="*/ 457201 w 953241"/>
              <a:gd name="connsiteY11" fmla="*/ 1 h 6328114"/>
              <a:gd name="connsiteX12" fmla="*/ 457200 w 953241"/>
              <a:gd name="connsiteY12" fmla="*/ 0 h 6328114"/>
              <a:gd name="connsiteX0" fmla="*/ 457200 w 1105641"/>
              <a:gd name="connsiteY0" fmla="*/ 0 h 6328114"/>
              <a:gd name="connsiteX1" fmla="*/ 457200 w 1105641"/>
              <a:gd name="connsiteY1" fmla="*/ 0 h 6328114"/>
              <a:gd name="connsiteX2" fmla="*/ 780489 w 1105641"/>
              <a:gd name="connsiteY2" fmla="*/ 133911 h 6328114"/>
              <a:gd name="connsiteX3" fmla="*/ 914399 w 1105641"/>
              <a:gd name="connsiteY3" fmla="*/ 457201 h 6328114"/>
              <a:gd name="connsiteX4" fmla="*/ 953241 w 1105641"/>
              <a:gd name="connsiteY4" fmla="*/ 6328114 h 6328114"/>
              <a:gd name="connsiteX5" fmla="*/ 0 w 1105641"/>
              <a:gd name="connsiteY5" fmla="*/ 6172200 h 6328114"/>
              <a:gd name="connsiteX6" fmla="*/ 0 w 1105641"/>
              <a:gd name="connsiteY6" fmla="*/ 6172200 h 6328114"/>
              <a:gd name="connsiteX7" fmla="*/ 0 w 1105641"/>
              <a:gd name="connsiteY7" fmla="*/ 6172200 h 6328114"/>
              <a:gd name="connsiteX8" fmla="*/ 0 w 1105641"/>
              <a:gd name="connsiteY8" fmla="*/ 457200 h 6328114"/>
              <a:gd name="connsiteX9" fmla="*/ 133911 w 1105641"/>
              <a:gd name="connsiteY9" fmla="*/ 133911 h 6328114"/>
              <a:gd name="connsiteX10" fmla="*/ 457201 w 1105641"/>
              <a:gd name="connsiteY10" fmla="*/ 1 h 6328114"/>
              <a:gd name="connsiteX11" fmla="*/ 457200 w 1105641"/>
              <a:gd name="connsiteY11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53241 w 953241"/>
              <a:gd name="connsiteY4" fmla="*/ 6328114 h 6328114"/>
              <a:gd name="connsiteX5" fmla="*/ 0 w 953241"/>
              <a:gd name="connsiteY5" fmla="*/ 6172200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457200 h 6328114"/>
              <a:gd name="connsiteX9" fmla="*/ 133911 w 953241"/>
              <a:gd name="connsiteY9" fmla="*/ 133911 h 6328114"/>
              <a:gd name="connsiteX10" fmla="*/ 457201 w 953241"/>
              <a:gd name="connsiteY10" fmla="*/ 1 h 6328114"/>
              <a:gd name="connsiteX11" fmla="*/ 457200 w 953241"/>
              <a:gd name="connsiteY11" fmla="*/ 0 h 6328114"/>
              <a:gd name="connsiteX0" fmla="*/ 457200 w 943191"/>
              <a:gd name="connsiteY0" fmla="*/ 0 h 6312729"/>
              <a:gd name="connsiteX1" fmla="*/ 457200 w 943191"/>
              <a:gd name="connsiteY1" fmla="*/ 0 h 6312729"/>
              <a:gd name="connsiteX2" fmla="*/ 780489 w 943191"/>
              <a:gd name="connsiteY2" fmla="*/ 133911 h 6312729"/>
              <a:gd name="connsiteX3" fmla="*/ 914399 w 943191"/>
              <a:gd name="connsiteY3" fmla="*/ 457201 h 6312729"/>
              <a:gd name="connsiteX4" fmla="*/ 942064 w 943191"/>
              <a:gd name="connsiteY4" fmla="*/ 6312729 h 6312729"/>
              <a:gd name="connsiteX5" fmla="*/ 0 w 943191"/>
              <a:gd name="connsiteY5" fmla="*/ 6172200 h 6312729"/>
              <a:gd name="connsiteX6" fmla="*/ 0 w 943191"/>
              <a:gd name="connsiteY6" fmla="*/ 6172200 h 6312729"/>
              <a:gd name="connsiteX7" fmla="*/ 0 w 943191"/>
              <a:gd name="connsiteY7" fmla="*/ 6172200 h 6312729"/>
              <a:gd name="connsiteX8" fmla="*/ 0 w 943191"/>
              <a:gd name="connsiteY8" fmla="*/ 457200 h 6312729"/>
              <a:gd name="connsiteX9" fmla="*/ 133911 w 943191"/>
              <a:gd name="connsiteY9" fmla="*/ 133911 h 6312729"/>
              <a:gd name="connsiteX10" fmla="*/ 457201 w 943191"/>
              <a:gd name="connsiteY10" fmla="*/ 1 h 6312729"/>
              <a:gd name="connsiteX11" fmla="*/ 457200 w 943191"/>
              <a:gd name="connsiteY11" fmla="*/ 0 h 6312729"/>
              <a:gd name="connsiteX0" fmla="*/ 0 w 1033504"/>
              <a:gd name="connsiteY0" fmla="*/ 6172200 h 6404169"/>
              <a:gd name="connsiteX1" fmla="*/ 0 w 1033504"/>
              <a:gd name="connsiteY1" fmla="*/ 6172200 h 6404169"/>
              <a:gd name="connsiteX2" fmla="*/ 0 w 1033504"/>
              <a:gd name="connsiteY2" fmla="*/ 6172200 h 6404169"/>
              <a:gd name="connsiteX3" fmla="*/ 0 w 1033504"/>
              <a:gd name="connsiteY3" fmla="*/ 457200 h 6404169"/>
              <a:gd name="connsiteX4" fmla="*/ 133911 w 1033504"/>
              <a:gd name="connsiteY4" fmla="*/ 133911 h 6404169"/>
              <a:gd name="connsiteX5" fmla="*/ 457201 w 1033504"/>
              <a:gd name="connsiteY5" fmla="*/ 1 h 6404169"/>
              <a:gd name="connsiteX6" fmla="*/ 457200 w 1033504"/>
              <a:gd name="connsiteY6" fmla="*/ 0 h 6404169"/>
              <a:gd name="connsiteX7" fmla="*/ 457200 w 1033504"/>
              <a:gd name="connsiteY7" fmla="*/ 0 h 6404169"/>
              <a:gd name="connsiteX8" fmla="*/ 780489 w 1033504"/>
              <a:gd name="connsiteY8" fmla="*/ 133911 h 6404169"/>
              <a:gd name="connsiteX9" fmla="*/ 914399 w 1033504"/>
              <a:gd name="connsiteY9" fmla="*/ 457201 h 6404169"/>
              <a:gd name="connsiteX10" fmla="*/ 1033504 w 1033504"/>
              <a:gd name="connsiteY10" fmla="*/ 6404169 h 6404169"/>
              <a:gd name="connsiteX0" fmla="*/ 0 w 1007327"/>
              <a:gd name="connsiteY0" fmla="*/ 6172200 h 6354462"/>
              <a:gd name="connsiteX1" fmla="*/ 0 w 1007327"/>
              <a:gd name="connsiteY1" fmla="*/ 6172200 h 6354462"/>
              <a:gd name="connsiteX2" fmla="*/ 0 w 1007327"/>
              <a:gd name="connsiteY2" fmla="*/ 6172200 h 6354462"/>
              <a:gd name="connsiteX3" fmla="*/ 0 w 1007327"/>
              <a:gd name="connsiteY3" fmla="*/ 457200 h 6354462"/>
              <a:gd name="connsiteX4" fmla="*/ 133911 w 1007327"/>
              <a:gd name="connsiteY4" fmla="*/ 133911 h 6354462"/>
              <a:gd name="connsiteX5" fmla="*/ 457201 w 1007327"/>
              <a:gd name="connsiteY5" fmla="*/ 1 h 6354462"/>
              <a:gd name="connsiteX6" fmla="*/ 457200 w 1007327"/>
              <a:gd name="connsiteY6" fmla="*/ 0 h 6354462"/>
              <a:gd name="connsiteX7" fmla="*/ 457200 w 1007327"/>
              <a:gd name="connsiteY7" fmla="*/ 0 h 6354462"/>
              <a:gd name="connsiteX8" fmla="*/ 780489 w 1007327"/>
              <a:gd name="connsiteY8" fmla="*/ 133911 h 6354462"/>
              <a:gd name="connsiteX9" fmla="*/ 914399 w 1007327"/>
              <a:gd name="connsiteY9" fmla="*/ 457201 h 6354462"/>
              <a:gd name="connsiteX10" fmla="*/ 1007327 w 1007327"/>
              <a:gd name="connsiteY10" fmla="*/ 6354462 h 6354462"/>
              <a:gd name="connsiteX0" fmla="*/ 0 w 1029242"/>
              <a:gd name="connsiteY0" fmla="*/ 6172200 h 6330704"/>
              <a:gd name="connsiteX1" fmla="*/ 0 w 1029242"/>
              <a:gd name="connsiteY1" fmla="*/ 6172200 h 6330704"/>
              <a:gd name="connsiteX2" fmla="*/ 0 w 1029242"/>
              <a:gd name="connsiteY2" fmla="*/ 6172200 h 6330704"/>
              <a:gd name="connsiteX3" fmla="*/ 0 w 1029242"/>
              <a:gd name="connsiteY3" fmla="*/ 457200 h 6330704"/>
              <a:gd name="connsiteX4" fmla="*/ 133911 w 1029242"/>
              <a:gd name="connsiteY4" fmla="*/ 133911 h 6330704"/>
              <a:gd name="connsiteX5" fmla="*/ 457201 w 1029242"/>
              <a:gd name="connsiteY5" fmla="*/ 1 h 6330704"/>
              <a:gd name="connsiteX6" fmla="*/ 457200 w 1029242"/>
              <a:gd name="connsiteY6" fmla="*/ 0 h 6330704"/>
              <a:gd name="connsiteX7" fmla="*/ 457200 w 1029242"/>
              <a:gd name="connsiteY7" fmla="*/ 0 h 6330704"/>
              <a:gd name="connsiteX8" fmla="*/ 780489 w 1029242"/>
              <a:gd name="connsiteY8" fmla="*/ 133911 h 6330704"/>
              <a:gd name="connsiteX9" fmla="*/ 914399 w 1029242"/>
              <a:gd name="connsiteY9" fmla="*/ 457201 h 6330704"/>
              <a:gd name="connsiteX10" fmla="*/ 1029242 w 1029242"/>
              <a:gd name="connsiteY10" fmla="*/ 6330704 h 6330704"/>
              <a:gd name="connsiteX0" fmla="*/ 0 w 964937"/>
              <a:gd name="connsiteY0" fmla="*/ 6172200 h 6306905"/>
              <a:gd name="connsiteX1" fmla="*/ 0 w 964937"/>
              <a:gd name="connsiteY1" fmla="*/ 6172200 h 6306905"/>
              <a:gd name="connsiteX2" fmla="*/ 0 w 964937"/>
              <a:gd name="connsiteY2" fmla="*/ 6172200 h 6306905"/>
              <a:gd name="connsiteX3" fmla="*/ 0 w 964937"/>
              <a:gd name="connsiteY3" fmla="*/ 457200 h 6306905"/>
              <a:gd name="connsiteX4" fmla="*/ 133911 w 964937"/>
              <a:gd name="connsiteY4" fmla="*/ 133911 h 6306905"/>
              <a:gd name="connsiteX5" fmla="*/ 457201 w 964937"/>
              <a:gd name="connsiteY5" fmla="*/ 1 h 6306905"/>
              <a:gd name="connsiteX6" fmla="*/ 457200 w 964937"/>
              <a:gd name="connsiteY6" fmla="*/ 0 h 6306905"/>
              <a:gd name="connsiteX7" fmla="*/ 457200 w 964937"/>
              <a:gd name="connsiteY7" fmla="*/ 0 h 6306905"/>
              <a:gd name="connsiteX8" fmla="*/ 780489 w 964937"/>
              <a:gd name="connsiteY8" fmla="*/ 133911 h 6306905"/>
              <a:gd name="connsiteX9" fmla="*/ 914399 w 964937"/>
              <a:gd name="connsiteY9" fmla="*/ 457201 h 6306905"/>
              <a:gd name="connsiteX10" fmla="*/ 964937 w 964937"/>
              <a:gd name="connsiteY10" fmla="*/ 6306905 h 6306905"/>
              <a:gd name="connsiteX0" fmla="*/ 0 w 958626"/>
              <a:gd name="connsiteY0" fmla="*/ 6172200 h 6346750"/>
              <a:gd name="connsiteX1" fmla="*/ 0 w 958626"/>
              <a:gd name="connsiteY1" fmla="*/ 6172200 h 6346750"/>
              <a:gd name="connsiteX2" fmla="*/ 0 w 958626"/>
              <a:gd name="connsiteY2" fmla="*/ 6172200 h 6346750"/>
              <a:gd name="connsiteX3" fmla="*/ 0 w 958626"/>
              <a:gd name="connsiteY3" fmla="*/ 457200 h 6346750"/>
              <a:gd name="connsiteX4" fmla="*/ 133911 w 958626"/>
              <a:gd name="connsiteY4" fmla="*/ 133911 h 6346750"/>
              <a:gd name="connsiteX5" fmla="*/ 457201 w 958626"/>
              <a:gd name="connsiteY5" fmla="*/ 1 h 6346750"/>
              <a:gd name="connsiteX6" fmla="*/ 457200 w 958626"/>
              <a:gd name="connsiteY6" fmla="*/ 0 h 6346750"/>
              <a:gd name="connsiteX7" fmla="*/ 457200 w 958626"/>
              <a:gd name="connsiteY7" fmla="*/ 0 h 6346750"/>
              <a:gd name="connsiteX8" fmla="*/ 780489 w 958626"/>
              <a:gd name="connsiteY8" fmla="*/ 133911 h 6346750"/>
              <a:gd name="connsiteX9" fmla="*/ 914399 w 958626"/>
              <a:gd name="connsiteY9" fmla="*/ 457201 h 6346750"/>
              <a:gd name="connsiteX10" fmla="*/ 958626 w 958626"/>
              <a:gd name="connsiteY10" fmla="*/ 6346750 h 6346750"/>
              <a:gd name="connsiteX0" fmla="*/ 0 w 960730"/>
              <a:gd name="connsiteY0" fmla="*/ 6172200 h 6333468"/>
              <a:gd name="connsiteX1" fmla="*/ 0 w 960730"/>
              <a:gd name="connsiteY1" fmla="*/ 6172200 h 6333468"/>
              <a:gd name="connsiteX2" fmla="*/ 0 w 960730"/>
              <a:gd name="connsiteY2" fmla="*/ 6172200 h 6333468"/>
              <a:gd name="connsiteX3" fmla="*/ 0 w 960730"/>
              <a:gd name="connsiteY3" fmla="*/ 457200 h 6333468"/>
              <a:gd name="connsiteX4" fmla="*/ 133911 w 960730"/>
              <a:gd name="connsiteY4" fmla="*/ 133911 h 6333468"/>
              <a:gd name="connsiteX5" fmla="*/ 457201 w 960730"/>
              <a:gd name="connsiteY5" fmla="*/ 1 h 6333468"/>
              <a:gd name="connsiteX6" fmla="*/ 457200 w 960730"/>
              <a:gd name="connsiteY6" fmla="*/ 0 h 6333468"/>
              <a:gd name="connsiteX7" fmla="*/ 457200 w 960730"/>
              <a:gd name="connsiteY7" fmla="*/ 0 h 6333468"/>
              <a:gd name="connsiteX8" fmla="*/ 780489 w 960730"/>
              <a:gd name="connsiteY8" fmla="*/ 133911 h 6333468"/>
              <a:gd name="connsiteX9" fmla="*/ 914399 w 960730"/>
              <a:gd name="connsiteY9" fmla="*/ 457201 h 6333468"/>
              <a:gd name="connsiteX10" fmla="*/ 960730 w 960730"/>
              <a:gd name="connsiteY10" fmla="*/ 6333468 h 6333468"/>
              <a:gd name="connsiteX0" fmla="*/ 0 w 962833"/>
              <a:gd name="connsiteY0" fmla="*/ 6172200 h 6320186"/>
              <a:gd name="connsiteX1" fmla="*/ 0 w 962833"/>
              <a:gd name="connsiteY1" fmla="*/ 6172200 h 6320186"/>
              <a:gd name="connsiteX2" fmla="*/ 0 w 962833"/>
              <a:gd name="connsiteY2" fmla="*/ 6172200 h 6320186"/>
              <a:gd name="connsiteX3" fmla="*/ 0 w 962833"/>
              <a:gd name="connsiteY3" fmla="*/ 457200 h 6320186"/>
              <a:gd name="connsiteX4" fmla="*/ 133911 w 962833"/>
              <a:gd name="connsiteY4" fmla="*/ 133911 h 6320186"/>
              <a:gd name="connsiteX5" fmla="*/ 457201 w 962833"/>
              <a:gd name="connsiteY5" fmla="*/ 1 h 6320186"/>
              <a:gd name="connsiteX6" fmla="*/ 457200 w 962833"/>
              <a:gd name="connsiteY6" fmla="*/ 0 h 6320186"/>
              <a:gd name="connsiteX7" fmla="*/ 457200 w 962833"/>
              <a:gd name="connsiteY7" fmla="*/ 0 h 6320186"/>
              <a:gd name="connsiteX8" fmla="*/ 780489 w 962833"/>
              <a:gd name="connsiteY8" fmla="*/ 133911 h 6320186"/>
              <a:gd name="connsiteX9" fmla="*/ 914399 w 962833"/>
              <a:gd name="connsiteY9" fmla="*/ 457201 h 6320186"/>
              <a:gd name="connsiteX10" fmla="*/ 962833 w 962833"/>
              <a:gd name="connsiteY10" fmla="*/ 6320186 h 6320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62833" h="6320186">
                <a:moveTo>
                  <a:pt x="0" y="6172200"/>
                </a:moveTo>
                <a:lnTo>
                  <a:pt x="0" y="6172200"/>
                </a:lnTo>
                <a:lnTo>
                  <a:pt x="0" y="6172200"/>
                </a:lnTo>
                <a:lnTo>
                  <a:pt x="0" y="457200"/>
                </a:lnTo>
                <a:cubicBezTo>
                  <a:pt x="0" y="335943"/>
                  <a:pt x="48169" y="219652"/>
                  <a:pt x="133911" y="133911"/>
                </a:cubicBezTo>
                <a:cubicBezTo>
                  <a:pt x="219653" y="48169"/>
                  <a:pt x="335944" y="0"/>
                  <a:pt x="457201" y="1"/>
                </a:cubicBezTo>
                <a:lnTo>
                  <a:pt x="457200" y="0"/>
                </a:lnTo>
                <a:lnTo>
                  <a:pt x="457200" y="0"/>
                </a:lnTo>
                <a:cubicBezTo>
                  <a:pt x="578457" y="0"/>
                  <a:pt x="694748" y="48169"/>
                  <a:pt x="780489" y="133911"/>
                </a:cubicBezTo>
                <a:cubicBezTo>
                  <a:pt x="866231" y="219653"/>
                  <a:pt x="914400" y="335944"/>
                  <a:pt x="914399" y="457201"/>
                </a:cubicBezTo>
                <a:cubicBezTo>
                  <a:pt x="943191" y="1489568"/>
                  <a:pt x="870354" y="4525828"/>
                  <a:pt x="962833" y="6320186"/>
                </a:cubicBezTo>
              </a:path>
            </a:pathLst>
          </a:custGeom>
          <a:solidFill>
            <a:schemeClr val="tx2">
              <a:alpha val="5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4" name="Freeform 23"/>
          <p:cNvSpPr/>
          <p:nvPr/>
        </p:nvSpPr>
        <p:spPr>
          <a:xfrm rot="15660000">
            <a:off x="5624128" y="78644"/>
            <a:ext cx="962833" cy="6320186"/>
          </a:xfrm>
          <a:custGeom>
            <a:avLst/>
            <a:gdLst>
              <a:gd name="connsiteX0" fmla="*/ 457200 w 914400"/>
              <a:gd name="connsiteY0" fmla="*/ 0 h 6172200"/>
              <a:gd name="connsiteX1" fmla="*/ 457200 w 914400"/>
              <a:gd name="connsiteY1" fmla="*/ 0 h 6172200"/>
              <a:gd name="connsiteX2" fmla="*/ 780489 w 914400"/>
              <a:gd name="connsiteY2" fmla="*/ 133911 h 6172200"/>
              <a:gd name="connsiteX3" fmla="*/ 914399 w 914400"/>
              <a:gd name="connsiteY3" fmla="*/ 457201 h 6172200"/>
              <a:gd name="connsiteX4" fmla="*/ 914400 w 914400"/>
              <a:gd name="connsiteY4" fmla="*/ 6172200 h 6172200"/>
              <a:gd name="connsiteX5" fmla="*/ 914400 w 914400"/>
              <a:gd name="connsiteY5" fmla="*/ 6172200 h 6172200"/>
              <a:gd name="connsiteX6" fmla="*/ 914400 w 914400"/>
              <a:gd name="connsiteY6" fmla="*/ 6172200 h 6172200"/>
              <a:gd name="connsiteX7" fmla="*/ 0 w 914400"/>
              <a:gd name="connsiteY7" fmla="*/ 6172200 h 6172200"/>
              <a:gd name="connsiteX8" fmla="*/ 0 w 914400"/>
              <a:gd name="connsiteY8" fmla="*/ 6172200 h 6172200"/>
              <a:gd name="connsiteX9" fmla="*/ 0 w 914400"/>
              <a:gd name="connsiteY9" fmla="*/ 6172200 h 6172200"/>
              <a:gd name="connsiteX10" fmla="*/ 0 w 914400"/>
              <a:gd name="connsiteY10" fmla="*/ 457200 h 6172200"/>
              <a:gd name="connsiteX11" fmla="*/ 133911 w 914400"/>
              <a:gd name="connsiteY11" fmla="*/ 133911 h 6172200"/>
              <a:gd name="connsiteX12" fmla="*/ 457201 w 914400"/>
              <a:gd name="connsiteY12" fmla="*/ 1 h 6172200"/>
              <a:gd name="connsiteX13" fmla="*/ 457200 w 914400"/>
              <a:gd name="connsiteY13" fmla="*/ 0 h 6172200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14400 w 953241"/>
              <a:gd name="connsiteY5" fmla="*/ 6172200 h 6328114"/>
              <a:gd name="connsiteX6" fmla="*/ 953241 w 953241"/>
              <a:gd name="connsiteY6" fmla="*/ 6328114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6172200 h 6328114"/>
              <a:gd name="connsiteX10" fmla="*/ 0 w 953241"/>
              <a:gd name="connsiteY10" fmla="*/ 457200 h 6328114"/>
              <a:gd name="connsiteX11" fmla="*/ 133911 w 953241"/>
              <a:gd name="connsiteY11" fmla="*/ 133911 h 6328114"/>
              <a:gd name="connsiteX12" fmla="*/ 457201 w 953241"/>
              <a:gd name="connsiteY12" fmla="*/ 1 h 6328114"/>
              <a:gd name="connsiteX13" fmla="*/ 457200 w 953241"/>
              <a:gd name="connsiteY13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53241 w 953241"/>
              <a:gd name="connsiteY5" fmla="*/ 6328114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457200 h 6328114"/>
              <a:gd name="connsiteX10" fmla="*/ 133911 w 953241"/>
              <a:gd name="connsiteY10" fmla="*/ 133911 h 6328114"/>
              <a:gd name="connsiteX11" fmla="*/ 457201 w 953241"/>
              <a:gd name="connsiteY11" fmla="*/ 1 h 6328114"/>
              <a:gd name="connsiteX12" fmla="*/ 457200 w 953241"/>
              <a:gd name="connsiteY12" fmla="*/ 0 h 6328114"/>
              <a:gd name="connsiteX0" fmla="*/ 457200 w 1105641"/>
              <a:gd name="connsiteY0" fmla="*/ 0 h 6328114"/>
              <a:gd name="connsiteX1" fmla="*/ 457200 w 1105641"/>
              <a:gd name="connsiteY1" fmla="*/ 0 h 6328114"/>
              <a:gd name="connsiteX2" fmla="*/ 780489 w 1105641"/>
              <a:gd name="connsiteY2" fmla="*/ 133911 h 6328114"/>
              <a:gd name="connsiteX3" fmla="*/ 914399 w 1105641"/>
              <a:gd name="connsiteY3" fmla="*/ 457201 h 6328114"/>
              <a:gd name="connsiteX4" fmla="*/ 953241 w 1105641"/>
              <a:gd name="connsiteY4" fmla="*/ 6328114 h 6328114"/>
              <a:gd name="connsiteX5" fmla="*/ 0 w 1105641"/>
              <a:gd name="connsiteY5" fmla="*/ 6172200 h 6328114"/>
              <a:gd name="connsiteX6" fmla="*/ 0 w 1105641"/>
              <a:gd name="connsiteY6" fmla="*/ 6172200 h 6328114"/>
              <a:gd name="connsiteX7" fmla="*/ 0 w 1105641"/>
              <a:gd name="connsiteY7" fmla="*/ 6172200 h 6328114"/>
              <a:gd name="connsiteX8" fmla="*/ 0 w 1105641"/>
              <a:gd name="connsiteY8" fmla="*/ 457200 h 6328114"/>
              <a:gd name="connsiteX9" fmla="*/ 133911 w 1105641"/>
              <a:gd name="connsiteY9" fmla="*/ 133911 h 6328114"/>
              <a:gd name="connsiteX10" fmla="*/ 457201 w 1105641"/>
              <a:gd name="connsiteY10" fmla="*/ 1 h 6328114"/>
              <a:gd name="connsiteX11" fmla="*/ 457200 w 1105641"/>
              <a:gd name="connsiteY11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53241 w 953241"/>
              <a:gd name="connsiteY4" fmla="*/ 6328114 h 6328114"/>
              <a:gd name="connsiteX5" fmla="*/ 0 w 953241"/>
              <a:gd name="connsiteY5" fmla="*/ 6172200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457200 h 6328114"/>
              <a:gd name="connsiteX9" fmla="*/ 133911 w 953241"/>
              <a:gd name="connsiteY9" fmla="*/ 133911 h 6328114"/>
              <a:gd name="connsiteX10" fmla="*/ 457201 w 953241"/>
              <a:gd name="connsiteY10" fmla="*/ 1 h 6328114"/>
              <a:gd name="connsiteX11" fmla="*/ 457200 w 953241"/>
              <a:gd name="connsiteY11" fmla="*/ 0 h 6328114"/>
              <a:gd name="connsiteX0" fmla="*/ 457200 w 943191"/>
              <a:gd name="connsiteY0" fmla="*/ 0 h 6312729"/>
              <a:gd name="connsiteX1" fmla="*/ 457200 w 943191"/>
              <a:gd name="connsiteY1" fmla="*/ 0 h 6312729"/>
              <a:gd name="connsiteX2" fmla="*/ 780489 w 943191"/>
              <a:gd name="connsiteY2" fmla="*/ 133911 h 6312729"/>
              <a:gd name="connsiteX3" fmla="*/ 914399 w 943191"/>
              <a:gd name="connsiteY3" fmla="*/ 457201 h 6312729"/>
              <a:gd name="connsiteX4" fmla="*/ 942064 w 943191"/>
              <a:gd name="connsiteY4" fmla="*/ 6312729 h 6312729"/>
              <a:gd name="connsiteX5" fmla="*/ 0 w 943191"/>
              <a:gd name="connsiteY5" fmla="*/ 6172200 h 6312729"/>
              <a:gd name="connsiteX6" fmla="*/ 0 w 943191"/>
              <a:gd name="connsiteY6" fmla="*/ 6172200 h 6312729"/>
              <a:gd name="connsiteX7" fmla="*/ 0 w 943191"/>
              <a:gd name="connsiteY7" fmla="*/ 6172200 h 6312729"/>
              <a:gd name="connsiteX8" fmla="*/ 0 w 943191"/>
              <a:gd name="connsiteY8" fmla="*/ 457200 h 6312729"/>
              <a:gd name="connsiteX9" fmla="*/ 133911 w 943191"/>
              <a:gd name="connsiteY9" fmla="*/ 133911 h 6312729"/>
              <a:gd name="connsiteX10" fmla="*/ 457201 w 943191"/>
              <a:gd name="connsiteY10" fmla="*/ 1 h 6312729"/>
              <a:gd name="connsiteX11" fmla="*/ 457200 w 943191"/>
              <a:gd name="connsiteY11" fmla="*/ 0 h 6312729"/>
              <a:gd name="connsiteX0" fmla="*/ 0 w 1033504"/>
              <a:gd name="connsiteY0" fmla="*/ 6172200 h 6404169"/>
              <a:gd name="connsiteX1" fmla="*/ 0 w 1033504"/>
              <a:gd name="connsiteY1" fmla="*/ 6172200 h 6404169"/>
              <a:gd name="connsiteX2" fmla="*/ 0 w 1033504"/>
              <a:gd name="connsiteY2" fmla="*/ 6172200 h 6404169"/>
              <a:gd name="connsiteX3" fmla="*/ 0 w 1033504"/>
              <a:gd name="connsiteY3" fmla="*/ 457200 h 6404169"/>
              <a:gd name="connsiteX4" fmla="*/ 133911 w 1033504"/>
              <a:gd name="connsiteY4" fmla="*/ 133911 h 6404169"/>
              <a:gd name="connsiteX5" fmla="*/ 457201 w 1033504"/>
              <a:gd name="connsiteY5" fmla="*/ 1 h 6404169"/>
              <a:gd name="connsiteX6" fmla="*/ 457200 w 1033504"/>
              <a:gd name="connsiteY6" fmla="*/ 0 h 6404169"/>
              <a:gd name="connsiteX7" fmla="*/ 457200 w 1033504"/>
              <a:gd name="connsiteY7" fmla="*/ 0 h 6404169"/>
              <a:gd name="connsiteX8" fmla="*/ 780489 w 1033504"/>
              <a:gd name="connsiteY8" fmla="*/ 133911 h 6404169"/>
              <a:gd name="connsiteX9" fmla="*/ 914399 w 1033504"/>
              <a:gd name="connsiteY9" fmla="*/ 457201 h 6404169"/>
              <a:gd name="connsiteX10" fmla="*/ 1033504 w 1033504"/>
              <a:gd name="connsiteY10" fmla="*/ 6404169 h 6404169"/>
              <a:gd name="connsiteX0" fmla="*/ 0 w 1007327"/>
              <a:gd name="connsiteY0" fmla="*/ 6172200 h 6354462"/>
              <a:gd name="connsiteX1" fmla="*/ 0 w 1007327"/>
              <a:gd name="connsiteY1" fmla="*/ 6172200 h 6354462"/>
              <a:gd name="connsiteX2" fmla="*/ 0 w 1007327"/>
              <a:gd name="connsiteY2" fmla="*/ 6172200 h 6354462"/>
              <a:gd name="connsiteX3" fmla="*/ 0 w 1007327"/>
              <a:gd name="connsiteY3" fmla="*/ 457200 h 6354462"/>
              <a:gd name="connsiteX4" fmla="*/ 133911 w 1007327"/>
              <a:gd name="connsiteY4" fmla="*/ 133911 h 6354462"/>
              <a:gd name="connsiteX5" fmla="*/ 457201 w 1007327"/>
              <a:gd name="connsiteY5" fmla="*/ 1 h 6354462"/>
              <a:gd name="connsiteX6" fmla="*/ 457200 w 1007327"/>
              <a:gd name="connsiteY6" fmla="*/ 0 h 6354462"/>
              <a:gd name="connsiteX7" fmla="*/ 457200 w 1007327"/>
              <a:gd name="connsiteY7" fmla="*/ 0 h 6354462"/>
              <a:gd name="connsiteX8" fmla="*/ 780489 w 1007327"/>
              <a:gd name="connsiteY8" fmla="*/ 133911 h 6354462"/>
              <a:gd name="connsiteX9" fmla="*/ 914399 w 1007327"/>
              <a:gd name="connsiteY9" fmla="*/ 457201 h 6354462"/>
              <a:gd name="connsiteX10" fmla="*/ 1007327 w 1007327"/>
              <a:gd name="connsiteY10" fmla="*/ 6354462 h 6354462"/>
              <a:gd name="connsiteX0" fmla="*/ 0 w 1029242"/>
              <a:gd name="connsiteY0" fmla="*/ 6172200 h 6330704"/>
              <a:gd name="connsiteX1" fmla="*/ 0 w 1029242"/>
              <a:gd name="connsiteY1" fmla="*/ 6172200 h 6330704"/>
              <a:gd name="connsiteX2" fmla="*/ 0 w 1029242"/>
              <a:gd name="connsiteY2" fmla="*/ 6172200 h 6330704"/>
              <a:gd name="connsiteX3" fmla="*/ 0 w 1029242"/>
              <a:gd name="connsiteY3" fmla="*/ 457200 h 6330704"/>
              <a:gd name="connsiteX4" fmla="*/ 133911 w 1029242"/>
              <a:gd name="connsiteY4" fmla="*/ 133911 h 6330704"/>
              <a:gd name="connsiteX5" fmla="*/ 457201 w 1029242"/>
              <a:gd name="connsiteY5" fmla="*/ 1 h 6330704"/>
              <a:gd name="connsiteX6" fmla="*/ 457200 w 1029242"/>
              <a:gd name="connsiteY6" fmla="*/ 0 h 6330704"/>
              <a:gd name="connsiteX7" fmla="*/ 457200 w 1029242"/>
              <a:gd name="connsiteY7" fmla="*/ 0 h 6330704"/>
              <a:gd name="connsiteX8" fmla="*/ 780489 w 1029242"/>
              <a:gd name="connsiteY8" fmla="*/ 133911 h 6330704"/>
              <a:gd name="connsiteX9" fmla="*/ 914399 w 1029242"/>
              <a:gd name="connsiteY9" fmla="*/ 457201 h 6330704"/>
              <a:gd name="connsiteX10" fmla="*/ 1029242 w 1029242"/>
              <a:gd name="connsiteY10" fmla="*/ 6330704 h 6330704"/>
              <a:gd name="connsiteX0" fmla="*/ 0 w 964937"/>
              <a:gd name="connsiteY0" fmla="*/ 6172200 h 6306905"/>
              <a:gd name="connsiteX1" fmla="*/ 0 w 964937"/>
              <a:gd name="connsiteY1" fmla="*/ 6172200 h 6306905"/>
              <a:gd name="connsiteX2" fmla="*/ 0 w 964937"/>
              <a:gd name="connsiteY2" fmla="*/ 6172200 h 6306905"/>
              <a:gd name="connsiteX3" fmla="*/ 0 w 964937"/>
              <a:gd name="connsiteY3" fmla="*/ 457200 h 6306905"/>
              <a:gd name="connsiteX4" fmla="*/ 133911 w 964937"/>
              <a:gd name="connsiteY4" fmla="*/ 133911 h 6306905"/>
              <a:gd name="connsiteX5" fmla="*/ 457201 w 964937"/>
              <a:gd name="connsiteY5" fmla="*/ 1 h 6306905"/>
              <a:gd name="connsiteX6" fmla="*/ 457200 w 964937"/>
              <a:gd name="connsiteY6" fmla="*/ 0 h 6306905"/>
              <a:gd name="connsiteX7" fmla="*/ 457200 w 964937"/>
              <a:gd name="connsiteY7" fmla="*/ 0 h 6306905"/>
              <a:gd name="connsiteX8" fmla="*/ 780489 w 964937"/>
              <a:gd name="connsiteY8" fmla="*/ 133911 h 6306905"/>
              <a:gd name="connsiteX9" fmla="*/ 914399 w 964937"/>
              <a:gd name="connsiteY9" fmla="*/ 457201 h 6306905"/>
              <a:gd name="connsiteX10" fmla="*/ 964937 w 964937"/>
              <a:gd name="connsiteY10" fmla="*/ 6306905 h 6306905"/>
              <a:gd name="connsiteX0" fmla="*/ 0 w 958626"/>
              <a:gd name="connsiteY0" fmla="*/ 6172200 h 6346750"/>
              <a:gd name="connsiteX1" fmla="*/ 0 w 958626"/>
              <a:gd name="connsiteY1" fmla="*/ 6172200 h 6346750"/>
              <a:gd name="connsiteX2" fmla="*/ 0 w 958626"/>
              <a:gd name="connsiteY2" fmla="*/ 6172200 h 6346750"/>
              <a:gd name="connsiteX3" fmla="*/ 0 w 958626"/>
              <a:gd name="connsiteY3" fmla="*/ 457200 h 6346750"/>
              <a:gd name="connsiteX4" fmla="*/ 133911 w 958626"/>
              <a:gd name="connsiteY4" fmla="*/ 133911 h 6346750"/>
              <a:gd name="connsiteX5" fmla="*/ 457201 w 958626"/>
              <a:gd name="connsiteY5" fmla="*/ 1 h 6346750"/>
              <a:gd name="connsiteX6" fmla="*/ 457200 w 958626"/>
              <a:gd name="connsiteY6" fmla="*/ 0 h 6346750"/>
              <a:gd name="connsiteX7" fmla="*/ 457200 w 958626"/>
              <a:gd name="connsiteY7" fmla="*/ 0 h 6346750"/>
              <a:gd name="connsiteX8" fmla="*/ 780489 w 958626"/>
              <a:gd name="connsiteY8" fmla="*/ 133911 h 6346750"/>
              <a:gd name="connsiteX9" fmla="*/ 914399 w 958626"/>
              <a:gd name="connsiteY9" fmla="*/ 457201 h 6346750"/>
              <a:gd name="connsiteX10" fmla="*/ 958626 w 958626"/>
              <a:gd name="connsiteY10" fmla="*/ 6346750 h 6346750"/>
              <a:gd name="connsiteX0" fmla="*/ 0 w 960730"/>
              <a:gd name="connsiteY0" fmla="*/ 6172200 h 6333468"/>
              <a:gd name="connsiteX1" fmla="*/ 0 w 960730"/>
              <a:gd name="connsiteY1" fmla="*/ 6172200 h 6333468"/>
              <a:gd name="connsiteX2" fmla="*/ 0 w 960730"/>
              <a:gd name="connsiteY2" fmla="*/ 6172200 h 6333468"/>
              <a:gd name="connsiteX3" fmla="*/ 0 w 960730"/>
              <a:gd name="connsiteY3" fmla="*/ 457200 h 6333468"/>
              <a:gd name="connsiteX4" fmla="*/ 133911 w 960730"/>
              <a:gd name="connsiteY4" fmla="*/ 133911 h 6333468"/>
              <a:gd name="connsiteX5" fmla="*/ 457201 w 960730"/>
              <a:gd name="connsiteY5" fmla="*/ 1 h 6333468"/>
              <a:gd name="connsiteX6" fmla="*/ 457200 w 960730"/>
              <a:gd name="connsiteY6" fmla="*/ 0 h 6333468"/>
              <a:gd name="connsiteX7" fmla="*/ 457200 w 960730"/>
              <a:gd name="connsiteY7" fmla="*/ 0 h 6333468"/>
              <a:gd name="connsiteX8" fmla="*/ 780489 w 960730"/>
              <a:gd name="connsiteY8" fmla="*/ 133911 h 6333468"/>
              <a:gd name="connsiteX9" fmla="*/ 914399 w 960730"/>
              <a:gd name="connsiteY9" fmla="*/ 457201 h 6333468"/>
              <a:gd name="connsiteX10" fmla="*/ 960730 w 960730"/>
              <a:gd name="connsiteY10" fmla="*/ 6333468 h 6333468"/>
              <a:gd name="connsiteX0" fmla="*/ 0 w 962833"/>
              <a:gd name="connsiteY0" fmla="*/ 6172200 h 6320186"/>
              <a:gd name="connsiteX1" fmla="*/ 0 w 962833"/>
              <a:gd name="connsiteY1" fmla="*/ 6172200 h 6320186"/>
              <a:gd name="connsiteX2" fmla="*/ 0 w 962833"/>
              <a:gd name="connsiteY2" fmla="*/ 6172200 h 6320186"/>
              <a:gd name="connsiteX3" fmla="*/ 0 w 962833"/>
              <a:gd name="connsiteY3" fmla="*/ 457200 h 6320186"/>
              <a:gd name="connsiteX4" fmla="*/ 133911 w 962833"/>
              <a:gd name="connsiteY4" fmla="*/ 133911 h 6320186"/>
              <a:gd name="connsiteX5" fmla="*/ 457201 w 962833"/>
              <a:gd name="connsiteY5" fmla="*/ 1 h 6320186"/>
              <a:gd name="connsiteX6" fmla="*/ 457200 w 962833"/>
              <a:gd name="connsiteY6" fmla="*/ 0 h 6320186"/>
              <a:gd name="connsiteX7" fmla="*/ 457200 w 962833"/>
              <a:gd name="connsiteY7" fmla="*/ 0 h 6320186"/>
              <a:gd name="connsiteX8" fmla="*/ 780489 w 962833"/>
              <a:gd name="connsiteY8" fmla="*/ 133911 h 6320186"/>
              <a:gd name="connsiteX9" fmla="*/ 914399 w 962833"/>
              <a:gd name="connsiteY9" fmla="*/ 457201 h 6320186"/>
              <a:gd name="connsiteX10" fmla="*/ 962833 w 962833"/>
              <a:gd name="connsiteY10" fmla="*/ 6320186 h 6320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62833" h="6320186">
                <a:moveTo>
                  <a:pt x="0" y="6172200"/>
                </a:moveTo>
                <a:lnTo>
                  <a:pt x="0" y="6172200"/>
                </a:lnTo>
                <a:lnTo>
                  <a:pt x="0" y="6172200"/>
                </a:lnTo>
                <a:lnTo>
                  <a:pt x="0" y="457200"/>
                </a:lnTo>
                <a:cubicBezTo>
                  <a:pt x="0" y="335943"/>
                  <a:pt x="48169" y="219652"/>
                  <a:pt x="133911" y="133911"/>
                </a:cubicBezTo>
                <a:cubicBezTo>
                  <a:pt x="219653" y="48169"/>
                  <a:pt x="335944" y="0"/>
                  <a:pt x="457201" y="1"/>
                </a:cubicBezTo>
                <a:lnTo>
                  <a:pt x="457200" y="0"/>
                </a:lnTo>
                <a:lnTo>
                  <a:pt x="457200" y="0"/>
                </a:lnTo>
                <a:cubicBezTo>
                  <a:pt x="578457" y="0"/>
                  <a:pt x="694748" y="48169"/>
                  <a:pt x="780489" y="133911"/>
                </a:cubicBezTo>
                <a:cubicBezTo>
                  <a:pt x="866231" y="219653"/>
                  <a:pt x="914400" y="335944"/>
                  <a:pt x="914399" y="457201"/>
                </a:cubicBezTo>
                <a:cubicBezTo>
                  <a:pt x="943191" y="1489568"/>
                  <a:pt x="870354" y="4525828"/>
                  <a:pt x="962833" y="6320186"/>
                </a:cubicBezTo>
              </a:path>
            </a:pathLst>
          </a:custGeom>
          <a:solidFill>
            <a:srgbClr val="073779">
              <a:alpha val="50000"/>
            </a:srgbClr>
          </a:solidFill>
          <a:ln w="25400">
            <a:solidFill>
              <a:schemeClr val="accent2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8" name="Freeform 27"/>
          <p:cNvSpPr/>
          <p:nvPr/>
        </p:nvSpPr>
        <p:spPr>
          <a:xfrm rot="15660000">
            <a:off x="6395227" y="411412"/>
            <a:ext cx="552099" cy="5104822"/>
          </a:xfrm>
          <a:custGeom>
            <a:avLst/>
            <a:gdLst>
              <a:gd name="connsiteX0" fmla="*/ 251460 w 502920"/>
              <a:gd name="connsiteY0" fmla="*/ 0 h 5016061"/>
              <a:gd name="connsiteX1" fmla="*/ 251460 w 502920"/>
              <a:gd name="connsiteY1" fmla="*/ 0 h 5016061"/>
              <a:gd name="connsiteX2" fmla="*/ 429269 w 502920"/>
              <a:gd name="connsiteY2" fmla="*/ 73651 h 5016061"/>
              <a:gd name="connsiteX3" fmla="*/ 502920 w 502920"/>
              <a:gd name="connsiteY3" fmla="*/ 251460 h 5016061"/>
              <a:gd name="connsiteX4" fmla="*/ 502920 w 502920"/>
              <a:gd name="connsiteY4" fmla="*/ 5016061 h 5016061"/>
              <a:gd name="connsiteX5" fmla="*/ 502920 w 502920"/>
              <a:gd name="connsiteY5" fmla="*/ 5016061 h 5016061"/>
              <a:gd name="connsiteX6" fmla="*/ 502920 w 502920"/>
              <a:gd name="connsiteY6" fmla="*/ 5016061 h 5016061"/>
              <a:gd name="connsiteX7" fmla="*/ 0 w 502920"/>
              <a:gd name="connsiteY7" fmla="*/ 5016061 h 5016061"/>
              <a:gd name="connsiteX8" fmla="*/ 0 w 502920"/>
              <a:gd name="connsiteY8" fmla="*/ 5016061 h 5016061"/>
              <a:gd name="connsiteX9" fmla="*/ 0 w 502920"/>
              <a:gd name="connsiteY9" fmla="*/ 5016061 h 5016061"/>
              <a:gd name="connsiteX10" fmla="*/ 0 w 502920"/>
              <a:gd name="connsiteY10" fmla="*/ 251460 h 5016061"/>
              <a:gd name="connsiteX11" fmla="*/ 73651 w 502920"/>
              <a:gd name="connsiteY11" fmla="*/ 73651 h 5016061"/>
              <a:gd name="connsiteX12" fmla="*/ 251460 w 502920"/>
              <a:gd name="connsiteY12" fmla="*/ 0 h 5016061"/>
              <a:gd name="connsiteX0" fmla="*/ 251460 w 545528"/>
              <a:gd name="connsiteY0" fmla="*/ 0 h 5090883"/>
              <a:gd name="connsiteX1" fmla="*/ 251460 w 545528"/>
              <a:gd name="connsiteY1" fmla="*/ 0 h 5090883"/>
              <a:gd name="connsiteX2" fmla="*/ 429269 w 545528"/>
              <a:gd name="connsiteY2" fmla="*/ 73651 h 5090883"/>
              <a:gd name="connsiteX3" fmla="*/ 502920 w 545528"/>
              <a:gd name="connsiteY3" fmla="*/ 251460 h 5090883"/>
              <a:gd name="connsiteX4" fmla="*/ 502920 w 545528"/>
              <a:gd name="connsiteY4" fmla="*/ 5016061 h 5090883"/>
              <a:gd name="connsiteX5" fmla="*/ 502920 w 545528"/>
              <a:gd name="connsiteY5" fmla="*/ 5016061 h 5090883"/>
              <a:gd name="connsiteX6" fmla="*/ 545528 w 545528"/>
              <a:gd name="connsiteY6" fmla="*/ 5090883 h 5090883"/>
              <a:gd name="connsiteX7" fmla="*/ 0 w 545528"/>
              <a:gd name="connsiteY7" fmla="*/ 5016061 h 5090883"/>
              <a:gd name="connsiteX8" fmla="*/ 0 w 545528"/>
              <a:gd name="connsiteY8" fmla="*/ 5016061 h 5090883"/>
              <a:gd name="connsiteX9" fmla="*/ 0 w 545528"/>
              <a:gd name="connsiteY9" fmla="*/ 5016061 h 5090883"/>
              <a:gd name="connsiteX10" fmla="*/ 0 w 545528"/>
              <a:gd name="connsiteY10" fmla="*/ 251460 h 5090883"/>
              <a:gd name="connsiteX11" fmla="*/ 73651 w 545528"/>
              <a:gd name="connsiteY11" fmla="*/ 73651 h 5090883"/>
              <a:gd name="connsiteX12" fmla="*/ 251460 w 545528"/>
              <a:gd name="connsiteY12" fmla="*/ 0 h 5090883"/>
              <a:gd name="connsiteX0" fmla="*/ 251460 w 502920"/>
              <a:gd name="connsiteY0" fmla="*/ 0 h 5016061"/>
              <a:gd name="connsiteX1" fmla="*/ 251460 w 502920"/>
              <a:gd name="connsiteY1" fmla="*/ 0 h 5016061"/>
              <a:gd name="connsiteX2" fmla="*/ 429269 w 502920"/>
              <a:gd name="connsiteY2" fmla="*/ 73651 h 5016061"/>
              <a:gd name="connsiteX3" fmla="*/ 502920 w 502920"/>
              <a:gd name="connsiteY3" fmla="*/ 251460 h 5016061"/>
              <a:gd name="connsiteX4" fmla="*/ 502920 w 502920"/>
              <a:gd name="connsiteY4" fmla="*/ 5016061 h 5016061"/>
              <a:gd name="connsiteX5" fmla="*/ 502920 w 502920"/>
              <a:gd name="connsiteY5" fmla="*/ 5016061 h 5016061"/>
              <a:gd name="connsiteX6" fmla="*/ 0 w 502920"/>
              <a:gd name="connsiteY6" fmla="*/ 5016061 h 5016061"/>
              <a:gd name="connsiteX7" fmla="*/ 0 w 502920"/>
              <a:gd name="connsiteY7" fmla="*/ 5016061 h 5016061"/>
              <a:gd name="connsiteX8" fmla="*/ 0 w 502920"/>
              <a:gd name="connsiteY8" fmla="*/ 5016061 h 5016061"/>
              <a:gd name="connsiteX9" fmla="*/ 0 w 502920"/>
              <a:gd name="connsiteY9" fmla="*/ 251460 h 5016061"/>
              <a:gd name="connsiteX10" fmla="*/ 73651 w 502920"/>
              <a:gd name="connsiteY10" fmla="*/ 73651 h 5016061"/>
              <a:gd name="connsiteX11" fmla="*/ 251460 w 502920"/>
              <a:gd name="connsiteY11" fmla="*/ 0 h 5016061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02920 w 578872"/>
              <a:gd name="connsiteY5" fmla="*/ 5016061 h 5090304"/>
              <a:gd name="connsiteX6" fmla="*/ 578872 w 578872"/>
              <a:gd name="connsiteY6" fmla="*/ 5090304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5016061 h 5090304"/>
              <a:gd name="connsiteX10" fmla="*/ 0 w 578872"/>
              <a:gd name="connsiteY10" fmla="*/ 251460 h 5090304"/>
              <a:gd name="connsiteX11" fmla="*/ 73651 w 578872"/>
              <a:gd name="connsiteY11" fmla="*/ 73651 h 5090304"/>
              <a:gd name="connsiteX12" fmla="*/ 251460 w 578872"/>
              <a:gd name="connsiteY12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51179 w 578872"/>
              <a:gd name="connsiteY5" fmla="*/ 4969246 h 5090304"/>
              <a:gd name="connsiteX6" fmla="*/ 578872 w 578872"/>
              <a:gd name="connsiteY6" fmla="*/ 5090304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5016061 h 5090304"/>
              <a:gd name="connsiteX10" fmla="*/ 0 w 578872"/>
              <a:gd name="connsiteY10" fmla="*/ 251460 h 5090304"/>
              <a:gd name="connsiteX11" fmla="*/ 73651 w 578872"/>
              <a:gd name="connsiteY11" fmla="*/ 73651 h 5090304"/>
              <a:gd name="connsiteX12" fmla="*/ 251460 w 578872"/>
              <a:gd name="connsiteY12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78872 w 578872"/>
              <a:gd name="connsiteY5" fmla="*/ 5090304 h 5090304"/>
              <a:gd name="connsiteX6" fmla="*/ 0 w 578872"/>
              <a:gd name="connsiteY6" fmla="*/ 5016061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251460 h 5090304"/>
              <a:gd name="connsiteX10" fmla="*/ 73651 w 578872"/>
              <a:gd name="connsiteY10" fmla="*/ 73651 h 5090304"/>
              <a:gd name="connsiteX11" fmla="*/ 251460 w 578872"/>
              <a:gd name="connsiteY11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78872 w 578872"/>
              <a:gd name="connsiteY4" fmla="*/ 5090304 h 5090304"/>
              <a:gd name="connsiteX5" fmla="*/ 0 w 578872"/>
              <a:gd name="connsiteY5" fmla="*/ 5016061 h 5090304"/>
              <a:gd name="connsiteX6" fmla="*/ 0 w 578872"/>
              <a:gd name="connsiteY6" fmla="*/ 5016061 h 5090304"/>
              <a:gd name="connsiteX7" fmla="*/ 0 w 578872"/>
              <a:gd name="connsiteY7" fmla="*/ 5016061 h 5090304"/>
              <a:gd name="connsiteX8" fmla="*/ 0 w 578872"/>
              <a:gd name="connsiteY8" fmla="*/ 251460 h 5090304"/>
              <a:gd name="connsiteX9" fmla="*/ 73651 w 578872"/>
              <a:gd name="connsiteY9" fmla="*/ 73651 h 5090304"/>
              <a:gd name="connsiteX10" fmla="*/ 251460 w 578872"/>
              <a:gd name="connsiteY10" fmla="*/ 0 h 5090304"/>
              <a:gd name="connsiteX0" fmla="*/ 0 w 670312"/>
              <a:gd name="connsiteY0" fmla="*/ 5016061 h 5181744"/>
              <a:gd name="connsiteX1" fmla="*/ 0 w 670312"/>
              <a:gd name="connsiteY1" fmla="*/ 5016061 h 5181744"/>
              <a:gd name="connsiteX2" fmla="*/ 0 w 670312"/>
              <a:gd name="connsiteY2" fmla="*/ 5016061 h 5181744"/>
              <a:gd name="connsiteX3" fmla="*/ 0 w 670312"/>
              <a:gd name="connsiteY3" fmla="*/ 251460 h 5181744"/>
              <a:gd name="connsiteX4" fmla="*/ 73651 w 670312"/>
              <a:gd name="connsiteY4" fmla="*/ 73651 h 5181744"/>
              <a:gd name="connsiteX5" fmla="*/ 251460 w 670312"/>
              <a:gd name="connsiteY5" fmla="*/ 0 h 5181744"/>
              <a:gd name="connsiteX6" fmla="*/ 251460 w 670312"/>
              <a:gd name="connsiteY6" fmla="*/ 0 h 5181744"/>
              <a:gd name="connsiteX7" fmla="*/ 429269 w 670312"/>
              <a:gd name="connsiteY7" fmla="*/ 73651 h 5181744"/>
              <a:gd name="connsiteX8" fmla="*/ 502920 w 670312"/>
              <a:gd name="connsiteY8" fmla="*/ 251460 h 5181744"/>
              <a:gd name="connsiteX9" fmla="*/ 670312 w 670312"/>
              <a:gd name="connsiteY9" fmla="*/ 5181744 h 5181744"/>
              <a:gd name="connsiteX0" fmla="*/ 0 w 572254"/>
              <a:gd name="connsiteY0" fmla="*/ 5016061 h 5084525"/>
              <a:gd name="connsiteX1" fmla="*/ 0 w 572254"/>
              <a:gd name="connsiteY1" fmla="*/ 5016061 h 5084525"/>
              <a:gd name="connsiteX2" fmla="*/ 0 w 572254"/>
              <a:gd name="connsiteY2" fmla="*/ 5016061 h 5084525"/>
              <a:gd name="connsiteX3" fmla="*/ 0 w 572254"/>
              <a:gd name="connsiteY3" fmla="*/ 251460 h 5084525"/>
              <a:gd name="connsiteX4" fmla="*/ 73651 w 572254"/>
              <a:gd name="connsiteY4" fmla="*/ 73651 h 5084525"/>
              <a:gd name="connsiteX5" fmla="*/ 251460 w 572254"/>
              <a:gd name="connsiteY5" fmla="*/ 0 h 5084525"/>
              <a:gd name="connsiteX6" fmla="*/ 251460 w 572254"/>
              <a:gd name="connsiteY6" fmla="*/ 0 h 5084525"/>
              <a:gd name="connsiteX7" fmla="*/ 429269 w 572254"/>
              <a:gd name="connsiteY7" fmla="*/ 73651 h 5084525"/>
              <a:gd name="connsiteX8" fmla="*/ 502920 w 572254"/>
              <a:gd name="connsiteY8" fmla="*/ 251460 h 5084525"/>
              <a:gd name="connsiteX9" fmla="*/ 572254 w 572254"/>
              <a:gd name="connsiteY9" fmla="*/ 5084525 h 5084525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0 w 552099"/>
              <a:gd name="connsiteY2" fmla="*/ 5016061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17708 w 552099"/>
              <a:gd name="connsiteY2" fmla="*/ 5018867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11177 w 552099"/>
              <a:gd name="connsiteY2" fmla="*/ 5031459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14979 w 567078"/>
              <a:gd name="connsiteY0" fmla="*/ 5016061 h 5109913"/>
              <a:gd name="connsiteX1" fmla="*/ 14979 w 567078"/>
              <a:gd name="connsiteY1" fmla="*/ 5016061 h 5109913"/>
              <a:gd name="connsiteX2" fmla="*/ 5903 w 567078"/>
              <a:gd name="connsiteY2" fmla="*/ 4987363 h 5109913"/>
              <a:gd name="connsiteX3" fmla="*/ 14979 w 567078"/>
              <a:gd name="connsiteY3" fmla="*/ 251460 h 5109913"/>
              <a:gd name="connsiteX4" fmla="*/ 88630 w 567078"/>
              <a:gd name="connsiteY4" fmla="*/ 73651 h 5109913"/>
              <a:gd name="connsiteX5" fmla="*/ 266439 w 567078"/>
              <a:gd name="connsiteY5" fmla="*/ 0 h 5109913"/>
              <a:gd name="connsiteX6" fmla="*/ 266439 w 567078"/>
              <a:gd name="connsiteY6" fmla="*/ 0 h 5109913"/>
              <a:gd name="connsiteX7" fmla="*/ 444248 w 567078"/>
              <a:gd name="connsiteY7" fmla="*/ 73651 h 5109913"/>
              <a:gd name="connsiteX8" fmla="*/ 517899 w 567078"/>
              <a:gd name="connsiteY8" fmla="*/ 251460 h 5109913"/>
              <a:gd name="connsiteX9" fmla="*/ 567078 w 567078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0 w 552099"/>
              <a:gd name="connsiteY2" fmla="*/ 251460 h 5109913"/>
              <a:gd name="connsiteX3" fmla="*/ 73651 w 552099"/>
              <a:gd name="connsiteY3" fmla="*/ 73651 h 5109913"/>
              <a:gd name="connsiteX4" fmla="*/ 251460 w 552099"/>
              <a:gd name="connsiteY4" fmla="*/ 0 h 5109913"/>
              <a:gd name="connsiteX5" fmla="*/ 251460 w 552099"/>
              <a:gd name="connsiteY5" fmla="*/ 0 h 5109913"/>
              <a:gd name="connsiteX6" fmla="*/ 429269 w 552099"/>
              <a:gd name="connsiteY6" fmla="*/ 73651 h 5109913"/>
              <a:gd name="connsiteX7" fmla="*/ 502920 w 552099"/>
              <a:gd name="connsiteY7" fmla="*/ 251460 h 5109913"/>
              <a:gd name="connsiteX8" fmla="*/ 552099 w 552099"/>
              <a:gd name="connsiteY8" fmla="*/ 5109913 h 5109913"/>
              <a:gd name="connsiteX0" fmla="*/ 0 w 558409"/>
              <a:gd name="connsiteY0" fmla="*/ 5016061 h 5070028"/>
              <a:gd name="connsiteX1" fmla="*/ 0 w 558409"/>
              <a:gd name="connsiteY1" fmla="*/ 5016061 h 5070028"/>
              <a:gd name="connsiteX2" fmla="*/ 0 w 558409"/>
              <a:gd name="connsiteY2" fmla="*/ 251460 h 5070028"/>
              <a:gd name="connsiteX3" fmla="*/ 73651 w 558409"/>
              <a:gd name="connsiteY3" fmla="*/ 73651 h 5070028"/>
              <a:gd name="connsiteX4" fmla="*/ 251460 w 558409"/>
              <a:gd name="connsiteY4" fmla="*/ 0 h 5070028"/>
              <a:gd name="connsiteX5" fmla="*/ 251460 w 558409"/>
              <a:gd name="connsiteY5" fmla="*/ 0 h 5070028"/>
              <a:gd name="connsiteX6" fmla="*/ 429269 w 558409"/>
              <a:gd name="connsiteY6" fmla="*/ 73651 h 5070028"/>
              <a:gd name="connsiteX7" fmla="*/ 502920 w 558409"/>
              <a:gd name="connsiteY7" fmla="*/ 251460 h 5070028"/>
              <a:gd name="connsiteX8" fmla="*/ 558409 w 558409"/>
              <a:gd name="connsiteY8" fmla="*/ 5070028 h 5070028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7986 w 552099"/>
              <a:gd name="connsiteY2" fmla="*/ 5032128 h 5109912"/>
              <a:gd name="connsiteX3" fmla="*/ 0 w 552099"/>
              <a:gd name="connsiteY3" fmla="*/ 251460 h 5109912"/>
              <a:gd name="connsiteX4" fmla="*/ 73651 w 552099"/>
              <a:gd name="connsiteY4" fmla="*/ 73651 h 5109912"/>
              <a:gd name="connsiteX5" fmla="*/ 251460 w 552099"/>
              <a:gd name="connsiteY5" fmla="*/ 0 h 5109912"/>
              <a:gd name="connsiteX6" fmla="*/ 251460 w 552099"/>
              <a:gd name="connsiteY6" fmla="*/ 0 h 5109912"/>
              <a:gd name="connsiteX7" fmla="*/ 429269 w 552099"/>
              <a:gd name="connsiteY7" fmla="*/ 73651 h 5109912"/>
              <a:gd name="connsiteX8" fmla="*/ 502920 w 552099"/>
              <a:gd name="connsiteY8" fmla="*/ 251460 h 5109912"/>
              <a:gd name="connsiteX9" fmla="*/ 552099 w 552099"/>
              <a:gd name="connsiteY9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2099" h="5109912">
                <a:moveTo>
                  <a:pt x="0" y="5016061"/>
                </a:moveTo>
                <a:lnTo>
                  <a:pt x="0" y="5016061"/>
                </a:lnTo>
                <a:lnTo>
                  <a:pt x="0" y="251460"/>
                </a:lnTo>
                <a:cubicBezTo>
                  <a:pt x="0" y="184769"/>
                  <a:pt x="26493" y="120809"/>
                  <a:pt x="73651" y="73651"/>
                </a:cubicBezTo>
                <a:cubicBezTo>
                  <a:pt x="120809" y="26493"/>
                  <a:pt x="184769" y="0"/>
                  <a:pt x="251460" y="0"/>
                </a:cubicBezTo>
                <a:lnTo>
                  <a:pt x="251460" y="0"/>
                </a:lnTo>
                <a:cubicBezTo>
                  <a:pt x="318151" y="0"/>
                  <a:pt x="382111" y="26493"/>
                  <a:pt x="429269" y="73651"/>
                </a:cubicBezTo>
                <a:cubicBezTo>
                  <a:pt x="476427" y="120809"/>
                  <a:pt x="502920" y="184769"/>
                  <a:pt x="502920" y="251460"/>
                </a:cubicBezTo>
                <a:cubicBezTo>
                  <a:pt x="528237" y="1864408"/>
                  <a:pt x="536054" y="5039297"/>
                  <a:pt x="552099" y="5109912"/>
                </a:cubicBezTo>
              </a:path>
            </a:pathLst>
          </a:custGeom>
          <a:solidFill>
            <a:schemeClr val="accent1">
              <a:alpha val="30000"/>
            </a:schemeClr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9" name="Freeform 28"/>
          <p:cNvSpPr/>
          <p:nvPr/>
        </p:nvSpPr>
        <p:spPr>
          <a:xfrm rot="15660000">
            <a:off x="7468982" y="1865445"/>
            <a:ext cx="528237" cy="2948568"/>
          </a:xfrm>
          <a:custGeom>
            <a:avLst/>
            <a:gdLst>
              <a:gd name="connsiteX0" fmla="*/ 251460 w 502920"/>
              <a:gd name="connsiteY0" fmla="*/ 0 h 5016061"/>
              <a:gd name="connsiteX1" fmla="*/ 251460 w 502920"/>
              <a:gd name="connsiteY1" fmla="*/ 0 h 5016061"/>
              <a:gd name="connsiteX2" fmla="*/ 429269 w 502920"/>
              <a:gd name="connsiteY2" fmla="*/ 73651 h 5016061"/>
              <a:gd name="connsiteX3" fmla="*/ 502920 w 502920"/>
              <a:gd name="connsiteY3" fmla="*/ 251460 h 5016061"/>
              <a:gd name="connsiteX4" fmla="*/ 502920 w 502920"/>
              <a:gd name="connsiteY4" fmla="*/ 5016061 h 5016061"/>
              <a:gd name="connsiteX5" fmla="*/ 502920 w 502920"/>
              <a:gd name="connsiteY5" fmla="*/ 5016061 h 5016061"/>
              <a:gd name="connsiteX6" fmla="*/ 502920 w 502920"/>
              <a:gd name="connsiteY6" fmla="*/ 5016061 h 5016061"/>
              <a:gd name="connsiteX7" fmla="*/ 0 w 502920"/>
              <a:gd name="connsiteY7" fmla="*/ 5016061 h 5016061"/>
              <a:gd name="connsiteX8" fmla="*/ 0 w 502920"/>
              <a:gd name="connsiteY8" fmla="*/ 5016061 h 5016061"/>
              <a:gd name="connsiteX9" fmla="*/ 0 w 502920"/>
              <a:gd name="connsiteY9" fmla="*/ 5016061 h 5016061"/>
              <a:gd name="connsiteX10" fmla="*/ 0 w 502920"/>
              <a:gd name="connsiteY10" fmla="*/ 251460 h 5016061"/>
              <a:gd name="connsiteX11" fmla="*/ 73651 w 502920"/>
              <a:gd name="connsiteY11" fmla="*/ 73651 h 5016061"/>
              <a:gd name="connsiteX12" fmla="*/ 251460 w 502920"/>
              <a:gd name="connsiteY12" fmla="*/ 0 h 5016061"/>
              <a:gd name="connsiteX0" fmla="*/ 251460 w 545528"/>
              <a:gd name="connsiteY0" fmla="*/ 0 h 5090883"/>
              <a:gd name="connsiteX1" fmla="*/ 251460 w 545528"/>
              <a:gd name="connsiteY1" fmla="*/ 0 h 5090883"/>
              <a:gd name="connsiteX2" fmla="*/ 429269 w 545528"/>
              <a:gd name="connsiteY2" fmla="*/ 73651 h 5090883"/>
              <a:gd name="connsiteX3" fmla="*/ 502920 w 545528"/>
              <a:gd name="connsiteY3" fmla="*/ 251460 h 5090883"/>
              <a:gd name="connsiteX4" fmla="*/ 502920 w 545528"/>
              <a:gd name="connsiteY4" fmla="*/ 5016061 h 5090883"/>
              <a:gd name="connsiteX5" fmla="*/ 502920 w 545528"/>
              <a:gd name="connsiteY5" fmla="*/ 5016061 h 5090883"/>
              <a:gd name="connsiteX6" fmla="*/ 545528 w 545528"/>
              <a:gd name="connsiteY6" fmla="*/ 5090883 h 5090883"/>
              <a:gd name="connsiteX7" fmla="*/ 0 w 545528"/>
              <a:gd name="connsiteY7" fmla="*/ 5016061 h 5090883"/>
              <a:gd name="connsiteX8" fmla="*/ 0 w 545528"/>
              <a:gd name="connsiteY8" fmla="*/ 5016061 h 5090883"/>
              <a:gd name="connsiteX9" fmla="*/ 0 w 545528"/>
              <a:gd name="connsiteY9" fmla="*/ 5016061 h 5090883"/>
              <a:gd name="connsiteX10" fmla="*/ 0 w 545528"/>
              <a:gd name="connsiteY10" fmla="*/ 251460 h 5090883"/>
              <a:gd name="connsiteX11" fmla="*/ 73651 w 545528"/>
              <a:gd name="connsiteY11" fmla="*/ 73651 h 5090883"/>
              <a:gd name="connsiteX12" fmla="*/ 251460 w 545528"/>
              <a:gd name="connsiteY12" fmla="*/ 0 h 5090883"/>
              <a:gd name="connsiteX0" fmla="*/ 251460 w 502920"/>
              <a:gd name="connsiteY0" fmla="*/ 0 h 5016061"/>
              <a:gd name="connsiteX1" fmla="*/ 251460 w 502920"/>
              <a:gd name="connsiteY1" fmla="*/ 0 h 5016061"/>
              <a:gd name="connsiteX2" fmla="*/ 429269 w 502920"/>
              <a:gd name="connsiteY2" fmla="*/ 73651 h 5016061"/>
              <a:gd name="connsiteX3" fmla="*/ 502920 w 502920"/>
              <a:gd name="connsiteY3" fmla="*/ 251460 h 5016061"/>
              <a:gd name="connsiteX4" fmla="*/ 502920 w 502920"/>
              <a:gd name="connsiteY4" fmla="*/ 5016061 h 5016061"/>
              <a:gd name="connsiteX5" fmla="*/ 502920 w 502920"/>
              <a:gd name="connsiteY5" fmla="*/ 5016061 h 5016061"/>
              <a:gd name="connsiteX6" fmla="*/ 0 w 502920"/>
              <a:gd name="connsiteY6" fmla="*/ 5016061 h 5016061"/>
              <a:gd name="connsiteX7" fmla="*/ 0 w 502920"/>
              <a:gd name="connsiteY7" fmla="*/ 5016061 h 5016061"/>
              <a:gd name="connsiteX8" fmla="*/ 0 w 502920"/>
              <a:gd name="connsiteY8" fmla="*/ 5016061 h 5016061"/>
              <a:gd name="connsiteX9" fmla="*/ 0 w 502920"/>
              <a:gd name="connsiteY9" fmla="*/ 251460 h 5016061"/>
              <a:gd name="connsiteX10" fmla="*/ 73651 w 502920"/>
              <a:gd name="connsiteY10" fmla="*/ 73651 h 5016061"/>
              <a:gd name="connsiteX11" fmla="*/ 251460 w 502920"/>
              <a:gd name="connsiteY11" fmla="*/ 0 h 5016061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02920 w 578872"/>
              <a:gd name="connsiteY5" fmla="*/ 5016061 h 5090304"/>
              <a:gd name="connsiteX6" fmla="*/ 578872 w 578872"/>
              <a:gd name="connsiteY6" fmla="*/ 5090304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5016061 h 5090304"/>
              <a:gd name="connsiteX10" fmla="*/ 0 w 578872"/>
              <a:gd name="connsiteY10" fmla="*/ 251460 h 5090304"/>
              <a:gd name="connsiteX11" fmla="*/ 73651 w 578872"/>
              <a:gd name="connsiteY11" fmla="*/ 73651 h 5090304"/>
              <a:gd name="connsiteX12" fmla="*/ 251460 w 578872"/>
              <a:gd name="connsiteY12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51179 w 578872"/>
              <a:gd name="connsiteY5" fmla="*/ 4969246 h 5090304"/>
              <a:gd name="connsiteX6" fmla="*/ 578872 w 578872"/>
              <a:gd name="connsiteY6" fmla="*/ 5090304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5016061 h 5090304"/>
              <a:gd name="connsiteX10" fmla="*/ 0 w 578872"/>
              <a:gd name="connsiteY10" fmla="*/ 251460 h 5090304"/>
              <a:gd name="connsiteX11" fmla="*/ 73651 w 578872"/>
              <a:gd name="connsiteY11" fmla="*/ 73651 h 5090304"/>
              <a:gd name="connsiteX12" fmla="*/ 251460 w 578872"/>
              <a:gd name="connsiteY12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78872 w 578872"/>
              <a:gd name="connsiteY5" fmla="*/ 5090304 h 5090304"/>
              <a:gd name="connsiteX6" fmla="*/ 0 w 578872"/>
              <a:gd name="connsiteY6" fmla="*/ 5016061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251460 h 5090304"/>
              <a:gd name="connsiteX10" fmla="*/ 73651 w 578872"/>
              <a:gd name="connsiteY10" fmla="*/ 73651 h 5090304"/>
              <a:gd name="connsiteX11" fmla="*/ 251460 w 578872"/>
              <a:gd name="connsiteY11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78872 w 578872"/>
              <a:gd name="connsiteY4" fmla="*/ 5090304 h 5090304"/>
              <a:gd name="connsiteX5" fmla="*/ 0 w 578872"/>
              <a:gd name="connsiteY5" fmla="*/ 5016061 h 5090304"/>
              <a:gd name="connsiteX6" fmla="*/ 0 w 578872"/>
              <a:gd name="connsiteY6" fmla="*/ 5016061 h 5090304"/>
              <a:gd name="connsiteX7" fmla="*/ 0 w 578872"/>
              <a:gd name="connsiteY7" fmla="*/ 5016061 h 5090304"/>
              <a:gd name="connsiteX8" fmla="*/ 0 w 578872"/>
              <a:gd name="connsiteY8" fmla="*/ 251460 h 5090304"/>
              <a:gd name="connsiteX9" fmla="*/ 73651 w 578872"/>
              <a:gd name="connsiteY9" fmla="*/ 73651 h 5090304"/>
              <a:gd name="connsiteX10" fmla="*/ 251460 w 578872"/>
              <a:gd name="connsiteY10" fmla="*/ 0 h 5090304"/>
              <a:gd name="connsiteX0" fmla="*/ 0 w 670312"/>
              <a:gd name="connsiteY0" fmla="*/ 5016061 h 5181744"/>
              <a:gd name="connsiteX1" fmla="*/ 0 w 670312"/>
              <a:gd name="connsiteY1" fmla="*/ 5016061 h 5181744"/>
              <a:gd name="connsiteX2" fmla="*/ 0 w 670312"/>
              <a:gd name="connsiteY2" fmla="*/ 5016061 h 5181744"/>
              <a:gd name="connsiteX3" fmla="*/ 0 w 670312"/>
              <a:gd name="connsiteY3" fmla="*/ 251460 h 5181744"/>
              <a:gd name="connsiteX4" fmla="*/ 73651 w 670312"/>
              <a:gd name="connsiteY4" fmla="*/ 73651 h 5181744"/>
              <a:gd name="connsiteX5" fmla="*/ 251460 w 670312"/>
              <a:gd name="connsiteY5" fmla="*/ 0 h 5181744"/>
              <a:gd name="connsiteX6" fmla="*/ 251460 w 670312"/>
              <a:gd name="connsiteY6" fmla="*/ 0 h 5181744"/>
              <a:gd name="connsiteX7" fmla="*/ 429269 w 670312"/>
              <a:gd name="connsiteY7" fmla="*/ 73651 h 5181744"/>
              <a:gd name="connsiteX8" fmla="*/ 502920 w 670312"/>
              <a:gd name="connsiteY8" fmla="*/ 251460 h 5181744"/>
              <a:gd name="connsiteX9" fmla="*/ 670312 w 670312"/>
              <a:gd name="connsiteY9" fmla="*/ 5181744 h 5181744"/>
              <a:gd name="connsiteX0" fmla="*/ 0 w 572254"/>
              <a:gd name="connsiteY0" fmla="*/ 5016061 h 5084525"/>
              <a:gd name="connsiteX1" fmla="*/ 0 w 572254"/>
              <a:gd name="connsiteY1" fmla="*/ 5016061 h 5084525"/>
              <a:gd name="connsiteX2" fmla="*/ 0 w 572254"/>
              <a:gd name="connsiteY2" fmla="*/ 5016061 h 5084525"/>
              <a:gd name="connsiteX3" fmla="*/ 0 w 572254"/>
              <a:gd name="connsiteY3" fmla="*/ 251460 h 5084525"/>
              <a:gd name="connsiteX4" fmla="*/ 73651 w 572254"/>
              <a:gd name="connsiteY4" fmla="*/ 73651 h 5084525"/>
              <a:gd name="connsiteX5" fmla="*/ 251460 w 572254"/>
              <a:gd name="connsiteY5" fmla="*/ 0 h 5084525"/>
              <a:gd name="connsiteX6" fmla="*/ 251460 w 572254"/>
              <a:gd name="connsiteY6" fmla="*/ 0 h 5084525"/>
              <a:gd name="connsiteX7" fmla="*/ 429269 w 572254"/>
              <a:gd name="connsiteY7" fmla="*/ 73651 h 5084525"/>
              <a:gd name="connsiteX8" fmla="*/ 502920 w 572254"/>
              <a:gd name="connsiteY8" fmla="*/ 251460 h 5084525"/>
              <a:gd name="connsiteX9" fmla="*/ 572254 w 572254"/>
              <a:gd name="connsiteY9" fmla="*/ 5084525 h 5084525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0 w 552099"/>
              <a:gd name="connsiteY2" fmla="*/ 5016061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17708 w 552099"/>
              <a:gd name="connsiteY2" fmla="*/ 5018867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11177 w 552099"/>
              <a:gd name="connsiteY2" fmla="*/ 5031459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14979 w 567078"/>
              <a:gd name="connsiteY0" fmla="*/ 5016061 h 5109913"/>
              <a:gd name="connsiteX1" fmla="*/ 14979 w 567078"/>
              <a:gd name="connsiteY1" fmla="*/ 5016061 h 5109913"/>
              <a:gd name="connsiteX2" fmla="*/ 5903 w 567078"/>
              <a:gd name="connsiteY2" fmla="*/ 4987363 h 5109913"/>
              <a:gd name="connsiteX3" fmla="*/ 14979 w 567078"/>
              <a:gd name="connsiteY3" fmla="*/ 251460 h 5109913"/>
              <a:gd name="connsiteX4" fmla="*/ 88630 w 567078"/>
              <a:gd name="connsiteY4" fmla="*/ 73651 h 5109913"/>
              <a:gd name="connsiteX5" fmla="*/ 266439 w 567078"/>
              <a:gd name="connsiteY5" fmla="*/ 0 h 5109913"/>
              <a:gd name="connsiteX6" fmla="*/ 266439 w 567078"/>
              <a:gd name="connsiteY6" fmla="*/ 0 h 5109913"/>
              <a:gd name="connsiteX7" fmla="*/ 444248 w 567078"/>
              <a:gd name="connsiteY7" fmla="*/ 73651 h 5109913"/>
              <a:gd name="connsiteX8" fmla="*/ 517899 w 567078"/>
              <a:gd name="connsiteY8" fmla="*/ 251460 h 5109913"/>
              <a:gd name="connsiteX9" fmla="*/ 567078 w 567078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0 w 552099"/>
              <a:gd name="connsiteY2" fmla="*/ 251460 h 5109913"/>
              <a:gd name="connsiteX3" fmla="*/ 73651 w 552099"/>
              <a:gd name="connsiteY3" fmla="*/ 73651 h 5109913"/>
              <a:gd name="connsiteX4" fmla="*/ 251460 w 552099"/>
              <a:gd name="connsiteY4" fmla="*/ 0 h 5109913"/>
              <a:gd name="connsiteX5" fmla="*/ 251460 w 552099"/>
              <a:gd name="connsiteY5" fmla="*/ 0 h 5109913"/>
              <a:gd name="connsiteX6" fmla="*/ 429269 w 552099"/>
              <a:gd name="connsiteY6" fmla="*/ 73651 h 5109913"/>
              <a:gd name="connsiteX7" fmla="*/ 502920 w 552099"/>
              <a:gd name="connsiteY7" fmla="*/ 251460 h 5109913"/>
              <a:gd name="connsiteX8" fmla="*/ 552099 w 552099"/>
              <a:gd name="connsiteY8" fmla="*/ 5109913 h 5109913"/>
              <a:gd name="connsiteX0" fmla="*/ 0 w 558409"/>
              <a:gd name="connsiteY0" fmla="*/ 5016061 h 5070028"/>
              <a:gd name="connsiteX1" fmla="*/ 0 w 558409"/>
              <a:gd name="connsiteY1" fmla="*/ 5016061 h 5070028"/>
              <a:gd name="connsiteX2" fmla="*/ 0 w 558409"/>
              <a:gd name="connsiteY2" fmla="*/ 251460 h 5070028"/>
              <a:gd name="connsiteX3" fmla="*/ 73651 w 558409"/>
              <a:gd name="connsiteY3" fmla="*/ 73651 h 5070028"/>
              <a:gd name="connsiteX4" fmla="*/ 251460 w 558409"/>
              <a:gd name="connsiteY4" fmla="*/ 0 h 5070028"/>
              <a:gd name="connsiteX5" fmla="*/ 251460 w 558409"/>
              <a:gd name="connsiteY5" fmla="*/ 0 h 5070028"/>
              <a:gd name="connsiteX6" fmla="*/ 429269 w 558409"/>
              <a:gd name="connsiteY6" fmla="*/ 73651 h 5070028"/>
              <a:gd name="connsiteX7" fmla="*/ 502920 w 558409"/>
              <a:gd name="connsiteY7" fmla="*/ 251460 h 5070028"/>
              <a:gd name="connsiteX8" fmla="*/ 558409 w 558409"/>
              <a:gd name="connsiteY8" fmla="*/ 5070028 h 5070028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7986 w 552099"/>
              <a:gd name="connsiteY2" fmla="*/ 5032128 h 5109912"/>
              <a:gd name="connsiteX3" fmla="*/ 0 w 552099"/>
              <a:gd name="connsiteY3" fmla="*/ 251460 h 5109912"/>
              <a:gd name="connsiteX4" fmla="*/ 73651 w 552099"/>
              <a:gd name="connsiteY4" fmla="*/ 73651 h 5109912"/>
              <a:gd name="connsiteX5" fmla="*/ 251460 w 552099"/>
              <a:gd name="connsiteY5" fmla="*/ 0 h 5109912"/>
              <a:gd name="connsiteX6" fmla="*/ 251460 w 552099"/>
              <a:gd name="connsiteY6" fmla="*/ 0 h 5109912"/>
              <a:gd name="connsiteX7" fmla="*/ 429269 w 552099"/>
              <a:gd name="connsiteY7" fmla="*/ 73651 h 5109912"/>
              <a:gd name="connsiteX8" fmla="*/ 502920 w 552099"/>
              <a:gd name="connsiteY8" fmla="*/ 251460 h 5109912"/>
              <a:gd name="connsiteX9" fmla="*/ 552099 w 552099"/>
              <a:gd name="connsiteY9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0 w 552099"/>
              <a:gd name="connsiteY0" fmla="*/ 5016061 h 5109912"/>
              <a:gd name="connsiteX1" fmla="*/ 328 w 552099"/>
              <a:gd name="connsiteY1" fmla="*/ 2862849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328 w 552099"/>
              <a:gd name="connsiteY0" fmla="*/ 2862849 h 5109912"/>
              <a:gd name="connsiteX1" fmla="*/ 0 w 552099"/>
              <a:gd name="connsiteY1" fmla="*/ 251460 h 5109912"/>
              <a:gd name="connsiteX2" fmla="*/ 73651 w 552099"/>
              <a:gd name="connsiteY2" fmla="*/ 73651 h 5109912"/>
              <a:gd name="connsiteX3" fmla="*/ 251460 w 552099"/>
              <a:gd name="connsiteY3" fmla="*/ 0 h 5109912"/>
              <a:gd name="connsiteX4" fmla="*/ 251460 w 552099"/>
              <a:gd name="connsiteY4" fmla="*/ 0 h 5109912"/>
              <a:gd name="connsiteX5" fmla="*/ 429269 w 552099"/>
              <a:gd name="connsiteY5" fmla="*/ 73651 h 5109912"/>
              <a:gd name="connsiteX6" fmla="*/ 502920 w 552099"/>
              <a:gd name="connsiteY6" fmla="*/ 251460 h 5109912"/>
              <a:gd name="connsiteX7" fmla="*/ 552099 w 552099"/>
              <a:gd name="connsiteY7" fmla="*/ 5109912 h 5109912"/>
              <a:gd name="connsiteX0" fmla="*/ 328 w 543353"/>
              <a:gd name="connsiteY0" fmla="*/ 2862849 h 2928006"/>
              <a:gd name="connsiteX1" fmla="*/ 0 w 543353"/>
              <a:gd name="connsiteY1" fmla="*/ 251460 h 2928006"/>
              <a:gd name="connsiteX2" fmla="*/ 73651 w 543353"/>
              <a:gd name="connsiteY2" fmla="*/ 73651 h 2928006"/>
              <a:gd name="connsiteX3" fmla="*/ 251460 w 543353"/>
              <a:gd name="connsiteY3" fmla="*/ 0 h 2928006"/>
              <a:gd name="connsiteX4" fmla="*/ 251460 w 543353"/>
              <a:gd name="connsiteY4" fmla="*/ 0 h 2928006"/>
              <a:gd name="connsiteX5" fmla="*/ 429269 w 543353"/>
              <a:gd name="connsiteY5" fmla="*/ 73651 h 2928006"/>
              <a:gd name="connsiteX6" fmla="*/ 502920 w 543353"/>
              <a:gd name="connsiteY6" fmla="*/ 251460 h 2928006"/>
              <a:gd name="connsiteX7" fmla="*/ 543353 w 543353"/>
              <a:gd name="connsiteY7" fmla="*/ 2928006 h 2928006"/>
              <a:gd name="connsiteX0" fmla="*/ 328 w 537043"/>
              <a:gd name="connsiteY0" fmla="*/ 2862849 h 2967890"/>
              <a:gd name="connsiteX1" fmla="*/ 0 w 537043"/>
              <a:gd name="connsiteY1" fmla="*/ 251460 h 2967890"/>
              <a:gd name="connsiteX2" fmla="*/ 73651 w 537043"/>
              <a:gd name="connsiteY2" fmla="*/ 73651 h 2967890"/>
              <a:gd name="connsiteX3" fmla="*/ 251460 w 537043"/>
              <a:gd name="connsiteY3" fmla="*/ 0 h 2967890"/>
              <a:gd name="connsiteX4" fmla="*/ 251460 w 537043"/>
              <a:gd name="connsiteY4" fmla="*/ 0 h 2967890"/>
              <a:gd name="connsiteX5" fmla="*/ 429269 w 537043"/>
              <a:gd name="connsiteY5" fmla="*/ 73651 h 2967890"/>
              <a:gd name="connsiteX6" fmla="*/ 502920 w 537043"/>
              <a:gd name="connsiteY6" fmla="*/ 251460 h 2967890"/>
              <a:gd name="connsiteX7" fmla="*/ 537043 w 537043"/>
              <a:gd name="connsiteY7" fmla="*/ 2967890 h 2967890"/>
              <a:gd name="connsiteX0" fmla="*/ 328 w 528237"/>
              <a:gd name="connsiteY0" fmla="*/ 2862849 h 2951509"/>
              <a:gd name="connsiteX1" fmla="*/ 0 w 528237"/>
              <a:gd name="connsiteY1" fmla="*/ 251460 h 2951509"/>
              <a:gd name="connsiteX2" fmla="*/ 73651 w 528237"/>
              <a:gd name="connsiteY2" fmla="*/ 73651 h 2951509"/>
              <a:gd name="connsiteX3" fmla="*/ 251460 w 528237"/>
              <a:gd name="connsiteY3" fmla="*/ 0 h 2951509"/>
              <a:gd name="connsiteX4" fmla="*/ 251460 w 528237"/>
              <a:gd name="connsiteY4" fmla="*/ 0 h 2951509"/>
              <a:gd name="connsiteX5" fmla="*/ 429269 w 528237"/>
              <a:gd name="connsiteY5" fmla="*/ 73651 h 2951509"/>
              <a:gd name="connsiteX6" fmla="*/ 502920 w 528237"/>
              <a:gd name="connsiteY6" fmla="*/ 251460 h 2951509"/>
              <a:gd name="connsiteX7" fmla="*/ 524305 w 528237"/>
              <a:gd name="connsiteY7" fmla="*/ 2951509 h 2951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8237" h="2951509">
                <a:moveTo>
                  <a:pt x="328" y="2862849"/>
                </a:moveTo>
                <a:cubicBezTo>
                  <a:pt x="219" y="1992386"/>
                  <a:pt x="109" y="1121923"/>
                  <a:pt x="0" y="251460"/>
                </a:cubicBezTo>
                <a:cubicBezTo>
                  <a:pt x="0" y="184769"/>
                  <a:pt x="26493" y="120809"/>
                  <a:pt x="73651" y="73651"/>
                </a:cubicBezTo>
                <a:cubicBezTo>
                  <a:pt x="120809" y="26493"/>
                  <a:pt x="184769" y="0"/>
                  <a:pt x="251460" y="0"/>
                </a:cubicBezTo>
                <a:lnTo>
                  <a:pt x="251460" y="0"/>
                </a:lnTo>
                <a:cubicBezTo>
                  <a:pt x="318151" y="0"/>
                  <a:pt x="382111" y="26493"/>
                  <a:pt x="429269" y="73651"/>
                </a:cubicBezTo>
                <a:cubicBezTo>
                  <a:pt x="476427" y="120809"/>
                  <a:pt x="502920" y="184769"/>
                  <a:pt x="502920" y="251460"/>
                </a:cubicBezTo>
                <a:cubicBezTo>
                  <a:pt x="528237" y="1864408"/>
                  <a:pt x="505702" y="918020"/>
                  <a:pt x="524305" y="2951509"/>
                </a:cubicBezTo>
              </a:path>
            </a:pathLst>
          </a:custGeom>
          <a:solidFill>
            <a:schemeClr val="accent1"/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042312">
            <a:off x="1248863" y="3564661"/>
            <a:ext cx="7324068" cy="1612607"/>
          </a:xfrm>
        </p:spPr>
        <p:txBody>
          <a:bodyPr anchor="b" anchorCtr="0">
            <a:noAutofit/>
          </a:bodyPr>
          <a:lstStyle>
            <a:lvl1pPr algn="l">
              <a:defRPr sz="4600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0" name="Picture Placeholder 2"/>
          <p:cNvSpPr>
            <a:spLocks noGrp="1"/>
          </p:cNvSpPr>
          <p:nvPr>
            <p:ph type="pic" idx="13"/>
          </p:nvPr>
        </p:nvSpPr>
        <p:spPr>
          <a:xfrm rot="21068552">
            <a:off x="914505" y="836686"/>
            <a:ext cx="3923711" cy="2804658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  <p:sp>
        <p:nvSpPr>
          <p:cNvPr id="58" name="Rectangle 5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6" name="Subtitle 2"/>
          <p:cNvSpPr>
            <a:spLocks noGrp="1"/>
          </p:cNvSpPr>
          <p:nvPr>
            <p:ph type="subTitle" idx="1"/>
          </p:nvPr>
        </p:nvSpPr>
        <p:spPr>
          <a:xfrm rot="21060000">
            <a:off x="2550459" y="4990824"/>
            <a:ext cx="6400800" cy="914400"/>
          </a:xfrm>
        </p:spPr>
        <p:txBody>
          <a:bodyPr anchor="ctr" anchorCtr="0">
            <a:normAutofit/>
          </a:bodyPr>
          <a:lstStyle>
            <a:lvl1pPr marL="0" indent="0" algn="l">
              <a:spcAft>
                <a:spcPts val="0"/>
              </a:spcAft>
              <a:buNone/>
              <a:defRPr sz="2400">
                <a:solidFill>
                  <a:schemeClr val="bg1"/>
                </a:solidFill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ectionHeader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3" name="Freeform 42"/>
          <p:cNvSpPr/>
          <p:nvPr/>
        </p:nvSpPr>
        <p:spPr>
          <a:xfrm rot="4809906">
            <a:off x="3408662" y="1817251"/>
            <a:ext cx="1100209" cy="8104720"/>
          </a:xfrm>
          <a:custGeom>
            <a:avLst/>
            <a:gdLst>
              <a:gd name="connsiteX0" fmla="*/ 533400 w 1066800"/>
              <a:gd name="connsiteY0" fmla="*/ 0 h 8120268"/>
              <a:gd name="connsiteX1" fmla="*/ 533400 w 1066800"/>
              <a:gd name="connsiteY1" fmla="*/ 0 h 8120268"/>
              <a:gd name="connsiteX2" fmla="*/ 910571 w 1066800"/>
              <a:gd name="connsiteY2" fmla="*/ 156230 h 8120268"/>
              <a:gd name="connsiteX3" fmla="*/ 1066800 w 1066800"/>
              <a:gd name="connsiteY3" fmla="*/ 533401 h 8120268"/>
              <a:gd name="connsiteX4" fmla="*/ 1066800 w 1066800"/>
              <a:gd name="connsiteY4" fmla="*/ 8120268 h 8120268"/>
              <a:gd name="connsiteX5" fmla="*/ 1066800 w 1066800"/>
              <a:gd name="connsiteY5" fmla="*/ 8120268 h 8120268"/>
              <a:gd name="connsiteX6" fmla="*/ 1066800 w 1066800"/>
              <a:gd name="connsiteY6" fmla="*/ 8120268 h 8120268"/>
              <a:gd name="connsiteX7" fmla="*/ 0 w 1066800"/>
              <a:gd name="connsiteY7" fmla="*/ 8120268 h 8120268"/>
              <a:gd name="connsiteX8" fmla="*/ 0 w 1066800"/>
              <a:gd name="connsiteY8" fmla="*/ 8120268 h 8120268"/>
              <a:gd name="connsiteX9" fmla="*/ 0 w 1066800"/>
              <a:gd name="connsiteY9" fmla="*/ 8120268 h 8120268"/>
              <a:gd name="connsiteX10" fmla="*/ 0 w 1066800"/>
              <a:gd name="connsiteY10" fmla="*/ 533400 h 8120268"/>
              <a:gd name="connsiteX11" fmla="*/ 156230 w 1066800"/>
              <a:gd name="connsiteY11" fmla="*/ 156229 h 8120268"/>
              <a:gd name="connsiteX12" fmla="*/ 533401 w 1066800"/>
              <a:gd name="connsiteY12" fmla="*/ 0 h 8120268"/>
              <a:gd name="connsiteX13" fmla="*/ 533400 w 1066800"/>
              <a:gd name="connsiteY13" fmla="*/ 0 h 8120268"/>
              <a:gd name="connsiteX0" fmla="*/ 533400 w 1109411"/>
              <a:gd name="connsiteY0" fmla="*/ 602505 h 8722773"/>
              <a:gd name="connsiteX1" fmla="*/ 533400 w 1109411"/>
              <a:gd name="connsiteY1" fmla="*/ 602505 h 8722773"/>
              <a:gd name="connsiteX2" fmla="*/ 910571 w 1109411"/>
              <a:gd name="connsiteY2" fmla="*/ 758735 h 8722773"/>
              <a:gd name="connsiteX3" fmla="*/ 1066800 w 1109411"/>
              <a:gd name="connsiteY3" fmla="*/ 1135906 h 8722773"/>
              <a:gd name="connsiteX4" fmla="*/ 1109048 w 1109411"/>
              <a:gd name="connsiteY4" fmla="*/ 7478466 h 8722773"/>
              <a:gd name="connsiteX5" fmla="*/ 1066800 w 1109411"/>
              <a:gd name="connsiteY5" fmla="*/ 8722773 h 8722773"/>
              <a:gd name="connsiteX6" fmla="*/ 1066800 w 1109411"/>
              <a:gd name="connsiteY6" fmla="*/ 8722773 h 8722773"/>
              <a:gd name="connsiteX7" fmla="*/ 1066800 w 1109411"/>
              <a:gd name="connsiteY7" fmla="*/ 8722773 h 8722773"/>
              <a:gd name="connsiteX8" fmla="*/ 0 w 1109411"/>
              <a:gd name="connsiteY8" fmla="*/ 8722773 h 8722773"/>
              <a:gd name="connsiteX9" fmla="*/ 0 w 1109411"/>
              <a:gd name="connsiteY9" fmla="*/ 8722773 h 8722773"/>
              <a:gd name="connsiteX10" fmla="*/ 0 w 1109411"/>
              <a:gd name="connsiteY10" fmla="*/ 8722773 h 8722773"/>
              <a:gd name="connsiteX11" fmla="*/ 0 w 1109411"/>
              <a:gd name="connsiteY11" fmla="*/ 1135905 h 8722773"/>
              <a:gd name="connsiteX12" fmla="*/ 156230 w 1109411"/>
              <a:gd name="connsiteY12" fmla="*/ 758734 h 8722773"/>
              <a:gd name="connsiteX13" fmla="*/ 533401 w 1109411"/>
              <a:gd name="connsiteY13" fmla="*/ 602505 h 8722773"/>
              <a:gd name="connsiteX14" fmla="*/ 533400 w 1109411"/>
              <a:gd name="connsiteY14" fmla="*/ 602505 h 8722773"/>
              <a:gd name="connsiteX0" fmla="*/ 533400 w 1109411"/>
              <a:gd name="connsiteY0" fmla="*/ 602505 h 8722773"/>
              <a:gd name="connsiteX1" fmla="*/ 533400 w 1109411"/>
              <a:gd name="connsiteY1" fmla="*/ 602505 h 8722773"/>
              <a:gd name="connsiteX2" fmla="*/ 910571 w 1109411"/>
              <a:gd name="connsiteY2" fmla="*/ 758735 h 8722773"/>
              <a:gd name="connsiteX3" fmla="*/ 1066800 w 1109411"/>
              <a:gd name="connsiteY3" fmla="*/ 1135906 h 8722773"/>
              <a:gd name="connsiteX4" fmla="*/ 1109048 w 1109411"/>
              <a:gd name="connsiteY4" fmla="*/ 7478466 h 8722773"/>
              <a:gd name="connsiteX5" fmla="*/ 1066800 w 1109411"/>
              <a:gd name="connsiteY5" fmla="*/ 8722773 h 8722773"/>
              <a:gd name="connsiteX6" fmla="*/ 1066800 w 1109411"/>
              <a:gd name="connsiteY6" fmla="*/ 8722773 h 8722773"/>
              <a:gd name="connsiteX7" fmla="*/ 1066800 w 1109411"/>
              <a:gd name="connsiteY7" fmla="*/ 8722773 h 8722773"/>
              <a:gd name="connsiteX8" fmla="*/ 0 w 1109411"/>
              <a:gd name="connsiteY8" fmla="*/ 8722773 h 8722773"/>
              <a:gd name="connsiteX9" fmla="*/ 0 w 1109411"/>
              <a:gd name="connsiteY9" fmla="*/ 8722773 h 8722773"/>
              <a:gd name="connsiteX10" fmla="*/ 0 w 1109411"/>
              <a:gd name="connsiteY10" fmla="*/ 8722773 h 8722773"/>
              <a:gd name="connsiteX11" fmla="*/ 0 w 1109411"/>
              <a:gd name="connsiteY11" fmla="*/ 1135905 h 8722773"/>
              <a:gd name="connsiteX12" fmla="*/ 156230 w 1109411"/>
              <a:gd name="connsiteY12" fmla="*/ 758734 h 8722773"/>
              <a:gd name="connsiteX13" fmla="*/ 533401 w 1109411"/>
              <a:gd name="connsiteY13" fmla="*/ 602505 h 8722773"/>
              <a:gd name="connsiteX14" fmla="*/ 533400 w 1109411"/>
              <a:gd name="connsiteY14" fmla="*/ 602505 h 8722773"/>
              <a:gd name="connsiteX0" fmla="*/ 533400 w 1128952"/>
              <a:gd name="connsiteY0" fmla="*/ 602505 h 8722773"/>
              <a:gd name="connsiteX1" fmla="*/ 533400 w 1128952"/>
              <a:gd name="connsiteY1" fmla="*/ 602505 h 8722773"/>
              <a:gd name="connsiteX2" fmla="*/ 910571 w 1128952"/>
              <a:gd name="connsiteY2" fmla="*/ 758735 h 8722773"/>
              <a:gd name="connsiteX3" fmla="*/ 1066800 w 1128952"/>
              <a:gd name="connsiteY3" fmla="*/ 1135906 h 8722773"/>
              <a:gd name="connsiteX4" fmla="*/ 1109048 w 1128952"/>
              <a:gd name="connsiteY4" fmla="*/ 7478466 h 8722773"/>
              <a:gd name="connsiteX5" fmla="*/ 1066800 w 1128952"/>
              <a:gd name="connsiteY5" fmla="*/ 8722773 h 8722773"/>
              <a:gd name="connsiteX6" fmla="*/ 1066800 w 1128952"/>
              <a:gd name="connsiteY6" fmla="*/ 8722773 h 8722773"/>
              <a:gd name="connsiteX7" fmla="*/ 1066800 w 1128952"/>
              <a:gd name="connsiteY7" fmla="*/ 8722773 h 8722773"/>
              <a:gd name="connsiteX8" fmla="*/ 0 w 1128952"/>
              <a:gd name="connsiteY8" fmla="*/ 8722773 h 8722773"/>
              <a:gd name="connsiteX9" fmla="*/ 0 w 1128952"/>
              <a:gd name="connsiteY9" fmla="*/ 8722773 h 8722773"/>
              <a:gd name="connsiteX10" fmla="*/ 0 w 1128952"/>
              <a:gd name="connsiteY10" fmla="*/ 8722773 h 8722773"/>
              <a:gd name="connsiteX11" fmla="*/ 0 w 1128952"/>
              <a:gd name="connsiteY11" fmla="*/ 1135905 h 8722773"/>
              <a:gd name="connsiteX12" fmla="*/ 156230 w 1128952"/>
              <a:gd name="connsiteY12" fmla="*/ 758734 h 8722773"/>
              <a:gd name="connsiteX13" fmla="*/ 533401 w 1128952"/>
              <a:gd name="connsiteY13" fmla="*/ 602505 h 8722773"/>
              <a:gd name="connsiteX14" fmla="*/ 533400 w 1128952"/>
              <a:gd name="connsiteY14" fmla="*/ 602505 h 8722773"/>
              <a:gd name="connsiteX0" fmla="*/ 533400 w 1109048"/>
              <a:gd name="connsiteY0" fmla="*/ 602505 h 8722773"/>
              <a:gd name="connsiteX1" fmla="*/ 533400 w 1109048"/>
              <a:gd name="connsiteY1" fmla="*/ 602505 h 8722773"/>
              <a:gd name="connsiteX2" fmla="*/ 910571 w 1109048"/>
              <a:gd name="connsiteY2" fmla="*/ 758735 h 8722773"/>
              <a:gd name="connsiteX3" fmla="*/ 1066800 w 1109048"/>
              <a:gd name="connsiteY3" fmla="*/ 1135906 h 8722773"/>
              <a:gd name="connsiteX4" fmla="*/ 1109048 w 1109048"/>
              <a:gd name="connsiteY4" fmla="*/ 7478466 h 8722773"/>
              <a:gd name="connsiteX5" fmla="*/ 1066800 w 1109048"/>
              <a:gd name="connsiteY5" fmla="*/ 8722773 h 8722773"/>
              <a:gd name="connsiteX6" fmla="*/ 1066800 w 1109048"/>
              <a:gd name="connsiteY6" fmla="*/ 8722773 h 8722773"/>
              <a:gd name="connsiteX7" fmla="*/ 1066800 w 1109048"/>
              <a:gd name="connsiteY7" fmla="*/ 8722773 h 8722773"/>
              <a:gd name="connsiteX8" fmla="*/ 0 w 1109048"/>
              <a:gd name="connsiteY8" fmla="*/ 8722773 h 8722773"/>
              <a:gd name="connsiteX9" fmla="*/ 0 w 1109048"/>
              <a:gd name="connsiteY9" fmla="*/ 8722773 h 8722773"/>
              <a:gd name="connsiteX10" fmla="*/ 0 w 1109048"/>
              <a:gd name="connsiteY10" fmla="*/ 8722773 h 8722773"/>
              <a:gd name="connsiteX11" fmla="*/ 0 w 1109048"/>
              <a:gd name="connsiteY11" fmla="*/ 1135905 h 8722773"/>
              <a:gd name="connsiteX12" fmla="*/ 156230 w 1109048"/>
              <a:gd name="connsiteY12" fmla="*/ 758734 h 8722773"/>
              <a:gd name="connsiteX13" fmla="*/ 533401 w 1109048"/>
              <a:gd name="connsiteY13" fmla="*/ 602505 h 8722773"/>
              <a:gd name="connsiteX14" fmla="*/ 533400 w 1109048"/>
              <a:gd name="connsiteY14" fmla="*/ 602505 h 8722773"/>
              <a:gd name="connsiteX0" fmla="*/ 533400 w 1109048"/>
              <a:gd name="connsiteY0" fmla="*/ 602799 h 8723067"/>
              <a:gd name="connsiteX1" fmla="*/ 533400 w 1109048"/>
              <a:gd name="connsiteY1" fmla="*/ 602799 h 8723067"/>
              <a:gd name="connsiteX2" fmla="*/ 910571 w 1109048"/>
              <a:gd name="connsiteY2" fmla="*/ 759029 h 8723067"/>
              <a:gd name="connsiteX3" fmla="*/ 1066800 w 1109048"/>
              <a:gd name="connsiteY3" fmla="*/ 1136200 h 8723067"/>
              <a:gd name="connsiteX4" fmla="*/ 1109048 w 1109048"/>
              <a:gd name="connsiteY4" fmla="*/ 7478760 h 8723067"/>
              <a:gd name="connsiteX5" fmla="*/ 1066800 w 1109048"/>
              <a:gd name="connsiteY5" fmla="*/ 8723067 h 8723067"/>
              <a:gd name="connsiteX6" fmla="*/ 1066800 w 1109048"/>
              <a:gd name="connsiteY6" fmla="*/ 8723067 h 8723067"/>
              <a:gd name="connsiteX7" fmla="*/ 1066800 w 1109048"/>
              <a:gd name="connsiteY7" fmla="*/ 8723067 h 8723067"/>
              <a:gd name="connsiteX8" fmla="*/ 0 w 1109048"/>
              <a:gd name="connsiteY8" fmla="*/ 8723067 h 8723067"/>
              <a:gd name="connsiteX9" fmla="*/ 0 w 1109048"/>
              <a:gd name="connsiteY9" fmla="*/ 8723067 h 8723067"/>
              <a:gd name="connsiteX10" fmla="*/ 0 w 1109048"/>
              <a:gd name="connsiteY10" fmla="*/ 8723067 h 8723067"/>
              <a:gd name="connsiteX11" fmla="*/ 0 w 1109048"/>
              <a:gd name="connsiteY11" fmla="*/ 1136199 h 8723067"/>
              <a:gd name="connsiteX12" fmla="*/ 156230 w 1109048"/>
              <a:gd name="connsiteY12" fmla="*/ 759028 h 8723067"/>
              <a:gd name="connsiteX13" fmla="*/ 533401 w 1109048"/>
              <a:gd name="connsiteY13" fmla="*/ 602799 h 8723067"/>
              <a:gd name="connsiteX14" fmla="*/ 533400 w 1109048"/>
              <a:gd name="connsiteY14" fmla="*/ 602799 h 8723067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1066800 w 1109048"/>
              <a:gd name="connsiteY6" fmla="*/ 8120268 h 8120268"/>
              <a:gd name="connsiteX7" fmla="*/ 1066800 w 1109048"/>
              <a:gd name="connsiteY7" fmla="*/ 8120268 h 8120268"/>
              <a:gd name="connsiteX8" fmla="*/ 0 w 1109048"/>
              <a:gd name="connsiteY8" fmla="*/ 8120268 h 8120268"/>
              <a:gd name="connsiteX9" fmla="*/ 0 w 1109048"/>
              <a:gd name="connsiteY9" fmla="*/ 8120268 h 8120268"/>
              <a:gd name="connsiteX10" fmla="*/ 0 w 1109048"/>
              <a:gd name="connsiteY10" fmla="*/ 8120268 h 8120268"/>
              <a:gd name="connsiteX11" fmla="*/ 0 w 1109048"/>
              <a:gd name="connsiteY11" fmla="*/ 533400 h 8120268"/>
              <a:gd name="connsiteX12" fmla="*/ 156230 w 1109048"/>
              <a:gd name="connsiteY12" fmla="*/ 156229 h 8120268"/>
              <a:gd name="connsiteX13" fmla="*/ 533401 w 1109048"/>
              <a:gd name="connsiteY13" fmla="*/ 0 h 8120268"/>
              <a:gd name="connsiteX14" fmla="*/ 533400 w 1109048"/>
              <a:gd name="connsiteY14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1066800 w 1109048"/>
              <a:gd name="connsiteY6" fmla="*/ 8120268 h 8120268"/>
              <a:gd name="connsiteX7" fmla="*/ 852372 w 1109048"/>
              <a:gd name="connsiteY7" fmla="*/ 8083096 h 8120268"/>
              <a:gd name="connsiteX8" fmla="*/ 0 w 1109048"/>
              <a:gd name="connsiteY8" fmla="*/ 8120268 h 8120268"/>
              <a:gd name="connsiteX9" fmla="*/ 0 w 1109048"/>
              <a:gd name="connsiteY9" fmla="*/ 8120268 h 8120268"/>
              <a:gd name="connsiteX10" fmla="*/ 0 w 1109048"/>
              <a:gd name="connsiteY10" fmla="*/ 8120268 h 8120268"/>
              <a:gd name="connsiteX11" fmla="*/ 0 w 1109048"/>
              <a:gd name="connsiteY11" fmla="*/ 533400 h 8120268"/>
              <a:gd name="connsiteX12" fmla="*/ 156230 w 1109048"/>
              <a:gd name="connsiteY12" fmla="*/ 156229 h 8120268"/>
              <a:gd name="connsiteX13" fmla="*/ 533401 w 1109048"/>
              <a:gd name="connsiteY13" fmla="*/ 0 h 8120268"/>
              <a:gd name="connsiteX14" fmla="*/ 533400 w 1109048"/>
              <a:gd name="connsiteY14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1066800 w 1109048"/>
              <a:gd name="connsiteY6" fmla="*/ 8120268 h 8120268"/>
              <a:gd name="connsiteX7" fmla="*/ 1084010 w 1109048"/>
              <a:gd name="connsiteY7" fmla="*/ 8053661 h 8120268"/>
              <a:gd name="connsiteX8" fmla="*/ 852372 w 1109048"/>
              <a:gd name="connsiteY8" fmla="*/ 8083096 h 8120268"/>
              <a:gd name="connsiteX9" fmla="*/ 0 w 1109048"/>
              <a:gd name="connsiteY9" fmla="*/ 8120268 h 8120268"/>
              <a:gd name="connsiteX10" fmla="*/ 0 w 1109048"/>
              <a:gd name="connsiteY10" fmla="*/ 8120268 h 8120268"/>
              <a:gd name="connsiteX11" fmla="*/ 0 w 1109048"/>
              <a:gd name="connsiteY11" fmla="*/ 8120268 h 8120268"/>
              <a:gd name="connsiteX12" fmla="*/ 0 w 1109048"/>
              <a:gd name="connsiteY12" fmla="*/ 533400 h 8120268"/>
              <a:gd name="connsiteX13" fmla="*/ 156230 w 1109048"/>
              <a:gd name="connsiteY13" fmla="*/ 156229 h 8120268"/>
              <a:gd name="connsiteX14" fmla="*/ 533401 w 1109048"/>
              <a:gd name="connsiteY14" fmla="*/ 0 h 8120268"/>
              <a:gd name="connsiteX15" fmla="*/ 533400 w 1109048"/>
              <a:gd name="connsiteY15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1066800 w 1109048"/>
              <a:gd name="connsiteY6" fmla="*/ 8120268 h 8120268"/>
              <a:gd name="connsiteX7" fmla="*/ 852372 w 1109048"/>
              <a:gd name="connsiteY7" fmla="*/ 8083096 h 8120268"/>
              <a:gd name="connsiteX8" fmla="*/ 0 w 1109048"/>
              <a:gd name="connsiteY8" fmla="*/ 8120268 h 8120268"/>
              <a:gd name="connsiteX9" fmla="*/ 0 w 1109048"/>
              <a:gd name="connsiteY9" fmla="*/ 8120268 h 8120268"/>
              <a:gd name="connsiteX10" fmla="*/ 0 w 1109048"/>
              <a:gd name="connsiteY10" fmla="*/ 8120268 h 8120268"/>
              <a:gd name="connsiteX11" fmla="*/ 0 w 1109048"/>
              <a:gd name="connsiteY11" fmla="*/ 533400 h 8120268"/>
              <a:gd name="connsiteX12" fmla="*/ 156230 w 1109048"/>
              <a:gd name="connsiteY12" fmla="*/ 156229 h 8120268"/>
              <a:gd name="connsiteX13" fmla="*/ 533401 w 1109048"/>
              <a:gd name="connsiteY13" fmla="*/ 0 h 8120268"/>
              <a:gd name="connsiteX14" fmla="*/ 533400 w 1109048"/>
              <a:gd name="connsiteY14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852372 w 1109048"/>
              <a:gd name="connsiteY6" fmla="*/ 8083096 h 8120268"/>
              <a:gd name="connsiteX7" fmla="*/ 0 w 1109048"/>
              <a:gd name="connsiteY7" fmla="*/ 8120268 h 8120268"/>
              <a:gd name="connsiteX8" fmla="*/ 0 w 1109048"/>
              <a:gd name="connsiteY8" fmla="*/ 8120268 h 8120268"/>
              <a:gd name="connsiteX9" fmla="*/ 0 w 1109048"/>
              <a:gd name="connsiteY9" fmla="*/ 8120268 h 8120268"/>
              <a:gd name="connsiteX10" fmla="*/ 0 w 1109048"/>
              <a:gd name="connsiteY10" fmla="*/ 533400 h 8120268"/>
              <a:gd name="connsiteX11" fmla="*/ 156230 w 1109048"/>
              <a:gd name="connsiteY11" fmla="*/ 156229 h 8120268"/>
              <a:gd name="connsiteX12" fmla="*/ 533401 w 1109048"/>
              <a:gd name="connsiteY12" fmla="*/ 0 h 8120268"/>
              <a:gd name="connsiteX13" fmla="*/ 533400 w 1109048"/>
              <a:gd name="connsiteY13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852372 w 1109048"/>
              <a:gd name="connsiteY5" fmla="*/ 8083096 h 8120268"/>
              <a:gd name="connsiteX6" fmla="*/ 0 w 1109048"/>
              <a:gd name="connsiteY6" fmla="*/ 8120268 h 8120268"/>
              <a:gd name="connsiteX7" fmla="*/ 0 w 1109048"/>
              <a:gd name="connsiteY7" fmla="*/ 8120268 h 8120268"/>
              <a:gd name="connsiteX8" fmla="*/ 0 w 1109048"/>
              <a:gd name="connsiteY8" fmla="*/ 8120268 h 8120268"/>
              <a:gd name="connsiteX9" fmla="*/ 0 w 1109048"/>
              <a:gd name="connsiteY9" fmla="*/ 533400 h 8120268"/>
              <a:gd name="connsiteX10" fmla="*/ 156230 w 1109048"/>
              <a:gd name="connsiteY10" fmla="*/ 156229 h 8120268"/>
              <a:gd name="connsiteX11" fmla="*/ 533401 w 1109048"/>
              <a:gd name="connsiteY11" fmla="*/ 0 h 8120268"/>
              <a:gd name="connsiteX12" fmla="*/ 533400 w 1109048"/>
              <a:gd name="connsiteY12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852372 w 1109048"/>
              <a:gd name="connsiteY5" fmla="*/ 8083096 h 8120268"/>
              <a:gd name="connsiteX6" fmla="*/ 0 w 1109048"/>
              <a:gd name="connsiteY6" fmla="*/ 8120268 h 8120268"/>
              <a:gd name="connsiteX7" fmla="*/ 0 w 1109048"/>
              <a:gd name="connsiteY7" fmla="*/ 8120268 h 8120268"/>
              <a:gd name="connsiteX8" fmla="*/ 17782 w 1109048"/>
              <a:gd name="connsiteY8" fmla="*/ 7974865 h 8120268"/>
              <a:gd name="connsiteX9" fmla="*/ 0 w 1109048"/>
              <a:gd name="connsiteY9" fmla="*/ 533400 h 8120268"/>
              <a:gd name="connsiteX10" fmla="*/ 156230 w 1109048"/>
              <a:gd name="connsiteY10" fmla="*/ 156229 h 8120268"/>
              <a:gd name="connsiteX11" fmla="*/ 533401 w 1109048"/>
              <a:gd name="connsiteY11" fmla="*/ 0 h 8120268"/>
              <a:gd name="connsiteX12" fmla="*/ 533400 w 1109048"/>
              <a:gd name="connsiteY12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852372 w 1109048"/>
              <a:gd name="connsiteY5" fmla="*/ 8083096 h 8120268"/>
              <a:gd name="connsiteX6" fmla="*/ 0 w 1109048"/>
              <a:gd name="connsiteY6" fmla="*/ 8120268 h 8120268"/>
              <a:gd name="connsiteX7" fmla="*/ 17782 w 1109048"/>
              <a:gd name="connsiteY7" fmla="*/ 7974865 h 8120268"/>
              <a:gd name="connsiteX8" fmla="*/ 0 w 1109048"/>
              <a:gd name="connsiteY8" fmla="*/ 533400 h 8120268"/>
              <a:gd name="connsiteX9" fmla="*/ 156230 w 1109048"/>
              <a:gd name="connsiteY9" fmla="*/ 156229 h 8120268"/>
              <a:gd name="connsiteX10" fmla="*/ 533401 w 1109048"/>
              <a:gd name="connsiteY10" fmla="*/ 0 h 8120268"/>
              <a:gd name="connsiteX11" fmla="*/ 533400 w 1109048"/>
              <a:gd name="connsiteY11" fmla="*/ 0 h 8120268"/>
              <a:gd name="connsiteX0" fmla="*/ 533400 w 1109048"/>
              <a:gd name="connsiteY0" fmla="*/ 0 h 8083096"/>
              <a:gd name="connsiteX1" fmla="*/ 533400 w 1109048"/>
              <a:gd name="connsiteY1" fmla="*/ 0 h 8083096"/>
              <a:gd name="connsiteX2" fmla="*/ 910571 w 1109048"/>
              <a:gd name="connsiteY2" fmla="*/ 156230 h 8083096"/>
              <a:gd name="connsiteX3" fmla="*/ 1066800 w 1109048"/>
              <a:gd name="connsiteY3" fmla="*/ 533401 h 8083096"/>
              <a:gd name="connsiteX4" fmla="*/ 1109048 w 1109048"/>
              <a:gd name="connsiteY4" fmla="*/ 6875961 h 8083096"/>
              <a:gd name="connsiteX5" fmla="*/ 852372 w 1109048"/>
              <a:gd name="connsiteY5" fmla="*/ 8083096 h 8083096"/>
              <a:gd name="connsiteX6" fmla="*/ 17782 w 1109048"/>
              <a:gd name="connsiteY6" fmla="*/ 7974865 h 8083096"/>
              <a:gd name="connsiteX7" fmla="*/ 0 w 1109048"/>
              <a:gd name="connsiteY7" fmla="*/ 533400 h 8083096"/>
              <a:gd name="connsiteX8" fmla="*/ 156230 w 1109048"/>
              <a:gd name="connsiteY8" fmla="*/ 156229 h 8083096"/>
              <a:gd name="connsiteX9" fmla="*/ 533401 w 1109048"/>
              <a:gd name="connsiteY9" fmla="*/ 0 h 8083096"/>
              <a:gd name="connsiteX10" fmla="*/ 533400 w 1109048"/>
              <a:gd name="connsiteY10" fmla="*/ 0 h 8083096"/>
              <a:gd name="connsiteX0" fmla="*/ 533400 w 1100209"/>
              <a:gd name="connsiteY0" fmla="*/ 0 h 8083096"/>
              <a:gd name="connsiteX1" fmla="*/ 533400 w 1100209"/>
              <a:gd name="connsiteY1" fmla="*/ 0 h 8083096"/>
              <a:gd name="connsiteX2" fmla="*/ 910571 w 1100209"/>
              <a:gd name="connsiteY2" fmla="*/ 156230 h 8083096"/>
              <a:gd name="connsiteX3" fmla="*/ 1066800 w 1100209"/>
              <a:gd name="connsiteY3" fmla="*/ 533401 h 8083096"/>
              <a:gd name="connsiteX4" fmla="*/ 1100209 w 1100209"/>
              <a:gd name="connsiteY4" fmla="*/ 6755640 h 8083096"/>
              <a:gd name="connsiteX5" fmla="*/ 852372 w 1100209"/>
              <a:gd name="connsiteY5" fmla="*/ 8083096 h 8083096"/>
              <a:gd name="connsiteX6" fmla="*/ 17782 w 1100209"/>
              <a:gd name="connsiteY6" fmla="*/ 7974865 h 8083096"/>
              <a:gd name="connsiteX7" fmla="*/ 0 w 1100209"/>
              <a:gd name="connsiteY7" fmla="*/ 533400 h 8083096"/>
              <a:gd name="connsiteX8" fmla="*/ 156230 w 1100209"/>
              <a:gd name="connsiteY8" fmla="*/ 156229 h 8083096"/>
              <a:gd name="connsiteX9" fmla="*/ 533401 w 1100209"/>
              <a:gd name="connsiteY9" fmla="*/ 0 h 8083096"/>
              <a:gd name="connsiteX10" fmla="*/ 533400 w 1100209"/>
              <a:gd name="connsiteY10" fmla="*/ 0 h 8083096"/>
              <a:gd name="connsiteX0" fmla="*/ 533400 w 1100209"/>
              <a:gd name="connsiteY0" fmla="*/ 0 h 8104720"/>
              <a:gd name="connsiteX1" fmla="*/ 533400 w 1100209"/>
              <a:gd name="connsiteY1" fmla="*/ 0 h 8104720"/>
              <a:gd name="connsiteX2" fmla="*/ 910571 w 1100209"/>
              <a:gd name="connsiteY2" fmla="*/ 156230 h 8104720"/>
              <a:gd name="connsiteX3" fmla="*/ 1066800 w 1100209"/>
              <a:gd name="connsiteY3" fmla="*/ 533401 h 8104720"/>
              <a:gd name="connsiteX4" fmla="*/ 1100209 w 1100209"/>
              <a:gd name="connsiteY4" fmla="*/ 6755640 h 8104720"/>
              <a:gd name="connsiteX5" fmla="*/ 848624 w 1100209"/>
              <a:gd name="connsiteY5" fmla="*/ 8104720 h 8104720"/>
              <a:gd name="connsiteX6" fmla="*/ 17782 w 1100209"/>
              <a:gd name="connsiteY6" fmla="*/ 7974865 h 8104720"/>
              <a:gd name="connsiteX7" fmla="*/ 0 w 1100209"/>
              <a:gd name="connsiteY7" fmla="*/ 533400 h 8104720"/>
              <a:gd name="connsiteX8" fmla="*/ 156230 w 1100209"/>
              <a:gd name="connsiteY8" fmla="*/ 156229 h 8104720"/>
              <a:gd name="connsiteX9" fmla="*/ 533401 w 1100209"/>
              <a:gd name="connsiteY9" fmla="*/ 0 h 8104720"/>
              <a:gd name="connsiteX10" fmla="*/ 533400 w 1100209"/>
              <a:gd name="connsiteY10" fmla="*/ 0 h 8104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00209" h="8104720">
                <a:moveTo>
                  <a:pt x="533400" y="0"/>
                </a:moveTo>
                <a:lnTo>
                  <a:pt x="533400" y="0"/>
                </a:lnTo>
                <a:cubicBezTo>
                  <a:pt x="674867" y="0"/>
                  <a:pt x="810539" y="56198"/>
                  <a:pt x="910571" y="156230"/>
                </a:cubicBezTo>
                <a:cubicBezTo>
                  <a:pt x="1010603" y="256262"/>
                  <a:pt x="1055019" y="390601"/>
                  <a:pt x="1066800" y="533401"/>
                </a:cubicBezTo>
                <a:cubicBezTo>
                  <a:pt x="1066437" y="2679490"/>
                  <a:pt x="1093715" y="6711917"/>
                  <a:pt x="1100209" y="6755640"/>
                </a:cubicBezTo>
                <a:lnTo>
                  <a:pt x="848624" y="8104720"/>
                </a:lnTo>
                <a:lnTo>
                  <a:pt x="17782" y="7974865"/>
                </a:lnTo>
                <a:cubicBezTo>
                  <a:pt x="11855" y="5494377"/>
                  <a:pt x="5927" y="3013888"/>
                  <a:pt x="0" y="533400"/>
                </a:cubicBezTo>
                <a:cubicBezTo>
                  <a:pt x="0" y="391933"/>
                  <a:pt x="56198" y="256261"/>
                  <a:pt x="156230" y="156229"/>
                </a:cubicBezTo>
                <a:cubicBezTo>
                  <a:pt x="256262" y="56197"/>
                  <a:pt x="391935" y="0"/>
                  <a:pt x="533401" y="0"/>
                </a:cubicBezTo>
                <a:lnTo>
                  <a:pt x="533400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7" name="Freeform 36"/>
          <p:cNvSpPr/>
          <p:nvPr/>
        </p:nvSpPr>
        <p:spPr>
          <a:xfrm rot="15600000" flipH="1" flipV="1">
            <a:off x="3393402" y="-445315"/>
            <a:ext cx="2008191" cy="9264100"/>
          </a:xfrm>
          <a:custGeom>
            <a:avLst/>
            <a:gdLst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0 w 2209695"/>
              <a:gd name="connsiteY9" fmla="*/ 9154402 h 9154402"/>
              <a:gd name="connsiteX10" fmla="*/ 0 w 2209695"/>
              <a:gd name="connsiteY10" fmla="*/ 1104848 h 9154402"/>
              <a:gd name="connsiteX11" fmla="*/ 323604 w 2209695"/>
              <a:gd name="connsiteY11" fmla="*/ 323603 h 9154402"/>
              <a:gd name="connsiteX12" fmla="*/ 1104850 w 2209695"/>
              <a:gd name="connsiteY12" fmla="*/ 2 h 9154402"/>
              <a:gd name="connsiteX13" fmla="*/ 1104848 w 2209695"/>
              <a:gd name="connsiteY13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0 w 2209695"/>
              <a:gd name="connsiteY9" fmla="*/ 9154402 h 9154402"/>
              <a:gd name="connsiteX10" fmla="*/ 1503 w 2209695"/>
              <a:gd name="connsiteY10" fmla="*/ 8780893 h 9154402"/>
              <a:gd name="connsiteX11" fmla="*/ 0 w 2209695"/>
              <a:gd name="connsiteY11" fmla="*/ 1104848 h 9154402"/>
              <a:gd name="connsiteX12" fmla="*/ 323604 w 2209695"/>
              <a:gd name="connsiteY12" fmla="*/ 323603 h 9154402"/>
              <a:gd name="connsiteX13" fmla="*/ 1104850 w 2209695"/>
              <a:gd name="connsiteY13" fmla="*/ 2 h 9154402"/>
              <a:gd name="connsiteX14" fmla="*/ 1104848 w 2209695"/>
              <a:gd name="connsiteY14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1503 w 2209695"/>
              <a:gd name="connsiteY9" fmla="*/ 8780893 h 9154402"/>
              <a:gd name="connsiteX10" fmla="*/ 0 w 2209695"/>
              <a:gd name="connsiteY10" fmla="*/ 1104848 h 9154402"/>
              <a:gd name="connsiteX11" fmla="*/ 323604 w 2209695"/>
              <a:gd name="connsiteY11" fmla="*/ 323603 h 9154402"/>
              <a:gd name="connsiteX12" fmla="*/ 1104850 w 2209695"/>
              <a:gd name="connsiteY12" fmla="*/ 2 h 9154402"/>
              <a:gd name="connsiteX13" fmla="*/ 1104848 w 2209695"/>
              <a:gd name="connsiteY13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1503 w 2209695"/>
              <a:gd name="connsiteY8" fmla="*/ 8780893 h 9154402"/>
              <a:gd name="connsiteX9" fmla="*/ 0 w 2209695"/>
              <a:gd name="connsiteY9" fmla="*/ 1104848 h 9154402"/>
              <a:gd name="connsiteX10" fmla="*/ 323604 w 2209695"/>
              <a:gd name="connsiteY10" fmla="*/ 323603 h 9154402"/>
              <a:gd name="connsiteX11" fmla="*/ 1104850 w 2209695"/>
              <a:gd name="connsiteY11" fmla="*/ 2 h 9154402"/>
              <a:gd name="connsiteX12" fmla="*/ 1104848 w 2209695"/>
              <a:gd name="connsiteY12" fmla="*/ 0 h 9154402"/>
              <a:gd name="connsiteX0" fmla="*/ 1144487 w 2249334"/>
              <a:gd name="connsiteY0" fmla="*/ 0 h 9154755"/>
              <a:gd name="connsiteX1" fmla="*/ 1144487 w 2249334"/>
              <a:gd name="connsiteY1" fmla="*/ 0 h 9154755"/>
              <a:gd name="connsiteX2" fmla="*/ 1925732 w 2249334"/>
              <a:gd name="connsiteY2" fmla="*/ 323604 h 9154755"/>
              <a:gd name="connsiteX3" fmla="*/ 2249333 w 2249334"/>
              <a:gd name="connsiteY3" fmla="*/ 1104850 h 9154755"/>
              <a:gd name="connsiteX4" fmla="*/ 2249334 w 2249334"/>
              <a:gd name="connsiteY4" fmla="*/ 9154402 h 9154755"/>
              <a:gd name="connsiteX5" fmla="*/ 2249334 w 2249334"/>
              <a:gd name="connsiteY5" fmla="*/ 9154402 h 9154755"/>
              <a:gd name="connsiteX6" fmla="*/ 2249334 w 2249334"/>
              <a:gd name="connsiteY6" fmla="*/ 9154402 h 9154755"/>
              <a:gd name="connsiteX7" fmla="*/ 0 w 2249334"/>
              <a:gd name="connsiteY7" fmla="*/ 9154755 h 9154755"/>
              <a:gd name="connsiteX8" fmla="*/ 41142 w 2249334"/>
              <a:gd name="connsiteY8" fmla="*/ 8780893 h 9154755"/>
              <a:gd name="connsiteX9" fmla="*/ 39639 w 2249334"/>
              <a:gd name="connsiteY9" fmla="*/ 1104848 h 9154755"/>
              <a:gd name="connsiteX10" fmla="*/ 363243 w 2249334"/>
              <a:gd name="connsiteY10" fmla="*/ 323603 h 9154755"/>
              <a:gd name="connsiteX11" fmla="*/ 1144489 w 2249334"/>
              <a:gd name="connsiteY11" fmla="*/ 2 h 9154755"/>
              <a:gd name="connsiteX12" fmla="*/ 1144487 w 2249334"/>
              <a:gd name="connsiteY12" fmla="*/ 0 h 9154755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1503 w 2209695"/>
              <a:gd name="connsiteY7" fmla="*/ 8780893 h 9154402"/>
              <a:gd name="connsiteX8" fmla="*/ 0 w 2209695"/>
              <a:gd name="connsiteY8" fmla="*/ 1104848 h 9154402"/>
              <a:gd name="connsiteX9" fmla="*/ 323604 w 2209695"/>
              <a:gd name="connsiteY9" fmla="*/ 323603 h 9154402"/>
              <a:gd name="connsiteX10" fmla="*/ 1104850 w 2209695"/>
              <a:gd name="connsiteY10" fmla="*/ 2 h 9154402"/>
              <a:gd name="connsiteX11" fmla="*/ 1104848 w 2209695"/>
              <a:gd name="connsiteY11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37157 w 2209695"/>
              <a:gd name="connsiteY7" fmla="*/ 8792966 h 9154402"/>
              <a:gd name="connsiteX8" fmla="*/ 0 w 2209695"/>
              <a:gd name="connsiteY8" fmla="*/ 1104848 h 9154402"/>
              <a:gd name="connsiteX9" fmla="*/ 323604 w 2209695"/>
              <a:gd name="connsiteY9" fmla="*/ 323603 h 9154402"/>
              <a:gd name="connsiteX10" fmla="*/ 1104850 w 2209695"/>
              <a:gd name="connsiteY10" fmla="*/ 2 h 9154402"/>
              <a:gd name="connsiteX11" fmla="*/ 1104848 w 2209695"/>
              <a:gd name="connsiteY11" fmla="*/ 0 h 9154402"/>
              <a:gd name="connsiteX0" fmla="*/ 37157 w 2301135"/>
              <a:gd name="connsiteY0" fmla="*/ 8792966 h 9245842"/>
              <a:gd name="connsiteX1" fmla="*/ 0 w 2301135"/>
              <a:gd name="connsiteY1" fmla="*/ 1104848 h 9245842"/>
              <a:gd name="connsiteX2" fmla="*/ 323604 w 2301135"/>
              <a:gd name="connsiteY2" fmla="*/ 323603 h 9245842"/>
              <a:gd name="connsiteX3" fmla="*/ 1104850 w 2301135"/>
              <a:gd name="connsiteY3" fmla="*/ 2 h 9245842"/>
              <a:gd name="connsiteX4" fmla="*/ 1104848 w 2301135"/>
              <a:gd name="connsiteY4" fmla="*/ 0 h 9245842"/>
              <a:gd name="connsiteX5" fmla="*/ 1104848 w 2301135"/>
              <a:gd name="connsiteY5" fmla="*/ 0 h 9245842"/>
              <a:gd name="connsiteX6" fmla="*/ 1886093 w 2301135"/>
              <a:gd name="connsiteY6" fmla="*/ 323604 h 9245842"/>
              <a:gd name="connsiteX7" fmla="*/ 2209694 w 2301135"/>
              <a:gd name="connsiteY7" fmla="*/ 1104850 h 9245842"/>
              <a:gd name="connsiteX8" fmla="*/ 2209695 w 2301135"/>
              <a:gd name="connsiteY8" fmla="*/ 9154402 h 9245842"/>
              <a:gd name="connsiteX9" fmla="*/ 2209695 w 2301135"/>
              <a:gd name="connsiteY9" fmla="*/ 9154402 h 9245842"/>
              <a:gd name="connsiteX10" fmla="*/ 2301135 w 2301135"/>
              <a:gd name="connsiteY10" fmla="*/ 9245842 h 9245842"/>
              <a:gd name="connsiteX0" fmla="*/ 37157 w 2209695"/>
              <a:gd name="connsiteY0" fmla="*/ 8792966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  <a:gd name="connsiteX0" fmla="*/ 93577 w 2209695"/>
              <a:gd name="connsiteY0" fmla="*/ 8811781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09695" h="9154402">
                <a:moveTo>
                  <a:pt x="93577" y="8811781"/>
                </a:moveTo>
                <a:lnTo>
                  <a:pt x="0" y="1104848"/>
                </a:lnTo>
                <a:cubicBezTo>
                  <a:pt x="0" y="811824"/>
                  <a:pt x="116404" y="530802"/>
                  <a:pt x="323604" y="323603"/>
                </a:cubicBezTo>
                <a:cubicBezTo>
                  <a:pt x="530804" y="116404"/>
                  <a:pt x="811826" y="1"/>
                  <a:pt x="1104850" y="2"/>
                </a:cubicBezTo>
                <a:lnTo>
                  <a:pt x="1104848" y="0"/>
                </a:lnTo>
                <a:lnTo>
                  <a:pt x="1104848" y="0"/>
                </a:lnTo>
                <a:cubicBezTo>
                  <a:pt x="1397872" y="0"/>
                  <a:pt x="1678894" y="116404"/>
                  <a:pt x="1886093" y="323604"/>
                </a:cubicBezTo>
                <a:cubicBezTo>
                  <a:pt x="2093292" y="530804"/>
                  <a:pt x="2209695" y="811826"/>
                  <a:pt x="2209694" y="1104850"/>
                </a:cubicBezTo>
                <a:cubicBezTo>
                  <a:pt x="2209694" y="3788034"/>
                  <a:pt x="2209695" y="6471218"/>
                  <a:pt x="2209695" y="9154402"/>
                </a:cubicBezTo>
                <a:lnTo>
                  <a:pt x="2209695" y="9154402"/>
                </a:lnTo>
              </a:path>
            </a:pathLst>
          </a:custGeom>
          <a:solidFill>
            <a:srgbClr val="073779">
              <a:alpha val="80000"/>
            </a:srgbClr>
          </a:solidFill>
          <a:ln w="25400">
            <a:solidFill>
              <a:schemeClr val="accent2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21000000">
            <a:off x="887172" y="5303003"/>
            <a:ext cx="6904501" cy="977900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r" defTabSz="914400" rtl="0" eaLnBrk="1" latinLnBrk="0" hangingPunct="1">
              <a:spcAft>
                <a:spcPts val="0"/>
              </a:spcAft>
              <a:buFontTx/>
              <a:buNone/>
              <a:defRPr sz="2400" kern="120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2786799" y="-981635"/>
            <a:ext cx="4391155" cy="2734235"/>
            <a:chOff x="2786799" y="-981635"/>
            <a:chExt cx="4391155" cy="2734235"/>
          </a:xfrm>
        </p:grpSpPr>
        <p:sp>
          <p:nvSpPr>
            <p:cNvPr id="17" name="Oval 16"/>
            <p:cNvSpPr/>
            <p:nvPr/>
          </p:nvSpPr>
          <p:spPr>
            <a:xfrm>
              <a:off x="4495800" y="1143000"/>
              <a:ext cx="609600" cy="6096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31" name="Group 30"/>
            <p:cNvGrpSpPr/>
            <p:nvPr/>
          </p:nvGrpSpPr>
          <p:grpSpPr>
            <a:xfrm flipH="1">
              <a:off x="2913529" y="-726141"/>
              <a:ext cx="1671367" cy="1685976"/>
              <a:chOff x="7015433" y="-737502"/>
              <a:chExt cx="1671367" cy="1685976"/>
            </a:xfrm>
          </p:grpSpPr>
          <p:sp>
            <p:nvSpPr>
              <p:cNvPr id="24" name="Arc 23"/>
              <p:cNvSpPr/>
              <p:nvPr/>
            </p:nvSpPr>
            <p:spPr>
              <a:xfrm rot="6387309">
                <a:off x="7124585" y="-846654"/>
                <a:ext cx="1453063" cy="1671367"/>
              </a:xfrm>
              <a:prstGeom prst="arc">
                <a:avLst>
                  <a:gd name="adj1" fmla="val 15179737"/>
                  <a:gd name="adj2" fmla="val 4448027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7624910" y="304800"/>
                <a:ext cx="756423" cy="64367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7062935" y="145351"/>
                <a:ext cx="756423" cy="64367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3352800" y="-981635"/>
              <a:ext cx="3825154" cy="2064221"/>
              <a:chOff x="3441115" y="-977153"/>
              <a:chExt cx="4194039" cy="2064221"/>
            </a:xfrm>
          </p:grpSpPr>
          <p:sp>
            <p:nvSpPr>
              <p:cNvPr id="20" name="Pie 19"/>
              <p:cNvSpPr/>
              <p:nvPr/>
            </p:nvSpPr>
            <p:spPr>
              <a:xfrm>
                <a:off x="3481535" y="-772181"/>
                <a:ext cx="3505316" cy="1521076"/>
              </a:xfrm>
              <a:prstGeom prst="pie">
                <a:avLst>
                  <a:gd name="adj1" fmla="val 22874"/>
                  <a:gd name="adj2" fmla="val 10786258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4607455" y="134134"/>
                <a:ext cx="1023669" cy="952934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2" name="Arc 21"/>
              <p:cNvSpPr/>
              <p:nvPr/>
            </p:nvSpPr>
            <p:spPr>
              <a:xfrm rot="12469977">
                <a:off x="3441115" y="-185498"/>
                <a:ext cx="1133352" cy="831645"/>
              </a:xfrm>
              <a:prstGeom prst="arc">
                <a:avLst>
                  <a:gd name="adj1" fmla="val 11101214"/>
                  <a:gd name="adj2" fmla="val 21230192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7" name="Arc 26"/>
              <p:cNvSpPr/>
              <p:nvPr/>
            </p:nvSpPr>
            <p:spPr>
              <a:xfrm rot="6387309">
                <a:off x="5658551" y="-1047889"/>
                <a:ext cx="1905868" cy="2047339"/>
              </a:xfrm>
              <a:prstGeom prst="arc">
                <a:avLst>
                  <a:gd name="adj1" fmla="val 15243146"/>
                  <a:gd name="adj2" fmla="val 436902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28" name="Oval 27"/>
            <p:cNvSpPr/>
            <p:nvPr/>
          </p:nvSpPr>
          <p:spPr>
            <a:xfrm>
              <a:off x="3063128" y="89647"/>
              <a:ext cx="267260" cy="26726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2" name="Chord 31"/>
            <p:cNvSpPr/>
            <p:nvPr/>
          </p:nvSpPr>
          <p:spPr>
            <a:xfrm rot="17618442">
              <a:off x="2809659" y="-85690"/>
              <a:ext cx="182880" cy="228600"/>
            </a:xfrm>
            <a:prstGeom prst="chor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54" name="Round Same Side Corner Rectangle 53"/>
          <p:cNvSpPr/>
          <p:nvPr/>
        </p:nvSpPr>
        <p:spPr>
          <a:xfrm rot="4733987">
            <a:off x="1458981" y="2141099"/>
            <a:ext cx="809714" cy="260755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>
              <a:alpha val="65000"/>
            </a:schemeClr>
          </a:solidFill>
          <a:ln w="25400">
            <a:solidFill>
              <a:schemeClr val="accent2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2" name="Freeform 51"/>
          <p:cNvSpPr/>
          <p:nvPr/>
        </p:nvSpPr>
        <p:spPr>
          <a:xfrm rot="4733987">
            <a:off x="814850" y="2202342"/>
            <a:ext cx="699135" cy="2512599"/>
          </a:xfrm>
          <a:custGeom>
            <a:avLst/>
            <a:gdLst>
              <a:gd name="connsiteX0" fmla="*/ 370199 w 740398"/>
              <a:gd name="connsiteY0" fmla="*/ 0 h 2607556"/>
              <a:gd name="connsiteX1" fmla="*/ 370199 w 740398"/>
              <a:gd name="connsiteY1" fmla="*/ 0 h 2607556"/>
              <a:gd name="connsiteX2" fmla="*/ 631969 w 740398"/>
              <a:gd name="connsiteY2" fmla="*/ 108429 h 2607556"/>
              <a:gd name="connsiteX3" fmla="*/ 740397 w 740398"/>
              <a:gd name="connsiteY3" fmla="*/ 370199 h 2607556"/>
              <a:gd name="connsiteX4" fmla="*/ 740398 w 740398"/>
              <a:gd name="connsiteY4" fmla="*/ 2607556 h 2607556"/>
              <a:gd name="connsiteX5" fmla="*/ 740398 w 740398"/>
              <a:gd name="connsiteY5" fmla="*/ 2607556 h 2607556"/>
              <a:gd name="connsiteX6" fmla="*/ 740398 w 740398"/>
              <a:gd name="connsiteY6" fmla="*/ 2607556 h 2607556"/>
              <a:gd name="connsiteX7" fmla="*/ 0 w 740398"/>
              <a:gd name="connsiteY7" fmla="*/ 2607556 h 2607556"/>
              <a:gd name="connsiteX8" fmla="*/ 0 w 740398"/>
              <a:gd name="connsiteY8" fmla="*/ 2607556 h 2607556"/>
              <a:gd name="connsiteX9" fmla="*/ 0 w 740398"/>
              <a:gd name="connsiteY9" fmla="*/ 2607556 h 2607556"/>
              <a:gd name="connsiteX10" fmla="*/ 0 w 740398"/>
              <a:gd name="connsiteY10" fmla="*/ 370199 h 2607556"/>
              <a:gd name="connsiteX11" fmla="*/ 108429 w 740398"/>
              <a:gd name="connsiteY11" fmla="*/ 108429 h 2607556"/>
              <a:gd name="connsiteX12" fmla="*/ 370199 w 740398"/>
              <a:gd name="connsiteY12" fmla="*/ 1 h 2607556"/>
              <a:gd name="connsiteX13" fmla="*/ 370199 w 740398"/>
              <a:gd name="connsiteY13" fmla="*/ 0 h 2607556"/>
              <a:gd name="connsiteX0" fmla="*/ 0 w 831838"/>
              <a:gd name="connsiteY0" fmla="*/ 2607556 h 2698996"/>
              <a:gd name="connsiteX1" fmla="*/ 0 w 831838"/>
              <a:gd name="connsiteY1" fmla="*/ 2607556 h 2698996"/>
              <a:gd name="connsiteX2" fmla="*/ 0 w 831838"/>
              <a:gd name="connsiteY2" fmla="*/ 2607556 h 2698996"/>
              <a:gd name="connsiteX3" fmla="*/ 0 w 831838"/>
              <a:gd name="connsiteY3" fmla="*/ 370199 h 2698996"/>
              <a:gd name="connsiteX4" fmla="*/ 108429 w 831838"/>
              <a:gd name="connsiteY4" fmla="*/ 108429 h 2698996"/>
              <a:gd name="connsiteX5" fmla="*/ 370199 w 831838"/>
              <a:gd name="connsiteY5" fmla="*/ 1 h 2698996"/>
              <a:gd name="connsiteX6" fmla="*/ 370199 w 831838"/>
              <a:gd name="connsiteY6" fmla="*/ 0 h 2698996"/>
              <a:gd name="connsiteX7" fmla="*/ 370199 w 831838"/>
              <a:gd name="connsiteY7" fmla="*/ 0 h 2698996"/>
              <a:gd name="connsiteX8" fmla="*/ 631969 w 831838"/>
              <a:gd name="connsiteY8" fmla="*/ 108429 h 2698996"/>
              <a:gd name="connsiteX9" fmla="*/ 740397 w 831838"/>
              <a:gd name="connsiteY9" fmla="*/ 370199 h 2698996"/>
              <a:gd name="connsiteX10" fmla="*/ 740398 w 831838"/>
              <a:gd name="connsiteY10" fmla="*/ 2607556 h 2698996"/>
              <a:gd name="connsiteX11" fmla="*/ 740398 w 831838"/>
              <a:gd name="connsiteY11" fmla="*/ 2607556 h 2698996"/>
              <a:gd name="connsiteX12" fmla="*/ 831838 w 831838"/>
              <a:gd name="connsiteY12" fmla="*/ 2698996 h 2698996"/>
              <a:gd name="connsiteX0" fmla="*/ 19377 w 851215"/>
              <a:gd name="connsiteY0" fmla="*/ 2607556 h 2698996"/>
              <a:gd name="connsiteX1" fmla="*/ 19377 w 851215"/>
              <a:gd name="connsiteY1" fmla="*/ 2607556 h 2698996"/>
              <a:gd name="connsiteX2" fmla="*/ 0 w 851215"/>
              <a:gd name="connsiteY2" fmla="*/ 2357093 h 2698996"/>
              <a:gd name="connsiteX3" fmla="*/ 19377 w 851215"/>
              <a:gd name="connsiteY3" fmla="*/ 370199 h 2698996"/>
              <a:gd name="connsiteX4" fmla="*/ 127806 w 851215"/>
              <a:gd name="connsiteY4" fmla="*/ 108429 h 2698996"/>
              <a:gd name="connsiteX5" fmla="*/ 389576 w 851215"/>
              <a:gd name="connsiteY5" fmla="*/ 1 h 2698996"/>
              <a:gd name="connsiteX6" fmla="*/ 389576 w 851215"/>
              <a:gd name="connsiteY6" fmla="*/ 0 h 2698996"/>
              <a:gd name="connsiteX7" fmla="*/ 389576 w 851215"/>
              <a:gd name="connsiteY7" fmla="*/ 0 h 2698996"/>
              <a:gd name="connsiteX8" fmla="*/ 651346 w 851215"/>
              <a:gd name="connsiteY8" fmla="*/ 108429 h 2698996"/>
              <a:gd name="connsiteX9" fmla="*/ 759774 w 851215"/>
              <a:gd name="connsiteY9" fmla="*/ 370199 h 2698996"/>
              <a:gd name="connsiteX10" fmla="*/ 759775 w 851215"/>
              <a:gd name="connsiteY10" fmla="*/ 2607556 h 2698996"/>
              <a:gd name="connsiteX11" fmla="*/ 759775 w 851215"/>
              <a:gd name="connsiteY11" fmla="*/ 2607556 h 2698996"/>
              <a:gd name="connsiteX12" fmla="*/ 851215 w 851215"/>
              <a:gd name="connsiteY12" fmla="*/ 2698996 h 2698996"/>
              <a:gd name="connsiteX0" fmla="*/ 19377 w 851215"/>
              <a:gd name="connsiteY0" fmla="*/ 2607556 h 2698996"/>
              <a:gd name="connsiteX1" fmla="*/ 0 w 851215"/>
              <a:gd name="connsiteY1" fmla="*/ 2357093 h 2698996"/>
              <a:gd name="connsiteX2" fmla="*/ 19377 w 851215"/>
              <a:gd name="connsiteY2" fmla="*/ 370199 h 2698996"/>
              <a:gd name="connsiteX3" fmla="*/ 127806 w 851215"/>
              <a:gd name="connsiteY3" fmla="*/ 108429 h 2698996"/>
              <a:gd name="connsiteX4" fmla="*/ 389576 w 851215"/>
              <a:gd name="connsiteY4" fmla="*/ 1 h 2698996"/>
              <a:gd name="connsiteX5" fmla="*/ 389576 w 851215"/>
              <a:gd name="connsiteY5" fmla="*/ 0 h 2698996"/>
              <a:gd name="connsiteX6" fmla="*/ 389576 w 851215"/>
              <a:gd name="connsiteY6" fmla="*/ 0 h 2698996"/>
              <a:gd name="connsiteX7" fmla="*/ 651346 w 851215"/>
              <a:gd name="connsiteY7" fmla="*/ 108429 h 2698996"/>
              <a:gd name="connsiteX8" fmla="*/ 759774 w 851215"/>
              <a:gd name="connsiteY8" fmla="*/ 370199 h 2698996"/>
              <a:gd name="connsiteX9" fmla="*/ 759775 w 851215"/>
              <a:gd name="connsiteY9" fmla="*/ 2607556 h 2698996"/>
              <a:gd name="connsiteX10" fmla="*/ 759775 w 851215"/>
              <a:gd name="connsiteY10" fmla="*/ 2607556 h 2698996"/>
              <a:gd name="connsiteX11" fmla="*/ 851215 w 851215"/>
              <a:gd name="connsiteY11" fmla="*/ 2698996 h 2698996"/>
              <a:gd name="connsiteX0" fmla="*/ 0 w 851215"/>
              <a:gd name="connsiteY0" fmla="*/ 2357093 h 2698996"/>
              <a:gd name="connsiteX1" fmla="*/ 19377 w 851215"/>
              <a:gd name="connsiteY1" fmla="*/ 370199 h 2698996"/>
              <a:gd name="connsiteX2" fmla="*/ 127806 w 851215"/>
              <a:gd name="connsiteY2" fmla="*/ 108429 h 2698996"/>
              <a:gd name="connsiteX3" fmla="*/ 389576 w 851215"/>
              <a:gd name="connsiteY3" fmla="*/ 1 h 2698996"/>
              <a:gd name="connsiteX4" fmla="*/ 389576 w 851215"/>
              <a:gd name="connsiteY4" fmla="*/ 0 h 2698996"/>
              <a:gd name="connsiteX5" fmla="*/ 389576 w 851215"/>
              <a:gd name="connsiteY5" fmla="*/ 0 h 2698996"/>
              <a:gd name="connsiteX6" fmla="*/ 651346 w 851215"/>
              <a:gd name="connsiteY6" fmla="*/ 108429 h 2698996"/>
              <a:gd name="connsiteX7" fmla="*/ 759774 w 851215"/>
              <a:gd name="connsiteY7" fmla="*/ 370199 h 2698996"/>
              <a:gd name="connsiteX8" fmla="*/ 759775 w 851215"/>
              <a:gd name="connsiteY8" fmla="*/ 2607556 h 2698996"/>
              <a:gd name="connsiteX9" fmla="*/ 759775 w 851215"/>
              <a:gd name="connsiteY9" fmla="*/ 2607556 h 2698996"/>
              <a:gd name="connsiteX10" fmla="*/ 851215 w 851215"/>
              <a:gd name="connsiteY10" fmla="*/ 2698996 h 2698996"/>
              <a:gd name="connsiteX0" fmla="*/ 0 w 759775"/>
              <a:gd name="connsiteY0" fmla="*/ 2357093 h 2607556"/>
              <a:gd name="connsiteX1" fmla="*/ 19377 w 759775"/>
              <a:gd name="connsiteY1" fmla="*/ 370199 h 2607556"/>
              <a:gd name="connsiteX2" fmla="*/ 127806 w 759775"/>
              <a:gd name="connsiteY2" fmla="*/ 108429 h 2607556"/>
              <a:gd name="connsiteX3" fmla="*/ 389576 w 759775"/>
              <a:gd name="connsiteY3" fmla="*/ 1 h 2607556"/>
              <a:gd name="connsiteX4" fmla="*/ 389576 w 759775"/>
              <a:gd name="connsiteY4" fmla="*/ 0 h 2607556"/>
              <a:gd name="connsiteX5" fmla="*/ 389576 w 759775"/>
              <a:gd name="connsiteY5" fmla="*/ 0 h 2607556"/>
              <a:gd name="connsiteX6" fmla="*/ 651346 w 759775"/>
              <a:gd name="connsiteY6" fmla="*/ 108429 h 2607556"/>
              <a:gd name="connsiteX7" fmla="*/ 759774 w 759775"/>
              <a:gd name="connsiteY7" fmla="*/ 370199 h 2607556"/>
              <a:gd name="connsiteX8" fmla="*/ 759775 w 759775"/>
              <a:gd name="connsiteY8" fmla="*/ 2607556 h 2607556"/>
              <a:gd name="connsiteX9" fmla="*/ 759775 w 759775"/>
              <a:gd name="connsiteY9" fmla="*/ 2607556 h 2607556"/>
              <a:gd name="connsiteX0" fmla="*/ 0 w 764702"/>
              <a:gd name="connsiteY0" fmla="*/ 2357093 h 2607556"/>
              <a:gd name="connsiteX1" fmla="*/ 19377 w 764702"/>
              <a:gd name="connsiteY1" fmla="*/ 370199 h 2607556"/>
              <a:gd name="connsiteX2" fmla="*/ 127806 w 764702"/>
              <a:gd name="connsiteY2" fmla="*/ 108429 h 2607556"/>
              <a:gd name="connsiteX3" fmla="*/ 389576 w 764702"/>
              <a:gd name="connsiteY3" fmla="*/ 1 h 2607556"/>
              <a:gd name="connsiteX4" fmla="*/ 389576 w 764702"/>
              <a:gd name="connsiteY4" fmla="*/ 0 h 2607556"/>
              <a:gd name="connsiteX5" fmla="*/ 389576 w 764702"/>
              <a:gd name="connsiteY5" fmla="*/ 0 h 2607556"/>
              <a:gd name="connsiteX6" fmla="*/ 651346 w 764702"/>
              <a:gd name="connsiteY6" fmla="*/ 108429 h 2607556"/>
              <a:gd name="connsiteX7" fmla="*/ 759774 w 764702"/>
              <a:gd name="connsiteY7" fmla="*/ 370199 h 2607556"/>
              <a:gd name="connsiteX8" fmla="*/ 759775 w 764702"/>
              <a:gd name="connsiteY8" fmla="*/ 2607556 h 2607556"/>
              <a:gd name="connsiteX9" fmla="*/ 764702 w 764702"/>
              <a:gd name="connsiteY9" fmla="*/ 2512599 h 2607556"/>
              <a:gd name="connsiteX0" fmla="*/ 0 w 778667"/>
              <a:gd name="connsiteY0" fmla="*/ 2357093 h 2512599"/>
              <a:gd name="connsiteX1" fmla="*/ 19377 w 778667"/>
              <a:gd name="connsiteY1" fmla="*/ 370199 h 2512599"/>
              <a:gd name="connsiteX2" fmla="*/ 127806 w 778667"/>
              <a:gd name="connsiteY2" fmla="*/ 108429 h 2512599"/>
              <a:gd name="connsiteX3" fmla="*/ 389576 w 778667"/>
              <a:gd name="connsiteY3" fmla="*/ 1 h 2512599"/>
              <a:gd name="connsiteX4" fmla="*/ 389576 w 778667"/>
              <a:gd name="connsiteY4" fmla="*/ 0 h 2512599"/>
              <a:gd name="connsiteX5" fmla="*/ 389576 w 778667"/>
              <a:gd name="connsiteY5" fmla="*/ 0 h 2512599"/>
              <a:gd name="connsiteX6" fmla="*/ 651346 w 778667"/>
              <a:gd name="connsiteY6" fmla="*/ 108429 h 2512599"/>
              <a:gd name="connsiteX7" fmla="*/ 759774 w 778667"/>
              <a:gd name="connsiteY7" fmla="*/ 370199 h 2512599"/>
              <a:gd name="connsiteX8" fmla="*/ 764702 w 778667"/>
              <a:gd name="connsiteY8" fmla="*/ 2512599 h 2512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78667" h="2512599">
                <a:moveTo>
                  <a:pt x="0" y="2357093"/>
                </a:moveTo>
                <a:lnTo>
                  <a:pt x="19377" y="370199"/>
                </a:lnTo>
                <a:cubicBezTo>
                  <a:pt x="19377" y="272016"/>
                  <a:pt x="58380" y="177855"/>
                  <a:pt x="127806" y="108429"/>
                </a:cubicBezTo>
                <a:cubicBezTo>
                  <a:pt x="197232" y="39003"/>
                  <a:pt x="291394" y="0"/>
                  <a:pt x="389576" y="1"/>
                </a:cubicBezTo>
                <a:lnTo>
                  <a:pt x="389576" y="0"/>
                </a:lnTo>
                <a:lnTo>
                  <a:pt x="389576" y="0"/>
                </a:lnTo>
                <a:cubicBezTo>
                  <a:pt x="487759" y="0"/>
                  <a:pt x="581920" y="39003"/>
                  <a:pt x="651346" y="108429"/>
                </a:cubicBezTo>
                <a:cubicBezTo>
                  <a:pt x="720772" y="177855"/>
                  <a:pt x="759775" y="272017"/>
                  <a:pt x="759774" y="370199"/>
                </a:cubicBezTo>
                <a:cubicBezTo>
                  <a:pt x="778667" y="770894"/>
                  <a:pt x="763675" y="2066266"/>
                  <a:pt x="764702" y="2512599"/>
                </a:cubicBezTo>
              </a:path>
            </a:pathLst>
          </a:custGeom>
          <a:ln w="1270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3" name="Freeform 52"/>
          <p:cNvSpPr/>
          <p:nvPr/>
        </p:nvSpPr>
        <p:spPr>
          <a:xfrm rot="4733987">
            <a:off x="390772" y="3357641"/>
            <a:ext cx="379174" cy="1207375"/>
          </a:xfrm>
          <a:custGeom>
            <a:avLst/>
            <a:gdLst>
              <a:gd name="connsiteX0" fmla="*/ 229291 w 458582"/>
              <a:gd name="connsiteY0" fmla="*/ 0 h 1615047"/>
              <a:gd name="connsiteX1" fmla="*/ 229291 w 458582"/>
              <a:gd name="connsiteY1" fmla="*/ 0 h 1615047"/>
              <a:gd name="connsiteX2" fmla="*/ 391424 w 458582"/>
              <a:gd name="connsiteY2" fmla="*/ 67158 h 1615047"/>
              <a:gd name="connsiteX3" fmla="*/ 458582 w 458582"/>
              <a:gd name="connsiteY3" fmla="*/ 229291 h 1615047"/>
              <a:gd name="connsiteX4" fmla="*/ 458582 w 458582"/>
              <a:gd name="connsiteY4" fmla="*/ 1615047 h 1615047"/>
              <a:gd name="connsiteX5" fmla="*/ 458582 w 458582"/>
              <a:gd name="connsiteY5" fmla="*/ 1615047 h 1615047"/>
              <a:gd name="connsiteX6" fmla="*/ 458582 w 458582"/>
              <a:gd name="connsiteY6" fmla="*/ 1615047 h 1615047"/>
              <a:gd name="connsiteX7" fmla="*/ 0 w 458582"/>
              <a:gd name="connsiteY7" fmla="*/ 1615047 h 1615047"/>
              <a:gd name="connsiteX8" fmla="*/ 0 w 458582"/>
              <a:gd name="connsiteY8" fmla="*/ 1615047 h 1615047"/>
              <a:gd name="connsiteX9" fmla="*/ 0 w 458582"/>
              <a:gd name="connsiteY9" fmla="*/ 1615047 h 1615047"/>
              <a:gd name="connsiteX10" fmla="*/ 0 w 458582"/>
              <a:gd name="connsiteY10" fmla="*/ 229291 h 1615047"/>
              <a:gd name="connsiteX11" fmla="*/ 67158 w 458582"/>
              <a:gd name="connsiteY11" fmla="*/ 67158 h 1615047"/>
              <a:gd name="connsiteX12" fmla="*/ 229291 w 458582"/>
              <a:gd name="connsiteY12" fmla="*/ 0 h 1615047"/>
              <a:gd name="connsiteX0" fmla="*/ 0 w 550022"/>
              <a:gd name="connsiteY0" fmla="*/ 1615047 h 1706487"/>
              <a:gd name="connsiteX1" fmla="*/ 0 w 550022"/>
              <a:gd name="connsiteY1" fmla="*/ 1615047 h 1706487"/>
              <a:gd name="connsiteX2" fmla="*/ 0 w 550022"/>
              <a:gd name="connsiteY2" fmla="*/ 1615047 h 1706487"/>
              <a:gd name="connsiteX3" fmla="*/ 0 w 550022"/>
              <a:gd name="connsiteY3" fmla="*/ 229291 h 1706487"/>
              <a:gd name="connsiteX4" fmla="*/ 67158 w 550022"/>
              <a:gd name="connsiteY4" fmla="*/ 67158 h 1706487"/>
              <a:gd name="connsiteX5" fmla="*/ 229291 w 550022"/>
              <a:gd name="connsiteY5" fmla="*/ 0 h 1706487"/>
              <a:gd name="connsiteX6" fmla="*/ 229291 w 550022"/>
              <a:gd name="connsiteY6" fmla="*/ 0 h 1706487"/>
              <a:gd name="connsiteX7" fmla="*/ 391424 w 550022"/>
              <a:gd name="connsiteY7" fmla="*/ 67158 h 1706487"/>
              <a:gd name="connsiteX8" fmla="*/ 458582 w 550022"/>
              <a:gd name="connsiteY8" fmla="*/ 229291 h 1706487"/>
              <a:gd name="connsiteX9" fmla="*/ 458582 w 550022"/>
              <a:gd name="connsiteY9" fmla="*/ 1615047 h 1706487"/>
              <a:gd name="connsiteX10" fmla="*/ 458582 w 550022"/>
              <a:gd name="connsiteY10" fmla="*/ 1615047 h 1706487"/>
              <a:gd name="connsiteX11" fmla="*/ 550022 w 550022"/>
              <a:gd name="connsiteY11" fmla="*/ 1706487 h 1706487"/>
              <a:gd name="connsiteX0" fmla="*/ 0 w 550022"/>
              <a:gd name="connsiteY0" fmla="*/ 1615047 h 1706487"/>
              <a:gd name="connsiteX1" fmla="*/ 0 w 550022"/>
              <a:gd name="connsiteY1" fmla="*/ 1615047 h 1706487"/>
              <a:gd name="connsiteX2" fmla="*/ 9603 w 550022"/>
              <a:gd name="connsiteY2" fmla="*/ 1356566 h 1706487"/>
              <a:gd name="connsiteX3" fmla="*/ 0 w 550022"/>
              <a:gd name="connsiteY3" fmla="*/ 229291 h 1706487"/>
              <a:gd name="connsiteX4" fmla="*/ 67158 w 550022"/>
              <a:gd name="connsiteY4" fmla="*/ 67158 h 1706487"/>
              <a:gd name="connsiteX5" fmla="*/ 229291 w 550022"/>
              <a:gd name="connsiteY5" fmla="*/ 0 h 1706487"/>
              <a:gd name="connsiteX6" fmla="*/ 229291 w 550022"/>
              <a:gd name="connsiteY6" fmla="*/ 0 h 1706487"/>
              <a:gd name="connsiteX7" fmla="*/ 391424 w 550022"/>
              <a:gd name="connsiteY7" fmla="*/ 67158 h 1706487"/>
              <a:gd name="connsiteX8" fmla="*/ 458582 w 550022"/>
              <a:gd name="connsiteY8" fmla="*/ 229291 h 1706487"/>
              <a:gd name="connsiteX9" fmla="*/ 458582 w 550022"/>
              <a:gd name="connsiteY9" fmla="*/ 1615047 h 1706487"/>
              <a:gd name="connsiteX10" fmla="*/ 458582 w 550022"/>
              <a:gd name="connsiteY10" fmla="*/ 1615047 h 1706487"/>
              <a:gd name="connsiteX11" fmla="*/ 550022 w 550022"/>
              <a:gd name="connsiteY11" fmla="*/ 1706487 h 1706487"/>
              <a:gd name="connsiteX0" fmla="*/ 0 w 550022"/>
              <a:gd name="connsiteY0" fmla="*/ 1615047 h 1706487"/>
              <a:gd name="connsiteX1" fmla="*/ 9603 w 550022"/>
              <a:gd name="connsiteY1" fmla="*/ 1356566 h 1706487"/>
              <a:gd name="connsiteX2" fmla="*/ 0 w 550022"/>
              <a:gd name="connsiteY2" fmla="*/ 229291 h 1706487"/>
              <a:gd name="connsiteX3" fmla="*/ 67158 w 550022"/>
              <a:gd name="connsiteY3" fmla="*/ 67158 h 1706487"/>
              <a:gd name="connsiteX4" fmla="*/ 229291 w 550022"/>
              <a:gd name="connsiteY4" fmla="*/ 0 h 1706487"/>
              <a:gd name="connsiteX5" fmla="*/ 229291 w 550022"/>
              <a:gd name="connsiteY5" fmla="*/ 0 h 1706487"/>
              <a:gd name="connsiteX6" fmla="*/ 391424 w 550022"/>
              <a:gd name="connsiteY6" fmla="*/ 67158 h 1706487"/>
              <a:gd name="connsiteX7" fmla="*/ 458582 w 550022"/>
              <a:gd name="connsiteY7" fmla="*/ 229291 h 1706487"/>
              <a:gd name="connsiteX8" fmla="*/ 458582 w 550022"/>
              <a:gd name="connsiteY8" fmla="*/ 1615047 h 1706487"/>
              <a:gd name="connsiteX9" fmla="*/ 458582 w 550022"/>
              <a:gd name="connsiteY9" fmla="*/ 1615047 h 1706487"/>
              <a:gd name="connsiteX10" fmla="*/ 550022 w 550022"/>
              <a:gd name="connsiteY10" fmla="*/ 1706487 h 1706487"/>
              <a:gd name="connsiteX0" fmla="*/ 9603 w 550022"/>
              <a:gd name="connsiteY0" fmla="*/ 1356566 h 1706487"/>
              <a:gd name="connsiteX1" fmla="*/ 0 w 550022"/>
              <a:gd name="connsiteY1" fmla="*/ 229291 h 1706487"/>
              <a:gd name="connsiteX2" fmla="*/ 67158 w 550022"/>
              <a:gd name="connsiteY2" fmla="*/ 67158 h 1706487"/>
              <a:gd name="connsiteX3" fmla="*/ 229291 w 550022"/>
              <a:gd name="connsiteY3" fmla="*/ 0 h 1706487"/>
              <a:gd name="connsiteX4" fmla="*/ 229291 w 550022"/>
              <a:gd name="connsiteY4" fmla="*/ 0 h 1706487"/>
              <a:gd name="connsiteX5" fmla="*/ 391424 w 550022"/>
              <a:gd name="connsiteY5" fmla="*/ 67158 h 1706487"/>
              <a:gd name="connsiteX6" fmla="*/ 458582 w 550022"/>
              <a:gd name="connsiteY6" fmla="*/ 229291 h 1706487"/>
              <a:gd name="connsiteX7" fmla="*/ 458582 w 550022"/>
              <a:gd name="connsiteY7" fmla="*/ 1615047 h 1706487"/>
              <a:gd name="connsiteX8" fmla="*/ 458582 w 550022"/>
              <a:gd name="connsiteY8" fmla="*/ 1615047 h 1706487"/>
              <a:gd name="connsiteX9" fmla="*/ 550022 w 550022"/>
              <a:gd name="connsiteY9" fmla="*/ 1706487 h 1706487"/>
              <a:gd name="connsiteX0" fmla="*/ 9603 w 458582"/>
              <a:gd name="connsiteY0" fmla="*/ 1356566 h 1615047"/>
              <a:gd name="connsiteX1" fmla="*/ 0 w 458582"/>
              <a:gd name="connsiteY1" fmla="*/ 229291 h 1615047"/>
              <a:gd name="connsiteX2" fmla="*/ 67158 w 458582"/>
              <a:gd name="connsiteY2" fmla="*/ 67158 h 1615047"/>
              <a:gd name="connsiteX3" fmla="*/ 229291 w 458582"/>
              <a:gd name="connsiteY3" fmla="*/ 0 h 1615047"/>
              <a:gd name="connsiteX4" fmla="*/ 229291 w 458582"/>
              <a:gd name="connsiteY4" fmla="*/ 0 h 1615047"/>
              <a:gd name="connsiteX5" fmla="*/ 391424 w 458582"/>
              <a:gd name="connsiteY5" fmla="*/ 67158 h 1615047"/>
              <a:gd name="connsiteX6" fmla="*/ 458582 w 458582"/>
              <a:gd name="connsiteY6" fmla="*/ 229291 h 1615047"/>
              <a:gd name="connsiteX7" fmla="*/ 458582 w 458582"/>
              <a:gd name="connsiteY7" fmla="*/ 1615047 h 1615047"/>
              <a:gd name="connsiteX8" fmla="*/ 458582 w 458582"/>
              <a:gd name="connsiteY8" fmla="*/ 1615047 h 1615047"/>
              <a:gd name="connsiteX0" fmla="*/ 9603 w 458582"/>
              <a:gd name="connsiteY0" fmla="*/ 1356566 h 1615047"/>
              <a:gd name="connsiteX1" fmla="*/ 0 w 458582"/>
              <a:gd name="connsiteY1" fmla="*/ 229291 h 1615047"/>
              <a:gd name="connsiteX2" fmla="*/ 67158 w 458582"/>
              <a:gd name="connsiteY2" fmla="*/ 67158 h 1615047"/>
              <a:gd name="connsiteX3" fmla="*/ 229291 w 458582"/>
              <a:gd name="connsiteY3" fmla="*/ 0 h 1615047"/>
              <a:gd name="connsiteX4" fmla="*/ 229291 w 458582"/>
              <a:gd name="connsiteY4" fmla="*/ 0 h 1615047"/>
              <a:gd name="connsiteX5" fmla="*/ 391424 w 458582"/>
              <a:gd name="connsiteY5" fmla="*/ 67158 h 1615047"/>
              <a:gd name="connsiteX6" fmla="*/ 458582 w 458582"/>
              <a:gd name="connsiteY6" fmla="*/ 229291 h 1615047"/>
              <a:gd name="connsiteX7" fmla="*/ 458582 w 458582"/>
              <a:gd name="connsiteY7" fmla="*/ 1615047 h 1615047"/>
              <a:gd name="connsiteX8" fmla="*/ 447473 w 458582"/>
              <a:gd name="connsiteY8" fmla="*/ 1462129 h 1615047"/>
              <a:gd name="connsiteX0" fmla="*/ 9603 w 458582"/>
              <a:gd name="connsiteY0" fmla="*/ 1356566 h 1462129"/>
              <a:gd name="connsiteX1" fmla="*/ 0 w 458582"/>
              <a:gd name="connsiteY1" fmla="*/ 229291 h 1462129"/>
              <a:gd name="connsiteX2" fmla="*/ 67158 w 458582"/>
              <a:gd name="connsiteY2" fmla="*/ 67158 h 1462129"/>
              <a:gd name="connsiteX3" fmla="*/ 229291 w 458582"/>
              <a:gd name="connsiteY3" fmla="*/ 0 h 1462129"/>
              <a:gd name="connsiteX4" fmla="*/ 229291 w 458582"/>
              <a:gd name="connsiteY4" fmla="*/ 0 h 1462129"/>
              <a:gd name="connsiteX5" fmla="*/ 391424 w 458582"/>
              <a:gd name="connsiteY5" fmla="*/ 67158 h 1462129"/>
              <a:gd name="connsiteX6" fmla="*/ 458582 w 458582"/>
              <a:gd name="connsiteY6" fmla="*/ 229291 h 1462129"/>
              <a:gd name="connsiteX7" fmla="*/ 447473 w 458582"/>
              <a:gd name="connsiteY7" fmla="*/ 1462129 h 1462129"/>
              <a:gd name="connsiteX0" fmla="*/ 28227 w 458582"/>
              <a:gd name="connsiteY0" fmla="*/ 1401330 h 1462129"/>
              <a:gd name="connsiteX1" fmla="*/ 0 w 458582"/>
              <a:gd name="connsiteY1" fmla="*/ 229291 h 1462129"/>
              <a:gd name="connsiteX2" fmla="*/ 67158 w 458582"/>
              <a:gd name="connsiteY2" fmla="*/ 67158 h 1462129"/>
              <a:gd name="connsiteX3" fmla="*/ 229291 w 458582"/>
              <a:gd name="connsiteY3" fmla="*/ 0 h 1462129"/>
              <a:gd name="connsiteX4" fmla="*/ 229291 w 458582"/>
              <a:gd name="connsiteY4" fmla="*/ 0 h 1462129"/>
              <a:gd name="connsiteX5" fmla="*/ 391424 w 458582"/>
              <a:gd name="connsiteY5" fmla="*/ 67158 h 1462129"/>
              <a:gd name="connsiteX6" fmla="*/ 458582 w 458582"/>
              <a:gd name="connsiteY6" fmla="*/ 229291 h 1462129"/>
              <a:gd name="connsiteX7" fmla="*/ 447473 w 458582"/>
              <a:gd name="connsiteY7" fmla="*/ 1462129 h 1462129"/>
              <a:gd name="connsiteX0" fmla="*/ 0 w 459179"/>
              <a:gd name="connsiteY0" fmla="*/ 1379079 h 1462129"/>
              <a:gd name="connsiteX1" fmla="*/ 597 w 459179"/>
              <a:gd name="connsiteY1" fmla="*/ 229291 h 1462129"/>
              <a:gd name="connsiteX2" fmla="*/ 67755 w 459179"/>
              <a:gd name="connsiteY2" fmla="*/ 67158 h 1462129"/>
              <a:gd name="connsiteX3" fmla="*/ 229888 w 459179"/>
              <a:gd name="connsiteY3" fmla="*/ 0 h 1462129"/>
              <a:gd name="connsiteX4" fmla="*/ 229888 w 459179"/>
              <a:gd name="connsiteY4" fmla="*/ 0 h 1462129"/>
              <a:gd name="connsiteX5" fmla="*/ 392021 w 459179"/>
              <a:gd name="connsiteY5" fmla="*/ 67158 h 1462129"/>
              <a:gd name="connsiteX6" fmla="*/ 459179 w 459179"/>
              <a:gd name="connsiteY6" fmla="*/ 229291 h 1462129"/>
              <a:gd name="connsiteX7" fmla="*/ 448070 w 459179"/>
              <a:gd name="connsiteY7" fmla="*/ 1462129 h 1462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9179" h="1462129">
                <a:moveTo>
                  <a:pt x="0" y="1379079"/>
                </a:moveTo>
                <a:lnTo>
                  <a:pt x="597" y="229291"/>
                </a:lnTo>
                <a:cubicBezTo>
                  <a:pt x="597" y="168479"/>
                  <a:pt x="24755" y="110158"/>
                  <a:pt x="67755" y="67158"/>
                </a:cubicBezTo>
                <a:cubicBezTo>
                  <a:pt x="110755" y="24158"/>
                  <a:pt x="169077" y="0"/>
                  <a:pt x="229888" y="0"/>
                </a:cubicBezTo>
                <a:lnTo>
                  <a:pt x="229888" y="0"/>
                </a:lnTo>
                <a:cubicBezTo>
                  <a:pt x="290700" y="0"/>
                  <a:pt x="349021" y="24158"/>
                  <a:pt x="392021" y="67158"/>
                </a:cubicBezTo>
                <a:cubicBezTo>
                  <a:pt x="435021" y="110158"/>
                  <a:pt x="459179" y="168480"/>
                  <a:pt x="459179" y="229291"/>
                </a:cubicBezTo>
                <a:lnTo>
                  <a:pt x="448070" y="1462129"/>
                </a:lnTo>
              </a:path>
            </a:pathLst>
          </a:custGeom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21000000">
            <a:off x="600152" y="3389654"/>
            <a:ext cx="7622161" cy="1679594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r" defTabSz="914400" rtl="0" eaLnBrk="1" latinLnBrk="0" hangingPunct="1">
              <a:lnSpc>
                <a:spcPts val="5600"/>
              </a:lnSpc>
              <a:spcBef>
                <a:spcPct val="0"/>
              </a:spcBef>
              <a:buNone/>
              <a:defRPr sz="4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29" name="Rectangle 2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 Same Side Corner Rectangle 31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9247" y="3024188"/>
            <a:ext cx="3657600" cy="337661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294" y="3024188"/>
            <a:ext cx="3657600" cy="337661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DA5BF-A443-D748-A3D2-0DFFB93DD6FA}" type="datetime1">
              <a:rPr lang="en-US" smtClean="0"/>
              <a:t>05/01/15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ound Same Side Corner Rectangle 34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2788" y="2895601"/>
            <a:ext cx="3657600" cy="685800"/>
          </a:xfrm>
          <a:prstGeom prst="roundRect">
            <a:avLst>
              <a:gd name="adj" fmla="val 50000"/>
            </a:avLst>
          </a:prstGeom>
          <a:solidFill>
            <a:schemeClr val="accent1">
              <a:alpha val="80000"/>
            </a:schemeClr>
          </a:solidFill>
          <a:ln>
            <a:solidFill>
              <a:schemeClr val="accent2">
                <a:alpha val="8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200" b="1">
                <a:effectLst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2788" y="3657600"/>
            <a:ext cx="3657600" cy="274319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3706" y="2895601"/>
            <a:ext cx="3657600" cy="685800"/>
          </a:xfrm>
          <a:prstGeom prst="roundRect">
            <a:avLst>
              <a:gd name="adj" fmla="val 50000"/>
            </a:avLst>
          </a:prstGeom>
          <a:solidFill>
            <a:schemeClr val="accent1">
              <a:alpha val="80000"/>
            </a:schemeClr>
          </a:solidFill>
          <a:ln>
            <a:solidFill>
              <a:schemeClr val="accent2">
                <a:alpha val="8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200" b="1">
                <a:effectLst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3706" y="3657600"/>
            <a:ext cx="3657600" cy="274319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872DC-278A-5F4A-95D1-5D1A3D61BC45}" type="datetime1">
              <a:rPr lang="en-US" smtClean="0"/>
              <a:t>05/01/15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ame Side Corner Rectangle 6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B9106-E600-FA47-BE0C-2C766DE968E4}" type="datetime1">
              <a:rPr lang="en-US" smtClean="0"/>
              <a:t>05/01/15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F0488-6C5A-6E40-8DFE-F19F2476FD29}" type="datetime1">
              <a:rPr lang="en-US" smtClean="0"/>
              <a:t>05/01/15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ounded Rectangle 32"/>
          <p:cNvSpPr/>
          <p:nvPr/>
        </p:nvSpPr>
        <p:spPr>
          <a:xfrm>
            <a:off x="366713" y="1447800"/>
            <a:ext cx="3748087" cy="4800600"/>
          </a:xfrm>
          <a:prstGeom prst="roundRect">
            <a:avLst/>
          </a:prstGeom>
          <a:solidFill>
            <a:schemeClr val="accent1">
              <a:alpha val="60000"/>
            </a:schemeClr>
          </a:solidFill>
          <a:ln w="63500">
            <a:solidFill>
              <a:schemeClr val="accent2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1676400"/>
            <a:ext cx="3429000" cy="1066800"/>
          </a:xfrm>
        </p:spPr>
        <p:txBody>
          <a:bodyPr anchor="b"/>
          <a:lstStyle>
            <a:lvl1pPr algn="ctr">
              <a:lnSpc>
                <a:spcPct val="100000"/>
              </a:lnSpc>
              <a:defRPr sz="3000" b="0"/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766" y="990600"/>
            <a:ext cx="4258234" cy="5257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0" y="2850775"/>
            <a:ext cx="3429000" cy="3169025"/>
          </a:xfrm>
        </p:spPr>
        <p:txBody>
          <a:bodyPr>
            <a:normAutofit/>
          </a:bodyPr>
          <a:lstStyle>
            <a:lvl1pPr marL="0" indent="0" algn="ctr">
              <a:spcAft>
                <a:spcPts val="1000"/>
              </a:spcAft>
              <a:buNone/>
              <a:defRPr sz="1600">
                <a:effectLst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BC151-C49E-9E46-B02D-5F01DB7D543D}" type="datetime1">
              <a:rPr lang="en-US" smtClean="0"/>
              <a:t>05/01/15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1.png"/><Relationship Id="rId1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extSlideOverlay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-573169" y="-607194"/>
            <a:ext cx="7563453" cy="1983277"/>
            <a:chOff x="-573169" y="-607194"/>
            <a:chExt cx="7563453" cy="1983277"/>
          </a:xfrm>
        </p:grpSpPr>
        <p:grpSp>
          <p:nvGrpSpPr>
            <p:cNvPr id="9" name="Group 32"/>
            <p:cNvGrpSpPr/>
            <p:nvPr userDrawn="1"/>
          </p:nvGrpSpPr>
          <p:grpSpPr>
            <a:xfrm>
              <a:off x="-263314" y="-607194"/>
              <a:ext cx="7253598" cy="1983277"/>
              <a:chOff x="-263314" y="-607194"/>
              <a:chExt cx="7253598" cy="1983277"/>
            </a:xfrm>
          </p:grpSpPr>
          <p:sp>
            <p:nvSpPr>
              <p:cNvPr id="11" name="Oval 10"/>
              <p:cNvSpPr/>
              <p:nvPr userDrawn="1"/>
            </p:nvSpPr>
            <p:spPr>
              <a:xfrm rot="4368687">
                <a:off x="2839420" y="-41330"/>
                <a:ext cx="581935" cy="790091"/>
              </a:xfrm>
              <a:prstGeom prst="ellips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2" name="Oval 11"/>
              <p:cNvSpPr/>
              <p:nvPr userDrawn="1"/>
            </p:nvSpPr>
            <p:spPr>
              <a:xfrm>
                <a:off x="334576" y="12540"/>
                <a:ext cx="1189424" cy="101213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3" name="Arc 12"/>
              <p:cNvSpPr/>
              <p:nvPr userDrawn="1"/>
            </p:nvSpPr>
            <p:spPr>
              <a:xfrm rot="6387309">
                <a:off x="5839613" y="-548177"/>
                <a:ext cx="1106354" cy="1194988"/>
              </a:xfrm>
              <a:prstGeom prst="arc">
                <a:avLst>
                  <a:gd name="adj1" fmla="val 15179737"/>
                  <a:gd name="adj2" fmla="val 4448027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4" name="Oval 13"/>
              <p:cNvSpPr/>
              <p:nvPr userDrawn="1"/>
            </p:nvSpPr>
            <p:spPr>
              <a:xfrm>
                <a:off x="5472545" y="62345"/>
                <a:ext cx="609600" cy="49127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5" name="Pie 14"/>
              <p:cNvSpPr/>
              <p:nvPr userDrawn="1"/>
            </p:nvSpPr>
            <p:spPr>
              <a:xfrm>
                <a:off x="-7411" y="-607194"/>
                <a:ext cx="1385455" cy="1205753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6" name="Pie 15"/>
              <p:cNvSpPr/>
              <p:nvPr userDrawn="1"/>
            </p:nvSpPr>
            <p:spPr>
              <a:xfrm>
                <a:off x="1905000" y="-402266"/>
                <a:ext cx="1600200" cy="800100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7" name="Oval 16"/>
              <p:cNvSpPr/>
              <p:nvPr userDrawn="1"/>
            </p:nvSpPr>
            <p:spPr>
              <a:xfrm>
                <a:off x="2631141" y="762000"/>
                <a:ext cx="416859" cy="416859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8" name="Oval 17"/>
              <p:cNvSpPr/>
              <p:nvPr userDrawn="1"/>
            </p:nvSpPr>
            <p:spPr>
              <a:xfrm rot="2510439">
                <a:off x="170710" y="163548"/>
                <a:ext cx="778552" cy="982318"/>
              </a:xfrm>
              <a:prstGeom prst="ellipse">
                <a:avLst/>
              </a:prstGeom>
              <a:solidFill>
                <a:schemeClr val="bg2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9" name="Pie 18"/>
              <p:cNvSpPr/>
              <p:nvPr userDrawn="1"/>
            </p:nvSpPr>
            <p:spPr>
              <a:xfrm rot="16200000">
                <a:off x="-263314" y="842683"/>
                <a:ext cx="533400" cy="533400"/>
              </a:xfrm>
              <a:prstGeom prst="pie">
                <a:avLst>
                  <a:gd name="adj1" fmla="val 0"/>
                  <a:gd name="adj2" fmla="val 1077708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0" name="Oval 19"/>
              <p:cNvSpPr/>
              <p:nvPr userDrawn="1"/>
            </p:nvSpPr>
            <p:spPr>
              <a:xfrm>
                <a:off x="1558635" y="491274"/>
                <a:ext cx="228600" cy="19452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1" name="Pie 20"/>
              <p:cNvSpPr/>
              <p:nvPr userDrawn="1"/>
            </p:nvSpPr>
            <p:spPr>
              <a:xfrm>
                <a:off x="990600" y="-603972"/>
                <a:ext cx="1385455" cy="1205753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2" name="Pie 21"/>
              <p:cNvSpPr/>
              <p:nvPr userDrawn="1"/>
            </p:nvSpPr>
            <p:spPr>
              <a:xfrm>
                <a:off x="5181600" y="-343143"/>
                <a:ext cx="1600200" cy="685800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3" name="Oval 22"/>
              <p:cNvSpPr/>
              <p:nvPr userDrawn="1"/>
            </p:nvSpPr>
            <p:spPr>
              <a:xfrm>
                <a:off x="5728855" y="62345"/>
                <a:ext cx="685800" cy="5334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4" name="Pie 23"/>
              <p:cNvSpPr/>
              <p:nvPr userDrawn="1"/>
            </p:nvSpPr>
            <p:spPr>
              <a:xfrm>
                <a:off x="6136341" y="-257607"/>
                <a:ext cx="838200" cy="527288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" name="Oval 24"/>
              <p:cNvSpPr/>
              <p:nvPr userDrawn="1"/>
            </p:nvSpPr>
            <p:spPr>
              <a:xfrm rot="4368687">
                <a:off x="3664192" y="-146482"/>
                <a:ext cx="581935" cy="909203"/>
              </a:xfrm>
              <a:prstGeom prst="ellips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6" name="Pie 25"/>
              <p:cNvSpPr/>
              <p:nvPr userDrawn="1"/>
            </p:nvSpPr>
            <p:spPr>
              <a:xfrm>
                <a:off x="4384965" y="-146937"/>
                <a:ext cx="300317" cy="300317"/>
              </a:xfrm>
              <a:prstGeom prst="pie">
                <a:avLst>
                  <a:gd name="adj1" fmla="val 0"/>
                  <a:gd name="adj2" fmla="val 10777084"/>
                </a:avLst>
              </a:prstGeom>
              <a:solidFill>
                <a:schemeClr val="accent2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7" name="Pie 26"/>
              <p:cNvSpPr/>
              <p:nvPr userDrawn="1"/>
            </p:nvSpPr>
            <p:spPr>
              <a:xfrm>
                <a:off x="4756593" y="-119227"/>
                <a:ext cx="182880" cy="228600"/>
              </a:xfrm>
              <a:prstGeom prst="pie">
                <a:avLst>
                  <a:gd name="adj1" fmla="val 0"/>
                  <a:gd name="adj2" fmla="val 1077708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8" name="Pie 27"/>
              <p:cNvSpPr/>
              <p:nvPr userDrawn="1"/>
            </p:nvSpPr>
            <p:spPr>
              <a:xfrm>
                <a:off x="5029200" y="-114543"/>
                <a:ext cx="228600" cy="228600"/>
              </a:xfrm>
              <a:prstGeom prst="pie">
                <a:avLst>
                  <a:gd name="adj1" fmla="val 0"/>
                  <a:gd name="adj2" fmla="val 1077708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Oval 28"/>
              <p:cNvSpPr/>
              <p:nvPr userDrawn="1"/>
            </p:nvSpPr>
            <p:spPr>
              <a:xfrm>
                <a:off x="2403765" y="0"/>
                <a:ext cx="665018" cy="665018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0" name="Pie 29"/>
              <p:cNvSpPr/>
              <p:nvPr userDrawn="1"/>
            </p:nvSpPr>
            <p:spPr>
              <a:xfrm>
                <a:off x="3012141" y="-299172"/>
                <a:ext cx="838200" cy="609600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10" name="Pie 9"/>
            <p:cNvSpPr/>
            <p:nvPr userDrawn="1"/>
          </p:nvSpPr>
          <p:spPr>
            <a:xfrm rot="16200000">
              <a:off x="-431058" y="-79768"/>
              <a:ext cx="852056" cy="1136277"/>
            </a:xfrm>
            <a:prstGeom prst="pie">
              <a:avLst>
                <a:gd name="adj1" fmla="val 0"/>
                <a:gd name="adj2" fmla="val 10800065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2788" y="1371600"/>
            <a:ext cx="7716837" cy="1447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2788" y="3012142"/>
            <a:ext cx="7716838" cy="33886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040" y="300690"/>
            <a:ext cx="2743200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lnSpc>
                <a:spcPts val="1200"/>
              </a:lnSpc>
              <a:defRPr sz="1000" baseline="0">
                <a:solidFill>
                  <a:schemeClr val="bg1"/>
                </a:solidFill>
              </a:defRPr>
            </a:lvl1pPr>
          </a:lstStyle>
          <a:p>
            <a:fld id="{A796D30F-D39D-B944-A732-8A343B7BD3B8}" type="datetime1">
              <a:rPr lang="en-US" smtClean="0"/>
              <a:t>05/01/15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" y="116541"/>
            <a:ext cx="2743200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lnSpc>
                <a:spcPts val="1200"/>
              </a:lnSpc>
              <a:defRPr sz="1000" baseline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" y="605491"/>
            <a:ext cx="1385887" cy="2327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hdr="0" ftr="0"/>
  <p:txStyles>
    <p:titleStyle>
      <a:lvl1pPr algn="l" defTabSz="914400" rtl="0" eaLnBrk="1" latinLnBrk="0" hangingPunct="1">
        <a:lnSpc>
          <a:spcPts val="5600"/>
        </a:lnSpc>
        <a:spcBef>
          <a:spcPct val="0"/>
        </a:spcBef>
        <a:buNone/>
        <a:defRPr sz="4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0"/>
        </a:spcBef>
        <a:spcAft>
          <a:spcPts val="2000"/>
        </a:spcAft>
        <a:buFontTx/>
        <a:buBlip>
          <a:blip r:embed="rId17"/>
        </a:buBlip>
        <a:defRPr sz="24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1825" indent="-282575" algn="l" defTabSz="914400" rtl="0" eaLnBrk="1" latinLnBrk="0" hangingPunct="1">
        <a:spcBef>
          <a:spcPts val="0"/>
        </a:spcBef>
        <a:spcAft>
          <a:spcPts val="1000"/>
        </a:spcAft>
        <a:buFontTx/>
        <a:buBlip>
          <a:blip r:embed="rId17"/>
        </a:buBlip>
        <a:defRPr sz="22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14400" indent="-282575" algn="l" defTabSz="914400" rtl="0" eaLnBrk="1" latinLnBrk="0" hangingPunct="1">
        <a:spcBef>
          <a:spcPts val="0"/>
        </a:spcBef>
        <a:spcAft>
          <a:spcPts val="1000"/>
        </a:spcAft>
        <a:buFontTx/>
        <a:buBlip>
          <a:blip r:embed="rId17"/>
        </a:buBlip>
        <a:defRPr sz="20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96975" indent="-282575" algn="l" defTabSz="914400" rtl="0" eaLnBrk="1" latinLnBrk="0" hangingPunct="1">
        <a:spcBef>
          <a:spcPts val="0"/>
        </a:spcBef>
        <a:spcAft>
          <a:spcPts val="1000"/>
        </a:spcAft>
        <a:buFontTx/>
        <a:buBlip>
          <a:blip r:embed="rId17"/>
        </a:buBlip>
        <a:defRPr sz="18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92250" indent="-295275" algn="l" defTabSz="914400" rtl="0" eaLnBrk="1" latinLnBrk="0" hangingPunct="1">
        <a:spcBef>
          <a:spcPts val="0"/>
        </a:spcBef>
        <a:spcAft>
          <a:spcPts val="1000"/>
        </a:spcAft>
        <a:buFontTx/>
        <a:buBlip>
          <a:blip r:embed="rId17"/>
        </a:buBlip>
        <a:defRPr sz="18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774825" indent="-288925" algn="l" defTabSz="914400" rtl="0" eaLnBrk="1" latinLnBrk="0" hangingPunct="1">
        <a:spcBef>
          <a:spcPts val="0"/>
        </a:spcBef>
        <a:spcAft>
          <a:spcPts val="600"/>
        </a:spcAft>
        <a:buFontTx/>
        <a:buBlip>
          <a:blip r:embed="rId17"/>
        </a:buBlip>
        <a:defRPr lang="en-US" sz="1800" kern="1200" dirty="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6pPr>
      <a:lvl7pPr marL="2055813" indent="-288925" algn="l" defTabSz="914400" rtl="0" eaLnBrk="1" latinLnBrk="0" hangingPunct="1">
        <a:spcBef>
          <a:spcPts val="0"/>
        </a:spcBef>
        <a:spcAft>
          <a:spcPts val="600"/>
        </a:spcAft>
        <a:buFontTx/>
        <a:buBlip>
          <a:blip r:embed="rId17"/>
        </a:buBlip>
        <a:defRPr lang="en-US" sz="1800" kern="1200" dirty="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7pPr>
      <a:lvl8pPr marL="2344738" indent="-288925" algn="l" defTabSz="914400" rtl="0" eaLnBrk="1" latinLnBrk="0" hangingPunct="1">
        <a:spcBef>
          <a:spcPts val="0"/>
        </a:spcBef>
        <a:spcAft>
          <a:spcPts val="600"/>
        </a:spcAft>
        <a:buFontTx/>
        <a:buBlip>
          <a:blip r:embed="rId17"/>
        </a:buBlip>
        <a:defRPr lang="en-US" sz="1800" kern="1200" dirty="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8pPr>
      <a:lvl9pPr marL="2625725" indent="-288925" algn="l" defTabSz="914400" rtl="0" eaLnBrk="1" latinLnBrk="0" hangingPunct="1">
        <a:spcBef>
          <a:spcPts val="0"/>
        </a:spcBef>
        <a:spcAft>
          <a:spcPts val="600"/>
        </a:spcAft>
        <a:buFontTx/>
        <a:buBlip>
          <a:blip r:embed="rId17"/>
        </a:buBlip>
        <a:defRPr lang="en-US" sz="1800" kern="1200" dirty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Les trésors de Java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Un jeu pour toute la famille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588969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Atelier logiciel</a:t>
            </a:r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>
          <a:xfrm>
            <a:off x="7977591" y="6566985"/>
            <a:ext cx="905132" cy="182880"/>
          </a:xfrm>
        </p:spPr>
        <p:txBody>
          <a:bodyPr/>
          <a:lstStyle/>
          <a:p>
            <a:fld id="{D24761D6-D3FE-A246-AC2A-D404E390C0C2}" type="datetime1">
              <a:rPr lang="en-US" smtClean="0"/>
              <a:t>05/01/15</a:t>
            </a:fld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773675" y="6566985"/>
            <a:ext cx="370325" cy="182880"/>
          </a:xfrm>
        </p:spPr>
        <p:txBody>
          <a:bodyPr/>
          <a:lstStyle/>
          <a:p>
            <a:fld id="{4382A7F7-08BF-4252-8141-63FB96055BBB}" type="slidenum">
              <a:rPr lang="en-US" smtClean="0"/>
              <a:t>10</a:t>
            </a:fld>
            <a:endParaRPr lang="en-US" dirty="0"/>
          </a:p>
        </p:txBody>
      </p:sp>
      <p:pic>
        <p:nvPicPr>
          <p:cNvPr id="4" name="Espace réservé du contenu 3" descr="Screen Shot 2015-01-05 at 10.13.36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9843" r="-69843"/>
          <a:stretch>
            <a:fillRect/>
          </a:stretch>
        </p:blipFill>
        <p:spPr>
          <a:xfrm>
            <a:off x="766023" y="3011488"/>
            <a:ext cx="7716837" cy="3389312"/>
          </a:xfrm>
        </p:spPr>
      </p:pic>
      <p:sp>
        <p:nvSpPr>
          <p:cNvPr id="5" name="ZoneTexte 4"/>
          <p:cNvSpPr txBox="1"/>
          <p:nvPr/>
        </p:nvSpPr>
        <p:spPr>
          <a:xfrm>
            <a:off x="3787264" y="6412092"/>
            <a:ext cx="1604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FFFF"/>
                </a:solidFill>
              </a:rPr>
              <a:t>Test Plateau</a:t>
            </a:r>
            <a:endParaRPr lang="fr-FR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83458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Architecture et choix techniques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00048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Architecture du </a:t>
            </a:r>
            <a:r>
              <a:rPr lang="fr-FR" dirty="0" err="1" smtClean="0"/>
              <a:t>logicel</a:t>
            </a:r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>
          <a:xfrm>
            <a:off x="7977591" y="6566985"/>
            <a:ext cx="905132" cy="182880"/>
          </a:xfrm>
        </p:spPr>
        <p:txBody>
          <a:bodyPr/>
          <a:lstStyle/>
          <a:p>
            <a:fld id="{D24761D6-D3FE-A246-AC2A-D404E390C0C2}" type="datetime1">
              <a:rPr lang="en-US" smtClean="0"/>
              <a:t>05/01/15</a:t>
            </a:fld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773675" y="6566985"/>
            <a:ext cx="370325" cy="182880"/>
          </a:xfrm>
        </p:spPr>
        <p:txBody>
          <a:bodyPr/>
          <a:lstStyle/>
          <a:p>
            <a:fld id="{4382A7F7-08BF-4252-8141-63FB96055BBB}" type="slidenum">
              <a:rPr lang="en-US" smtClean="0"/>
              <a:t>12</a:t>
            </a:fld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Architecture MVC</a:t>
            </a:r>
          </a:p>
          <a:p>
            <a:pPr lvl="1"/>
            <a:r>
              <a:rPr lang="fr-FR" dirty="0" smtClean="0"/>
              <a:t>Design pattern Observer et </a:t>
            </a:r>
            <a:r>
              <a:rPr lang="fr-FR" dirty="0" err="1" smtClean="0"/>
              <a:t>Strategy</a:t>
            </a:r>
            <a:r>
              <a:rPr lang="fr-FR" dirty="0" smtClean="0"/>
              <a:t> implémenté</a:t>
            </a:r>
          </a:p>
        </p:txBody>
      </p:sp>
    </p:spTree>
    <p:extLst>
      <p:ext uri="{BB962C8B-B14F-4D97-AF65-F5344CB8AC3E}">
        <p14:creationId xmlns:p14="http://schemas.microsoft.com/office/powerpoint/2010/main" val="17553285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Architecture du logiciel</a:t>
            </a:r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>
          <a:xfrm>
            <a:off x="7977591" y="6566985"/>
            <a:ext cx="905132" cy="182880"/>
          </a:xfrm>
        </p:spPr>
        <p:txBody>
          <a:bodyPr/>
          <a:lstStyle/>
          <a:p>
            <a:fld id="{D24761D6-D3FE-A246-AC2A-D404E390C0C2}" type="datetime1">
              <a:rPr lang="en-US" smtClean="0"/>
              <a:t>05/01/15</a:t>
            </a:fld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773675" y="6566985"/>
            <a:ext cx="370325" cy="182880"/>
          </a:xfrm>
        </p:spPr>
        <p:txBody>
          <a:bodyPr/>
          <a:lstStyle/>
          <a:p>
            <a:fld id="{4382A7F7-08BF-4252-8141-63FB96055BBB}" type="slidenum">
              <a:rPr lang="en-US" smtClean="0"/>
              <a:t>13</a:t>
            </a:fld>
            <a:endParaRPr lang="en-US" dirty="0"/>
          </a:p>
        </p:txBody>
      </p:sp>
      <p:pic>
        <p:nvPicPr>
          <p:cNvPr id="4" name="Image 3" descr="Screen Shot 2015-01-05 at 09.59.5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8864" y="3033946"/>
            <a:ext cx="4908044" cy="33324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737848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Architecture du logiciel</a:t>
            </a:r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>
          <a:xfrm>
            <a:off x="7977591" y="6566985"/>
            <a:ext cx="905132" cy="182880"/>
          </a:xfrm>
        </p:spPr>
        <p:txBody>
          <a:bodyPr/>
          <a:lstStyle/>
          <a:p>
            <a:fld id="{D24761D6-D3FE-A246-AC2A-D404E390C0C2}" type="datetime1">
              <a:rPr lang="en-US" smtClean="0"/>
              <a:t>05/01/15</a:t>
            </a:fld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773675" y="6566985"/>
            <a:ext cx="370325" cy="182880"/>
          </a:xfrm>
        </p:spPr>
        <p:txBody>
          <a:bodyPr/>
          <a:lstStyle/>
          <a:p>
            <a:fld id="{4382A7F7-08BF-4252-8141-63FB96055BBB}" type="slidenum">
              <a:rPr lang="en-US" smtClean="0"/>
              <a:t>14</a:t>
            </a:fld>
            <a:endParaRPr lang="en-US" dirty="0"/>
          </a:p>
        </p:txBody>
      </p:sp>
      <p:pic>
        <p:nvPicPr>
          <p:cNvPr id="3" name="Image 2" descr="Screen Shot 2015-01-05 at 10.34.29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5158" y="2897586"/>
            <a:ext cx="5813902" cy="3538561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1825187" y="6461576"/>
            <a:ext cx="5969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rgbClr val="FFFFFF"/>
                </a:solidFill>
              </a:rPr>
              <a:t>Diagramme de classes simplifié sans dépendances</a:t>
            </a:r>
            <a:endParaRPr lang="fr-FR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32972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Architecture du logiciel</a:t>
            </a:r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>
          <a:xfrm>
            <a:off x="7977591" y="6566985"/>
            <a:ext cx="905132" cy="182880"/>
          </a:xfrm>
        </p:spPr>
        <p:txBody>
          <a:bodyPr/>
          <a:lstStyle/>
          <a:p>
            <a:fld id="{D24761D6-D3FE-A246-AC2A-D404E390C0C2}" type="datetime1">
              <a:rPr lang="en-US" smtClean="0"/>
              <a:t>05/01/15</a:t>
            </a:fld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773675" y="6566985"/>
            <a:ext cx="370325" cy="182880"/>
          </a:xfrm>
        </p:spPr>
        <p:txBody>
          <a:bodyPr/>
          <a:lstStyle/>
          <a:p>
            <a:fld id="{4382A7F7-08BF-4252-8141-63FB96055BBB}" type="slidenum">
              <a:rPr lang="en-US" smtClean="0"/>
              <a:t>15</a:t>
            </a:fld>
            <a:endParaRPr lang="en-US" dirty="0"/>
          </a:p>
        </p:txBody>
      </p:sp>
      <p:pic>
        <p:nvPicPr>
          <p:cNvPr id="3" name="Image 2" descr="Screen Shot 2015-01-05 at 10.01.5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2475" y="2905977"/>
            <a:ext cx="1923918" cy="3053621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3080004" y="6122195"/>
            <a:ext cx="3300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Architecture des packages</a:t>
            </a: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15383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Choix technique</a:t>
            </a:r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>
          <a:xfrm>
            <a:off x="7977591" y="6566985"/>
            <a:ext cx="905132" cy="182880"/>
          </a:xfrm>
        </p:spPr>
        <p:txBody>
          <a:bodyPr/>
          <a:lstStyle/>
          <a:p>
            <a:fld id="{D24761D6-D3FE-A246-AC2A-D404E390C0C2}" type="datetime1">
              <a:rPr lang="en-US" smtClean="0"/>
              <a:t>05/01/15</a:t>
            </a:fld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773675" y="6566985"/>
            <a:ext cx="370325" cy="182880"/>
          </a:xfrm>
        </p:spPr>
        <p:txBody>
          <a:bodyPr/>
          <a:lstStyle/>
          <a:p>
            <a:fld id="{4382A7F7-08BF-4252-8141-63FB96055BBB}" type="slidenum">
              <a:rPr lang="en-US" smtClean="0"/>
              <a:t>16</a:t>
            </a:fld>
            <a:endParaRPr lang="en-US" dirty="0"/>
          </a:p>
        </p:txBody>
      </p:sp>
      <p:sp>
        <p:nvSpPr>
          <p:cNvPr id="8" name="Espace réservé du contenu 2"/>
          <p:cNvSpPr>
            <a:spLocks noGrp="1"/>
          </p:cNvSpPr>
          <p:nvPr>
            <p:ph idx="1"/>
          </p:nvPr>
        </p:nvSpPr>
        <p:spPr>
          <a:xfrm>
            <a:off x="712788" y="3012142"/>
            <a:ext cx="7716838" cy="3388658"/>
          </a:xfrm>
        </p:spPr>
        <p:txBody>
          <a:bodyPr/>
          <a:lstStyle/>
          <a:p>
            <a:r>
              <a:rPr lang="fr-FR" dirty="0" smtClean="0"/>
              <a:t>Idée de départ : </a:t>
            </a:r>
            <a:r>
              <a:rPr lang="fr-FR" dirty="0" err="1" smtClean="0"/>
              <a:t>LibGDX</a:t>
            </a:r>
            <a:endParaRPr lang="fr-FR" dirty="0" smtClean="0"/>
          </a:p>
          <a:p>
            <a:pPr lvl="1"/>
            <a:r>
              <a:rPr lang="fr-FR" dirty="0" smtClean="0"/>
              <a:t>Framework dédié au développement de jeu en Java</a:t>
            </a:r>
          </a:p>
          <a:p>
            <a:pPr lvl="1"/>
            <a:r>
              <a:rPr lang="fr-FR" dirty="0" smtClean="0"/>
              <a:t>Problème sur le délai d’acquisition des compétences</a:t>
            </a:r>
          </a:p>
          <a:p>
            <a:pPr lvl="1"/>
            <a:endParaRPr lang="fr-FR" dirty="0" smtClean="0"/>
          </a:p>
          <a:p>
            <a:r>
              <a:rPr lang="fr-FR" dirty="0" smtClean="0"/>
              <a:t>Réalisation : Swing 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997348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Avantages et limites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42402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Avantages</a:t>
            </a:r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>
          <a:xfrm>
            <a:off x="7977591" y="6566985"/>
            <a:ext cx="905132" cy="182880"/>
          </a:xfrm>
        </p:spPr>
        <p:txBody>
          <a:bodyPr/>
          <a:lstStyle/>
          <a:p>
            <a:fld id="{D24761D6-D3FE-A246-AC2A-D404E390C0C2}" type="datetime1">
              <a:rPr lang="en-US" smtClean="0"/>
              <a:t>05/01/15</a:t>
            </a:fld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773675" y="6566985"/>
            <a:ext cx="370325" cy="182880"/>
          </a:xfrm>
        </p:spPr>
        <p:txBody>
          <a:bodyPr/>
          <a:lstStyle/>
          <a:p>
            <a:fld id="{4382A7F7-08BF-4252-8141-63FB96055BBB}" type="slidenum">
              <a:rPr lang="en-US" smtClean="0"/>
              <a:t>18</a:t>
            </a:fld>
            <a:endParaRPr lang="en-US" dirty="0"/>
          </a:p>
        </p:txBody>
      </p:sp>
      <p:sp>
        <p:nvSpPr>
          <p:cNvPr id="8" name="Espace réservé du contenu 2"/>
          <p:cNvSpPr>
            <a:spLocks noGrp="1"/>
          </p:cNvSpPr>
          <p:nvPr>
            <p:ph idx="1"/>
          </p:nvPr>
        </p:nvSpPr>
        <p:spPr>
          <a:xfrm>
            <a:off x="712788" y="3012142"/>
            <a:ext cx="7716838" cy="3388658"/>
          </a:xfrm>
        </p:spPr>
        <p:txBody>
          <a:bodyPr/>
          <a:lstStyle/>
          <a:p>
            <a:r>
              <a:rPr lang="fr-FR" dirty="0" smtClean="0"/>
              <a:t>Architecture MVC complète et solide (découplage)</a:t>
            </a:r>
          </a:p>
          <a:p>
            <a:r>
              <a:rPr lang="fr-FR" dirty="0" smtClean="0"/>
              <a:t>Grille hexagonale générée dynamiquement</a:t>
            </a:r>
          </a:p>
          <a:p>
            <a:pPr lvl="1"/>
            <a:r>
              <a:rPr lang="fr-FR" dirty="0" smtClean="0"/>
              <a:t>Donc possibilité de charger des plateaux personnalisés dans le futur</a:t>
            </a:r>
          </a:p>
          <a:p>
            <a:r>
              <a:rPr lang="fr-FR" dirty="0" smtClean="0"/>
              <a:t>Focalisation sur le fonctionnel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968561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Limites du produit</a:t>
            </a:r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>
          <a:xfrm>
            <a:off x="7977591" y="6566985"/>
            <a:ext cx="905132" cy="182880"/>
          </a:xfrm>
        </p:spPr>
        <p:txBody>
          <a:bodyPr/>
          <a:lstStyle/>
          <a:p>
            <a:fld id="{D24761D6-D3FE-A246-AC2A-D404E390C0C2}" type="datetime1">
              <a:rPr lang="en-US" smtClean="0"/>
              <a:t>05/01/15</a:t>
            </a:fld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773675" y="6566985"/>
            <a:ext cx="370325" cy="182880"/>
          </a:xfrm>
        </p:spPr>
        <p:txBody>
          <a:bodyPr/>
          <a:lstStyle/>
          <a:p>
            <a:fld id="{4382A7F7-08BF-4252-8141-63FB96055BBB}" type="slidenum">
              <a:rPr lang="en-US" smtClean="0"/>
              <a:t>19</a:t>
            </a:fld>
            <a:endParaRPr lang="en-US" dirty="0"/>
          </a:p>
        </p:txBody>
      </p:sp>
      <p:sp>
        <p:nvSpPr>
          <p:cNvPr id="8" name="Espace réservé du contenu 2"/>
          <p:cNvSpPr>
            <a:spLocks noGrp="1"/>
          </p:cNvSpPr>
          <p:nvPr>
            <p:ph idx="1"/>
          </p:nvPr>
        </p:nvSpPr>
        <p:spPr>
          <a:xfrm>
            <a:off x="712788" y="3012142"/>
            <a:ext cx="7716838" cy="3388658"/>
          </a:xfrm>
        </p:spPr>
        <p:txBody>
          <a:bodyPr/>
          <a:lstStyle/>
          <a:p>
            <a:r>
              <a:rPr lang="fr-FR" dirty="0" smtClean="0"/>
              <a:t>Il manque 3 fonctionnalités au produit :</a:t>
            </a:r>
          </a:p>
          <a:p>
            <a:pPr lvl="1"/>
            <a:r>
              <a:rPr lang="fr-FR" dirty="0" smtClean="0"/>
              <a:t>Attaque des repaires, Pillage, Conditions de victoire</a:t>
            </a:r>
          </a:p>
          <a:p>
            <a:pPr lvl="1"/>
            <a:r>
              <a:rPr lang="fr-FR" dirty="0" smtClean="0"/>
              <a:t>Environ 5 jours homme pour la réalisation de ces fonctionnalités</a:t>
            </a:r>
          </a:p>
          <a:p>
            <a:r>
              <a:rPr lang="fr-FR" dirty="0" smtClean="0"/>
              <a:t>L’interface graphique est vraiment à améliorer (UI et UX)</a:t>
            </a:r>
          </a:p>
          <a:p>
            <a:endParaRPr lang="fr-FR" dirty="0" smtClean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024718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dirty="0" smtClean="0"/>
              <a:t>Organisation</a:t>
            </a:r>
          </a:p>
          <a:p>
            <a:pPr marL="746125" lvl="1" indent="-457200">
              <a:buFont typeface="+mj-lt"/>
              <a:buAutoNum type="arabicPeriod"/>
            </a:pPr>
            <a:r>
              <a:rPr lang="fr-FR" sz="2400" dirty="0" smtClean="0"/>
              <a:t>Organisation de l’équipe</a:t>
            </a:r>
          </a:p>
          <a:p>
            <a:pPr marL="746125" lvl="1" indent="-457200">
              <a:buFont typeface="+mj-lt"/>
              <a:buAutoNum type="arabicPeriod"/>
            </a:pPr>
            <a:r>
              <a:rPr lang="fr-FR" sz="2400" dirty="0" smtClean="0"/>
              <a:t>Planning</a:t>
            </a:r>
            <a:endParaRPr lang="fr-FR" sz="2400" dirty="0"/>
          </a:p>
          <a:p>
            <a:pPr marL="746125" lvl="1" indent="-457200">
              <a:buFont typeface="+mj-lt"/>
              <a:buAutoNum type="arabicPeriod"/>
            </a:pPr>
            <a:r>
              <a:rPr lang="fr-FR" sz="2400" dirty="0"/>
              <a:t>Atelier logiciel</a:t>
            </a:r>
          </a:p>
          <a:p>
            <a:pPr marL="746125" lvl="1" indent="-457200">
              <a:buFont typeface="+mj-lt"/>
              <a:buAutoNum type="arabicPeriod"/>
            </a:pPr>
            <a:endParaRPr lang="fr-FR" sz="2400" dirty="0"/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Architecture et choix techniques</a:t>
            </a:r>
          </a:p>
          <a:p>
            <a:pPr marL="746125" lvl="1" indent="-457200">
              <a:buFont typeface="+mj-lt"/>
              <a:buAutoNum type="arabicPeriod"/>
            </a:pPr>
            <a:r>
              <a:rPr lang="fr-FR" sz="2400" dirty="0"/>
              <a:t>Architecture du programme</a:t>
            </a:r>
          </a:p>
          <a:p>
            <a:pPr marL="746125" lvl="1" indent="-457200">
              <a:buFont typeface="+mj-lt"/>
              <a:buAutoNum type="arabicPeriod"/>
            </a:pPr>
            <a:r>
              <a:rPr lang="fr-FR" sz="2400" dirty="0"/>
              <a:t>Choix </a:t>
            </a:r>
            <a:r>
              <a:rPr lang="fr-FR" sz="2400" dirty="0" smtClean="0"/>
              <a:t>techniques</a:t>
            </a:r>
          </a:p>
          <a:p>
            <a:pPr marL="288925" lvl="1" indent="0">
              <a:buNone/>
            </a:pPr>
            <a:endParaRPr lang="fr-FR" sz="2400" dirty="0"/>
          </a:p>
          <a:p>
            <a:pPr marL="457200" indent="-457200">
              <a:buFont typeface="+mj-lt"/>
              <a:buAutoNum type="arabicPeriod"/>
            </a:pPr>
            <a:r>
              <a:rPr lang="fr-FR" dirty="0" smtClean="0"/>
              <a:t>Démonstration</a:t>
            </a:r>
            <a:endParaRPr lang="fr-FR" sz="2400" dirty="0"/>
          </a:p>
          <a:p>
            <a:pPr marL="457200" indent="-457200">
              <a:buFont typeface="+mj-lt"/>
              <a:buAutoNum type="arabicPeriod"/>
            </a:pPr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>
          <a:xfrm>
            <a:off x="7977591" y="6566985"/>
            <a:ext cx="905132" cy="182880"/>
          </a:xfrm>
        </p:spPr>
        <p:txBody>
          <a:bodyPr/>
          <a:lstStyle/>
          <a:p>
            <a:fld id="{D24761D6-D3FE-A246-AC2A-D404E390C0C2}" type="datetime1">
              <a:rPr lang="en-US" smtClean="0"/>
              <a:t>05/01/15</a:t>
            </a:fld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773675" y="6566985"/>
            <a:ext cx="218095" cy="182880"/>
          </a:xfrm>
        </p:spPr>
        <p:txBody>
          <a:bodyPr/>
          <a:lstStyle/>
          <a:p>
            <a:fld id="{4382A7F7-08BF-4252-8141-63FB96055BB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2439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Les trésors de java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Démonstration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176154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Merci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760778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</a:t>
            </a:r>
            <a:r>
              <a:rPr lang="fr-FR" dirty="0" smtClean="0"/>
              <a:t>rganisation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19142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Organisation</a:t>
            </a: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4689711"/>
              </p:ext>
            </p:extLst>
          </p:nvPr>
        </p:nvGraphicFramePr>
        <p:xfrm>
          <a:off x="712788" y="3012142"/>
          <a:ext cx="7716838" cy="33886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>
          <a:xfrm>
            <a:off x="7977591" y="6566985"/>
            <a:ext cx="905132" cy="182880"/>
          </a:xfrm>
        </p:spPr>
        <p:txBody>
          <a:bodyPr/>
          <a:lstStyle/>
          <a:p>
            <a:fld id="{D24761D6-D3FE-A246-AC2A-D404E390C0C2}" type="datetime1">
              <a:rPr lang="en-US" smtClean="0"/>
              <a:t>05/01/15</a:t>
            </a:fld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773675" y="6566985"/>
            <a:ext cx="218095" cy="182880"/>
          </a:xfrm>
        </p:spPr>
        <p:txBody>
          <a:bodyPr/>
          <a:lstStyle/>
          <a:p>
            <a:fld id="{4382A7F7-08BF-4252-8141-63FB96055BB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6788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Planning</a:t>
            </a:r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>
          <a:xfrm>
            <a:off x="7977591" y="6566985"/>
            <a:ext cx="905132" cy="182880"/>
          </a:xfrm>
        </p:spPr>
        <p:txBody>
          <a:bodyPr/>
          <a:lstStyle/>
          <a:p>
            <a:fld id="{D24761D6-D3FE-A246-AC2A-D404E390C0C2}" type="datetime1">
              <a:rPr lang="en-US" smtClean="0"/>
              <a:t>05/01/15</a:t>
            </a:fld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773675" y="6566985"/>
            <a:ext cx="218095" cy="182880"/>
          </a:xfrm>
        </p:spPr>
        <p:txBody>
          <a:bodyPr/>
          <a:lstStyle/>
          <a:p>
            <a:fld id="{4382A7F7-08BF-4252-8141-63FB96055BBB}" type="slidenum">
              <a:rPr lang="en-US" smtClean="0"/>
              <a:t>5</a:t>
            </a:fld>
            <a:endParaRPr lang="en-US" dirty="0"/>
          </a:p>
        </p:txBody>
      </p:sp>
      <p:pic>
        <p:nvPicPr>
          <p:cNvPr id="5" name="Espace réservé du contenu 4" descr="Screen Shot 2015-01-05 at 10.49.45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2839" b="-22839"/>
          <a:stretch>
            <a:fillRect/>
          </a:stretch>
        </p:blipFill>
        <p:spPr/>
      </p:pic>
      <p:sp>
        <p:nvSpPr>
          <p:cNvPr id="8" name="ZoneTexte 7"/>
          <p:cNvSpPr txBox="1"/>
          <p:nvPr/>
        </p:nvSpPr>
        <p:spPr>
          <a:xfrm>
            <a:off x="2205435" y="5954881"/>
            <a:ext cx="4966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FFFF"/>
                </a:solidFill>
              </a:rPr>
              <a:t>Nombre de commit sur la durée du projet</a:t>
            </a:r>
            <a:endParaRPr lang="fr-FR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30273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Atelier logiciel</a:t>
            </a:r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>
          <a:xfrm>
            <a:off x="7977591" y="6566985"/>
            <a:ext cx="905132" cy="182880"/>
          </a:xfrm>
        </p:spPr>
        <p:txBody>
          <a:bodyPr/>
          <a:lstStyle/>
          <a:p>
            <a:fld id="{D24761D6-D3FE-A246-AC2A-D404E390C0C2}" type="datetime1">
              <a:rPr lang="en-US" smtClean="0"/>
              <a:t>05/01/15</a:t>
            </a:fld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773675" y="6566985"/>
            <a:ext cx="218095" cy="182880"/>
          </a:xfrm>
        </p:spPr>
        <p:txBody>
          <a:bodyPr/>
          <a:lstStyle/>
          <a:p>
            <a:fld id="{4382A7F7-08BF-4252-8141-63FB96055BBB}" type="slidenum">
              <a:rPr lang="en-US" smtClean="0"/>
              <a:t>6</a:t>
            </a:fld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VCS : Git sur </a:t>
            </a:r>
            <a:r>
              <a:rPr lang="fr-FR" dirty="0" err="1" smtClean="0"/>
              <a:t>Github</a:t>
            </a:r>
            <a:endParaRPr lang="fr-FR" dirty="0" smtClean="0"/>
          </a:p>
          <a:p>
            <a:pPr lvl="1"/>
            <a:r>
              <a:rPr lang="fr-FR" dirty="0" smtClean="0"/>
              <a:t>Système de ticket pour attribuer les taches</a:t>
            </a:r>
          </a:p>
          <a:p>
            <a:pPr lvl="1"/>
            <a:r>
              <a:rPr lang="fr-FR" dirty="0" smtClean="0"/>
              <a:t>Planning sommaire (</a:t>
            </a:r>
            <a:r>
              <a:rPr lang="fr-FR" dirty="0" err="1" smtClean="0"/>
              <a:t>milestone</a:t>
            </a:r>
            <a:r>
              <a:rPr lang="fr-FR" dirty="0" smtClean="0"/>
              <a:t>)</a:t>
            </a:r>
          </a:p>
          <a:p>
            <a:pPr lvl="1"/>
            <a:r>
              <a:rPr lang="fr-FR" dirty="0" smtClean="0"/>
              <a:t>Documentation (wiki + pages statiques) en </a:t>
            </a:r>
            <a:r>
              <a:rPr lang="fr-FR" dirty="0" err="1" smtClean="0"/>
              <a:t>mardown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82958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Atelier logiciel</a:t>
            </a:r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>
          <a:xfrm>
            <a:off x="7977591" y="6566985"/>
            <a:ext cx="905132" cy="182880"/>
          </a:xfrm>
        </p:spPr>
        <p:txBody>
          <a:bodyPr/>
          <a:lstStyle/>
          <a:p>
            <a:fld id="{D24761D6-D3FE-A246-AC2A-D404E390C0C2}" type="datetime1">
              <a:rPr lang="en-US" smtClean="0"/>
              <a:t>05/01/15</a:t>
            </a:fld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773675" y="6566985"/>
            <a:ext cx="218095" cy="182880"/>
          </a:xfrm>
        </p:spPr>
        <p:txBody>
          <a:bodyPr/>
          <a:lstStyle/>
          <a:p>
            <a:fld id="{4382A7F7-08BF-4252-8141-63FB96055BBB}" type="slidenum">
              <a:rPr lang="en-US" smtClean="0"/>
              <a:t>7</a:t>
            </a:fld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Intégration continue : </a:t>
            </a:r>
            <a:r>
              <a:rPr lang="fr-FR" dirty="0" err="1" smtClean="0"/>
              <a:t>travisCI</a:t>
            </a:r>
            <a:r>
              <a:rPr lang="fr-FR" dirty="0" smtClean="0"/>
              <a:t> intégré à </a:t>
            </a:r>
            <a:r>
              <a:rPr lang="fr-FR" dirty="0" err="1" smtClean="0"/>
              <a:t>Github</a:t>
            </a:r>
            <a:endParaRPr lang="fr-FR" dirty="0" smtClean="0"/>
          </a:p>
          <a:p>
            <a:pPr lvl="1"/>
            <a:r>
              <a:rPr lang="fr-FR" dirty="0" smtClean="0"/>
              <a:t>Script </a:t>
            </a:r>
            <a:r>
              <a:rPr lang="fr-FR" dirty="0" err="1" smtClean="0"/>
              <a:t>Ant</a:t>
            </a:r>
            <a:r>
              <a:rPr lang="fr-FR" dirty="0" smtClean="0"/>
              <a:t> pour jouer les tests</a:t>
            </a:r>
          </a:p>
          <a:p>
            <a:pPr lvl="1"/>
            <a:r>
              <a:rPr lang="fr-FR" dirty="0" smtClean="0"/>
              <a:t>Compilation et exécution des tests à chaque commit</a:t>
            </a:r>
          </a:p>
          <a:p>
            <a:pPr lvl="1"/>
            <a:r>
              <a:rPr lang="fr-FR" dirty="0" smtClean="0"/>
              <a:t>Test sur plusieurs versions de JDK</a:t>
            </a:r>
          </a:p>
        </p:txBody>
      </p:sp>
    </p:spTree>
    <p:extLst>
      <p:ext uri="{BB962C8B-B14F-4D97-AF65-F5344CB8AC3E}">
        <p14:creationId xmlns:p14="http://schemas.microsoft.com/office/powerpoint/2010/main" val="18246697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Atelier logiciel</a:t>
            </a:r>
            <a:endParaRPr lang="fr-FR" dirty="0"/>
          </a:p>
        </p:txBody>
      </p:sp>
      <p:pic>
        <p:nvPicPr>
          <p:cNvPr id="5" name="Espace réservé pour une image  4" descr="Screen Shot 2015-01-05 at 09.46.08.png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356" b="23356"/>
          <a:stretch>
            <a:fillRect/>
          </a:stretch>
        </p:blipFill>
        <p:spPr>
          <a:xfrm>
            <a:off x="712788" y="2972003"/>
            <a:ext cx="7716838" cy="3388658"/>
          </a:xfrm>
        </p:spPr>
      </p:pic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>
          <a:xfrm>
            <a:off x="8001396" y="6529358"/>
            <a:ext cx="744294" cy="182880"/>
          </a:xfrm>
        </p:spPr>
        <p:txBody>
          <a:bodyPr/>
          <a:lstStyle/>
          <a:p>
            <a:fld id="{D24761D6-D3FE-A246-AC2A-D404E390C0C2}" type="datetime1">
              <a:rPr lang="en-US" smtClean="0"/>
              <a:t>05/01/15</a:t>
            </a:fld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685002" y="6511222"/>
            <a:ext cx="349677" cy="232710"/>
          </a:xfrm>
        </p:spPr>
        <p:txBody>
          <a:bodyPr/>
          <a:lstStyle/>
          <a:p>
            <a:fld id="{4382A7F7-08BF-4252-8141-63FB96055BBB}" type="slidenum">
              <a:rPr lang="en-US" smtClean="0"/>
              <a:t>8</a:t>
            </a:fld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type="body" sz="half" idx="4294967295"/>
          </p:nvPr>
        </p:nvSpPr>
        <p:spPr>
          <a:xfrm>
            <a:off x="3505882" y="6360661"/>
            <a:ext cx="1886027" cy="522457"/>
          </a:xfrm>
        </p:spPr>
        <p:txBody>
          <a:bodyPr/>
          <a:lstStyle/>
          <a:p>
            <a:r>
              <a:rPr lang="fr-FR" dirty="0" err="1" smtClean="0"/>
              <a:t>TravisCI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8995361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Atelier logiciel</a:t>
            </a:r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>
          <a:xfrm>
            <a:off x="7977591" y="6566985"/>
            <a:ext cx="905132" cy="182880"/>
          </a:xfrm>
        </p:spPr>
        <p:txBody>
          <a:bodyPr/>
          <a:lstStyle/>
          <a:p>
            <a:fld id="{D24761D6-D3FE-A246-AC2A-D404E390C0C2}" type="datetime1">
              <a:rPr lang="en-US" smtClean="0"/>
              <a:t>05/01/15</a:t>
            </a:fld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773675" y="6566985"/>
            <a:ext cx="218095" cy="182880"/>
          </a:xfrm>
        </p:spPr>
        <p:txBody>
          <a:bodyPr/>
          <a:lstStyle/>
          <a:p>
            <a:fld id="{4382A7F7-08BF-4252-8141-63FB96055BBB}" type="slidenum">
              <a:rPr lang="en-US" smtClean="0"/>
              <a:t>9</a:t>
            </a:fld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Test unitaire : Framework </a:t>
            </a:r>
            <a:r>
              <a:rPr lang="fr-FR" dirty="0" err="1" smtClean="0"/>
              <a:t>Junit</a:t>
            </a:r>
            <a:r>
              <a:rPr lang="fr-FR" dirty="0" smtClean="0"/>
              <a:t> 4</a:t>
            </a:r>
          </a:p>
          <a:p>
            <a:pPr lvl="1"/>
            <a:r>
              <a:rPr lang="fr-FR" dirty="0" smtClean="0"/>
              <a:t>Confections de tests simples pour des fonctions</a:t>
            </a:r>
          </a:p>
        </p:txBody>
      </p:sp>
    </p:spTree>
    <p:extLst>
      <p:ext uri="{BB962C8B-B14F-4D97-AF65-F5344CB8AC3E}">
        <p14:creationId xmlns:p14="http://schemas.microsoft.com/office/powerpoint/2010/main" val="41564793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iel">
  <a:themeElements>
    <a:clrScheme name="Sky">
      <a:dk1>
        <a:sysClr val="windowText" lastClr="000000"/>
      </a:dk1>
      <a:lt1>
        <a:sysClr val="window" lastClr="FFFFFF"/>
      </a:lt1>
      <a:dk2>
        <a:srgbClr val="1782BF"/>
      </a:dk2>
      <a:lt2>
        <a:srgbClr val="62BCE9"/>
      </a:lt2>
      <a:accent1>
        <a:srgbClr val="073779"/>
      </a:accent1>
      <a:accent2>
        <a:srgbClr val="8FD9FB"/>
      </a:accent2>
      <a:accent3>
        <a:srgbClr val="FFCC00"/>
      </a:accent3>
      <a:accent4>
        <a:srgbClr val="EB6615"/>
      </a:accent4>
      <a:accent5>
        <a:srgbClr val="C76402"/>
      </a:accent5>
      <a:accent6>
        <a:srgbClr val="B523B4"/>
      </a:accent6>
      <a:hlink>
        <a:srgbClr val="FFDE26"/>
      </a:hlink>
      <a:folHlink>
        <a:srgbClr val="DEBE00"/>
      </a:folHlink>
    </a:clrScheme>
    <a:fontScheme name="Sky">
      <a:majorFont>
        <a:latin typeface="Arial Rounded MT Bold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Arial Rounded MT Bold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Sky">
      <a:fillStyleLst>
        <a:solidFill>
          <a:schemeClr val="phClr"/>
        </a:solidFill>
        <a:solidFill>
          <a:schemeClr val="phClr">
            <a:alpha val="50000"/>
          </a:schemeClr>
        </a:solidFill>
        <a:gradFill rotWithShape="1">
          <a:gsLst>
            <a:gs pos="0">
              <a:schemeClr val="phClr">
                <a:shade val="30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4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63500" dir="3000000" algn="br" rotWithShape="0">
              <a:srgbClr val="000000">
                <a:alpha val="35000"/>
              </a:srgbClr>
            </a:outerShdw>
          </a:effectLst>
        </a:effectStyle>
        <a:effectStyle>
          <a:effectLst>
            <a:innerShdw blurRad="50800" dist="25400" dir="6600000">
              <a:srgbClr val="000000">
                <a:alpha val="50000"/>
              </a:srgbClr>
            </a:innerShdw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40000"/>
                <a:lumMod val="105000"/>
              </a:schemeClr>
            </a:gs>
            <a:gs pos="100000">
              <a:schemeClr val="phClr">
                <a:shade val="20000"/>
                <a:satMod val="250000"/>
                <a:lumMod val="110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Ciel.thmx</Template>
  <TotalTime>160</TotalTime>
  <Words>312</Words>
  <Application>Microsoft Macintosh PowerPoint</Application>
  <PresentationFormat>Présentation à l'écran (4:3)</PresentationFormat>
  <Paragraphs>117</Paragraphs>
  <Slides>21</Slides>
  <Notes>15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2" baseType="lpstr">
      <vt:lpstr>Ciel</vt:lpstr>
      <vt:lpstr>Les trésors de Java</vt:lpstr>
      <vt:lpstr>Sommaire</vt:lpstr>
      <vt:lpstr>Organisation</vt:lpstr>
      <vt:lpstr>Organisation</vt:lpstr>
      <vt:lpstr>Planning</vt:lpstr>
      <vt:lpstr>Atelier logiciel</vt:lpstr>
      <vt:lpstr>Atelier logiciel</vt:lpstr>
      <vt:lpstr>Atelier logiciel</vt:lpstr>
      <vt:lpstr>Atelier logiciel</vt:lpstr>
      <vt:lpstr>Atelier logiciel</vt:lpstr>
      <vt:lpstr>Architecture et choix techniques</vt:lpstr>
      <vt:lpstr>Architecture du logicel</vt:lpstr>
      <vt:lpstr>Architecture du logiciel</vt:lpstr>
      <vt:lpstr>Architecture du logiciel</vt:lpstr>
      <vt:lpstr>Architecture du logiciel</vt:lpstr>
      <vt:lpstr>Choix technique</vt:lpstr>
      <vt:lpstr>Avantages et limites</vt:lpstr>
      <vt:lpstr>Avantages</vt:lpstr>
      <vt:lpstr>Limites du produit</vt:lpstr>
      <vt:lpstr>Démonstration</vt:lpstr>
      <vt:lpstr>Merci</vt:lpstr>
    </vt:vector>
  </TitlesOfParts>
  <Company>EDF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 trésors de Java</dc:title>
  <dc:creator>Arthur Veys</dc:creator>
  <cp:lastModifiedBy>Arthur Veys</cp:lastModifiedBy>
  <cp:revision>15</cp:revision>
  <dcterms:created xsi:type="dcterms:W3CDTF">2015-01-05T07:15:33Z</dcterms:created>
  <dcterms:modified xsi:type="dcterms:W3CDTF">2015-01-05T09:55:35Z</dcterms:modified>
</cp:coreProperties>
</file>