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0"/>
  </p:normalViewPr>
  <p:slideViewPr>
    <p:cSldViewPr snapToGrid="0" snapToObjects="1">
      <p:cViewPr varScale="1">
        <p:scale>
          <a:sx n="163" d="100"/>
          <a:sy n="163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1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3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22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3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03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73F1-6672-764C-9F72-D35AB8C46250}" type="datetimeFigureOut">
              <a:rPr lang="fr-FR" smtClean="0"/>
              <a:t>31/01/2016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76CA-9792-A747-93BC-E1D6A8121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0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5723" y="359508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/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welcomeText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 : GET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5723" y="636507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String 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welcomeText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375134">
            <a:off x="6224954" y="2442308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/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rss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 : GET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380839">
            <a:off x="6224954" y="2719307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RSS 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BBCFeed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115659">
            <a:off x="7573107" y="1856729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/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serch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(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text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) : GET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1202665">
            <a:off x="7646867" y="2082227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List Plan, List Exo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313705">
            <a:off x="4157784" y="3876431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/plan (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keyID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) : GET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319410">
            <a:off x="4157784" y="4153430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Plan plan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0952101">
            <a:off x="4157048" y="4644684"/>
            <a:ext cx="199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/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addQueue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 (Plan): POST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0957806">
            <a:off x="4275938" y="4899542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Boolean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 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isSuccess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1375134">
            <a:off x="4532923" y="5963637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/</a:t>
            </a:r>
            <a:r>
              <a:rPr lang="fr-FR" sz="1200" dirty="0" err="1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userPlans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(mail) : GET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1380839">
            <a:off x="4618892" y="6193389"/>
            <a:ext cx="175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>
                <a:solidFill>
                  <a:schemeClr val="tx1">
                    <a:lumMod val="50000"/>
                  </a:schemeClr>
                </a:solidFill>
                <a:latin typeface="Avenir Next Medium" charset="0"/>
                <a:ea typeface="Avenir Next Medium" charset="0"/>
                <a:cs typeface="Avenir Next Medium" charset="0"/>
              </a:rPr>
              <a:t>User user</a:t>
            </a:r>
            <a:endParaRPr lang="fr-FR" sz="1200" dirty="0">
              <a:solidFill>
                <a:schemeClr val="tx1">
                  <a:lumMod val="50000"/>
                </a:schemeClr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8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Next Medium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Veys</dc:creator>
  <cp:lastModifiedBy>Arthur Veys</cp:lastModifiedBy>
  <cp:revision>2</cp:revision>
  <cp:lastPrinted>2016-01-31T21:10:38Z</cp:lastPrinted>
  <dcterms:created xsi:type="dcterms:W3CDTF">2016-01-31T20:53:27Z</dcterms:created>
  <dcterms:modified xsi:type="dcterms:W3CDTF">2016-01-31T21:10:52Z</dcterms:modified>
</cp:coreProperties>
</file>