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21" r:id="rId6"/>
    <p:sldMasterId id="2147483724" r:id="rId7"/>
    <p:sldMasterId id="2147483727" r:id="rId8"/>
  </p:sldMasterIdLst>
  <p:notesMasterIdLst>
    <p:notesMasterId r:id="rId35"/>
  </p:notesMasterIdLst>
  <p:sldIdLst>
    <p:sldId id="565" r:id="rId9"/>
    <p:sldId id="566" r:id="rId10"/>
    <p:sldId id="260" r:id="rId11"/>
    <p:sldId id="588" r:id="rId12"/>
    <p:sldId id="567" r:id="rId13"/>
    <p:sldId id="589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83" r:id="rId26"/>
    <p:sldId id="579" r:id="rId27"/>
    <p:sldId id="584" r:id="rId28"/>
    <p:sldId id="580" r:id="rId29"/>
    <p:sldId id="581" r:id="rId30"/>
    <p:sldId id="585" r:id="rId31"/>
    <p:sldId id="582" r:id="rId32"/>
    <p:sldId id="586" r:id="rId33"/>
    <p:sldId id="587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8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C8CF5-727D-4939-8097-5EC0FBD15936}" v="10" dt="2022-04-03T15:54:08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87696" autoAdjust="0"/>
  </p:normalViewPr>
  <p:slideViewPr>
    <p:cSldViewPr>
      <p:cViewPr varScale="1">
        <p:scale>
          <a:sx n="82" d="100"/>
          <a:sy n="82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41" Type="http://schemas.microsoft.com/office/2015/10/relationships/revisionInfo" Target="revisionInfo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Bart Voet" userId="S::u0130118@ucll.be::9a252a83-ec84-451a-8471-3307af92fd5c" providerId="AD" clId="Web-{67EE355C-08EA-4471-8B0A-1DA73ECA7B2C}"/>
    <pc:docChg chg="addSld delSld modSld sldOrd">
      <pc:chgData name="Bart Voet" userId="S::u0130118@ucll.be::9a252a83-ec84-451a-8471-3307af92fd5c" providerId="AD" clId="Web-{67EE355C-08EA-4471-8B0A-1DA73ECA7B2C}" dt="2021-09-12T18:22:29.897" v="140"/>
      <pc:docMkLst>
        <pc:docMk/>
      </pc:docMkLst>
      <pc:sldChg chg="addSp delSp modSp">
        <pc:chgData name="Bart Voet" userId="S::u0130118@ucll.be::9a252a83-ec84-451a-8471-3307af92fd5c" providerId="AD" clId="Web-{67EE355C-08EA-4471-8B0A-1DA73ECA7B2C}" dt="2021-09-12T18:17:06.809" v="80" actId="20577"/>
        <pc:sldMkLst>
          <pc:docMk/>
          <pc:sldMk cId="0" sldId="256"/>
        </pc:sldMkLst>
        <pc:spChg chg="mod">
          <ac:chgData name="Bart Voet" userId="S::u0130118@ucll.be::9a252a83-ec84-451a-8471-3307af92fd5c" providerId="AD" clId="Web-{67EE355C-08EA-4471-8B0A-1DA73ECA7B2C}" dt="2021-09-12T18:17:06.809" v="80" actId="20577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Bart Voet" userId="S::u0130118@ucll.be::9a252a83-ec84-451a-8471-3307af92fd5c" providerId="AD" clId="Web-{67EE355C-08EA-4471-8B0A-1DA73ECA7B2C}" dt="2021-09-12T18:16:48.541" v="67"/>
          <ac:spMkLst>
            <pc:docMk/>
            <pc:sldMk cId="0" sldId="256"/>
            <ac:spMk id="3" creationId="{7823BE33-B5D8-471D-B257-0D4AA5D32D80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2"/>
        <pc:sldMkLst>
          <pc:docMk/>
          <pc:sldMk cId="0" sldId="270"/>
        </pc:sldMkLst>
      </pc:sldChg>
      <pc:sldChg chg="del">
        <pc:chgData name="Bart Voet" userId="S::u0130118@ucll.be::9a252a83-ec84-451a-8471-3307af92fd5c" providerId="AD" clId="Web-{67EE355C-08EA-4471-8B0A-1DA73ECA7B2C}" dt="2021-09-12T18:15:56.415" v="46"/>
        <pc:sldMkLst>
          <pc:docMk/>
          <pc:sldMk cId="0" sldId="273"/>
        </pc:sldMkLst>
      </pc:sldChg>
      <pc:sldChg chg="del">
        <pc:chgData name="Bart Voet" userId="S::u0130118@ucll.be::9a252a83-ec84-451a-8471-3307af92fd5c" providerId="AD" clId="Web-{67EE355C-08EA-4471-8B0A-1DA73ECA7B2C}" dt="2021-09-12T18:15:56.415" v="41"/>
        <pc:sldMkLst>
          <pc:docMk/>
          <pc:sldMk cId="0" sldId="274"/>
        </pc:sldMkLst>
      </pc:sldChg>
      <pc:sldChg chg="del">
        <pc:chgData name="Bart Voet" userId="S::u0130118@ucll.be::9a252a83-ec84-451a-8471-3307af92fd5c" providerId="AD" clId="Web-{67EE355C-08EA-4471-8B0A-1DA73ECA7B2C}" dt="2021-09-12T18:15:56.400" v="35"/>
        <pc:sldMkLst>
          <pc:docMk/>
          <pc:sldMk cId="0" sldId="275"/>
        </pc:sldMkLst>
      </pc:sldChg>
      <pc:sldChg chg="del">
        <pc:chgData name="Bart Voet" userId="S::u0130118@ucll.be::9a252a83-ec84-451a-8471-3307af92fd5c" providerId="AD" clId="Web-{67EE355C-08EA-4471-8B0A-1DA73ECA7B2C}" dt="2021-09-12T18:15:56.400" v="36"/>
        <pc:sldMkLst>
          <pc:docMk/>
          <pc:sldMk cId="0" sldId="277"/>
        </pc:sldMkLst>
      </pc:sldChg>
      <pc:sldChg chg="del">
        <pc:chgData name="Bart Voet" userId="S::u0130118@ucll.be::9a252a83-ec84-451a-8471-3307af92fd5c" providerId="AD" clId="Web-{67EE355C-08EA-4471-8B0A-1DA73ECA7B2C}" dt="2021-09-12T18:15:56.400" v="30"/>
        <pc:sldMkLst>
          <pc:docMk/>
          <pc:sldMk cId="0" sldId="279"/>
        </pc:sldMkLst>
      </pc:sldChg>
      <pc:sldChg chg="del">
        <pc:chgData name="Bart Voet" userId="S::u0130118@ucll.be::9a252a83-ec84-451a-8471-3307af92fd5c" providerId="AD" clId="Web-{67EE355C-08EA-4471-8B0A-1DA73ECA7B2C}" dt="2021-09-12T18:15:56.384" v="25"/>
        <pc:sldMkLst>
          <pc:docMk/>
          <pc:sldMk cId="0" sldId="280"/>
        </pc:sldMkLst>
      </pc:sldChg>
      <pc:sldChg chg="del">
        <pc:chgData name="Bart Voet" userId="S::u0130118@ucll.be::9a252a83-ec84-451a-8471-3307af92fd5c" providerId="AD" clId="Web-{67EE355C-08EA-4471-8B0A-1DA73ECA7B2C}" dt="2021-09-12T18:15:56.384" v="24"/>
        <pc:sldMkLst>
          <pc:docMk/>
          <pc:sldMk cId="0" sldId="281"/>
        </pc:sldMkLst>
      </pc:sldChg>
      <pc:sldChg chg="del">
        <pc:chgData name="Bart Voet" userId="S::u0130118@ucll.be::9a252a83-ec84-451a-8471-3307af92fd5c" providerId="AD" clId="Web-{67EE355C-08EA-4471-8B0A-1DA73ECA7B2C}" dt="2021-09-12T18:15:56.384" v="23"/>
        <pc:sldMkLst>
          <pc:docMk/>
          <pc:sldMk cId="0" sldId="282"/>
        </pc:sldMkLst>
      </pc:sldChg>
      <pc:sldChg chg="del">
        <pc:chgData name="Bart Voet" userId="S::u0130118@ucll.be::9a252a83-ec84-451a-8471-3307af92fd5c" providerId="AD" clId="Web-{67EE355C-08EA-4471-8B0A-1DA73ECA7B2C}" dt="2021-09-12T18:15:56.368" v="12"/>
        <pc:sldMkLst>
          <pc:docMk/>
          <pc:sldMk cId="0" sldId="286"/>
        </pc:sldMkLst>
      </pc:sldChg>
      <pc:sldChg chg="del">
        <pc:chgData name="Bart Voet" userId="S::u0130118@ucll.be::9a252a83-ec84-451a-8471-3307af92fd5c" providerId="AD" clId="Web-{67EE355C-08EA-4471-8B0A-1DA73ECA7B2C}" dt="2021-09-12T18:15:56.431" v="54"/>
        <pc:sldMkLst>
          <pc:docMk/>
          <pc:sldMk cId="3490783110" sldId="312"/>
        </pc:sldMkLst>
      </pc:sldChg>
      <pc:sldChg chg="del">
        <pc:chgData name="Bart Voet" userId="S::u0130118@ucll.be::9a252a83-ec84-451a-8471-3307af92fd5c" providerId="AD" clId="Web-{67EE355C-08EA-4471-8B0A-1DA73ECA7B2C}" dt="2021-09-12T18:15:56.431" v="55"/>
        <pc:sldMkLst>
          <pc:docMk/>
          <pc:sldMk cId="1388942388" sldId="314"/>
        </pc:sldMkLst>
      </pc:sldChg>
      <pc:sldChg chg="del">
        <pc:chgData name="Bart Voet" userId="S::u0130118@ucll.be::9a252a83-ec84-451a-8471-3307af92fd5c" providerId="AD" clId="Web-{67EE355C-08EA-4471-8B0A-1DA73ECA7B2C}" dt="2021-09-12T18:15:56.415" v="51"/>
        <pc:sldMkLst>
          <pc:docMk/>
          <pc:sldMk cId="3496508780" sldId="324"/>
        </pc:sldMkLst>
      </pc:sldChg>
      <pc:sldChg chg="del">
        <pc:chgData name="Bart Voet" userId="S::u0130118@ucll.be::9a252a83-ec84-451a-8471-3307af92fd5c" providerId="AD" clId="Web-{67EE355C-08EA-4471-8B0A-1DA73ECA7B2C}" dt="2021-09-12T18:15:56.400" v="40"/>
        <pc:sldMkLst>
          <pc:docMk/>
          <pc:sldMk cId="1297354221" sldId="327"/>
        </pc:sldMkLst>
      </pc:sldChg>
      <pc:sldChg chg="del">
        <pc:chgData name="Bart Voet" userId="S::u0130118@ucll.be::9a252a83-ec84-451a-8471-3307af92fd5c" providerId="AD" clId="Web-{67EE355C-08EA-4471-8B0A-1DA73ECA7B2C}" dt="2021-09-12T18:15:56.400" v="39"/>
        <pc:sldMkLst>
          <pc:docMk/>
          <pc:sldMk cId="1368433869" sldId="328"/>
        </pc:sldMkLst>
      </pc:sldChg>
      <pc:sldChg chg="del">
        <pc:chgData name="Bart Voet" userId="S::u0130118@ucll.be::9a252a83-ec84-451a-8471-3307af92fd5c" providerId="AD" clId="Web-{67EE355C-08EA-4471-8B0A-1DA73ECA7B2C}" dt="2021-09-12T18:15:56.400" v="34"/>
        <pc:sldMkLst>
          <pc:docMk/>
          <pc:sldMk cId="2020606273" sldId="329"/>
        </pc:sldMkLst>
      </pc:sldChg>
      <pc:sldChg chg="del">
        <pc:chgData name="Bart Voet" userId="S::u0130118@ucll.be::9a252a83-ec84-451a-8471-3307af92fd5c" providerId="AD" clId="Web-{67EE355C-08EA-4471-8B0A-1DA73ECA7B2C}" dt="2021-09-12T18:15:56.400" v="33"/>
        <pc:sldMkLst>
          <pc:docMk/>
          <pc:sldMk cId="3522387906" sldId="330"/>
        </pc:sldMkLst>
      </pc:sldChg>
      <pc:sldChg chg="del">
        <pc:chgData name="Bart Voet" userId="S::u0130118@ucll.be::9a252a83-ec84-451a-8471-3307af92fd5c" providerId="AD" clId="Web-{67EE355C-08EA-4471-8B0A-1DA73ECA7B2C}" dt="2021-09-12T18:15:56.400" v="32"/>
        <pc:sldMkLst>
          <pc:docMk/>
          <pc:sldMk cId="3520809571" sldId="331"/>
        </pc:sldMkLst>
      </pc:sldChg>
      <pc:sldChg chg="del">
        <pc:chgData name="Bart Voet" userId="S::u0130118@ucll.be::9a252a83-ec84-451a-8471-3307af92fd5c" providerId="AD" clId="Web-{67EE355C-08EA-4471-8B0A-1DA73ECA7B2C}" dt="2021-09-12T18:15:56.400" v="31"/>
        <pc:sldMkLst>
          <pc:docMk/>
          <pc:sldMk cId="3236101465" sldId="333"/>
        </pc:sldMkLst>
      </pc:sldChg>
      <pc:sldChg chg="del">
        <pc:chgData name="Bart Voet" userId="S::u0130118@ucll.be::9a252a83-ec84-451a-8471-3307af92fd5c" providerId="AD" clId="Web-{67EE355C-08EA-4471-8B0A-1DA73ECA7B2C}" dt="2021-09-12T18:15:56.384" v="26"/>
        <pc:sldMkLst>
          <pc:docMk/>
          <pc:sldMk cId="1954506485" sldId="334"/>
        </pc:sldMkLst>
      </pc:sldChg>
      <pc:sldChg chg="del">
        <pc:chgData name="Bart Voet" userId="S::u0130118@ucll.be::9a252a83-ec84-451a-8471-3307af92fd5c" providerId="AD" clId="Web-{67EE355C-08EA-4471-8B0A-1DA73ECA7B2C}" dt="2021-09-12T18:15:56.431" v="53"/>
        <pc:sldMkLst>
          <pc:docMk/>
          <pc:sldMk cId="86434203" sldId="339"/>
        </pc:sldMkLst>
      </pc:sldChg>
      <pc:sldChg chg="del">
        <pc:chgData name="Bart Voet" userId="S::u0130118@ucll.be::9a252a83-ec84-451a-8471-3307af92fd5c" providerId="AD" clId="Web-{67EE355C-08EA-4471-8B0A-1DA73ECA7B2C}" dt="2021-09-12T18:15:56.415" v="45"/>
        <pc:sldMkLst>
          <pc:docMk/>
          <pc:sldMk cId="3092274444" sldId="340"/>
        </pc:sldMkLst>
      </pc:sldChg>
      <pc:sldChg chg="del">
        <pc:chgData name="Bart Voet" userId="S::u0130118@ucll.be::9a252a83-ec84-451a-8471-3307af92fd5c" providerId="AD" clId="Web-{67EE355C-08EA-4471-8B0A-1DA73ECA7B2C}" dt="2021-09-12T18:15:56.415" v="47"/>
        <pc:sldMkLst>
          <pc:docMk/>
          <pc:sldMk cId="3852171644" sldId="341"/>
        </pc:sldMkLst>
      </pc:sldChg>
      <pc:sldChg chg="del">
        <pc:chgData name="Bart Voet" userId="S::u0130118@ucll.be::9a252a83-ec84-451a-8471-3307af92fd5c" providerId="AD" clId="Web-{67EE355C-08EA-4471-8B0A-1DA73ECA7B2C}" dt="2021-09-12T18:15:56.415" v="44"/>
        <pc:sldMkLst>
          <pc:docMk/>
          <pc:sldMk cId="1779106794" sldId="342"/>
        </pc:sldMkLst>
      </pc:sldChg>
      <pc:sldChg chg="del">
        <pc:chgData name="Bart Voet" userId="S::u0130118@ucll.be::9a252a83-ec84-451a-8471-3307af92fd5c" providerId="AD" clId="Web-{67EE355C-08EA-4471-8B0A-1DA73ECA7B2C}" dt="2021-09-12T18:15:56.415" v="50"/>
        <pc:sldMkLst>
          <pc:docMk/>
          <pc:sldMk cId="2619514857" sldId="343"/>
        </pc:sldMkLst>
      </pc:sldChg>
      <pc:sldChg chg="del">
        <pc:chgData name="Bart Voet" userId="S::u0130118@ucll.be::9a252a83-ec84-451a-8471-3307af92fd5c" providerId="AD" clId="Web-{67EE355C-08EA-4471-8B0A-1DA73ECA7B2C}" dt="2021-09-12T18:15:56.415" v="49"/>
        <pc:sldMkLst>
          <pc:docMk/>
          <pc:sldMk cId="292446086" sldId="345"/>
        </pc:sldMkLst>
      </pc:sldChg>
      <pc:sldChg chg="del">
        <pc:chgData name="Bart Voet" userId="S::u0130118@ucll.be::9a252a83-ec84-451a-8471-3307af92fd5c" providerId="AD" clId="Web-{67EE355C-08EA-4471-8B0A-1DA73ECA7B2C}" dt="2021-09-12T18:15:56.415" v="43"/>
        <pc:sldMkLst>
          <pc:docMk/>
          <pc:sldMk cId="3964272553" sldId="368"/>
        </pc:sldMkLst>
      </pc:sldChg>
      <pc:sldChg chg="del">
        <pc:chgData name="Bart Voet" userId="S::u0130118@ucll.be::9a252a83-ec84-451a-8471-3307af92fd5c" providerId="AD" clId="Web-{67EE355C-08EA-4471-8B0A-1DA73ECA7B2C}" dt="2021-09-12T18:15:56.400" v="38"/>
        <pc:sldMkLst>
          <pc:docMk/>
          <pc:sldMk cId="3645231489" sldId="369"/>
        </pc:sldMkLst>
      </pc:sldChg>
      <pc:sldChg chg="del">
        <pc:chgData name="Bart Voet" userId="S::u0130118@ucll.be::9a252a83-ec84-451a-8471-3307af92fd5c" providerId="AD" clId="Web-{67EE355C-08EA-4471-8B0A-1DA73ECA7B2C}" dt="2021-09-12T18:15:56.368" v="11"/>
        <pc:sldMkLst>
          <pc:docMk/>
          <pc:sldMk cId="2956161143" sldId="372"/>
        </pc:sldMkLst>
      </pc:sldChg>
      <pc:sldChg chg="del">
        <pc:chgData name="Bart Voet" userId="S::u0130118@ucll.be::9a252a83-ec84-451a-8471-3307af92fd5c" providerId="AD" clId="Web-{67EE355C-08EA-4471-8B0A-1DA73ECA7B2C}" dt="2021-09-12T18:15:56.368" v="10"/>
        <pc:sldMkLst>
          <pc:docMk/>
          <pc:sldMk cId="1958158590" sldId="373"/>
        </pc:sldMkLst>
      </pc:sldChg>
      <pc:sldChg chg="del">
        <pc:chgData name="Bart Voet" userId="S::u0130118@ucll.be::9a252a83-ec84-451a-8471-3307af92fd5c" providerId="AD" clId="Web-{67EE355C-08EA-4471-8B0A-1DA73ECA7B2C}" dt="2021-09-12T18:15:56.368" v="9"/>
        <pc:sldMkLst>
          <pc:docMk/>
          <pc:sldMk cId="138474011" sldId="374"/>
        </pc:sldMkLst>
      </pc:sldChg>
      <pc:sldChg chg="del">
        <pc:chgData name="Bart Voet" userId="S::u0130118@ucll.be::9a252a83-ec84-451a-8471-3307af92fd5c" providerId="AD" clId="Web-{67EE355C-08EA-4471-8B0A-1DA73ECA7B2C}" dt="2021-09-12T18:15:56.368" v="8"/>
        <pc:sldMkLst>
          <pc:docMk/>
          <pc:sldMk cId="526929951" sldId="375"/>
        </pc:sldMkLst>
      </pc:sldChg>
      <pc:sldChg chg="del">
        <pc:chgData name="Bart Voet" userId="S::u0130118@ucll.be::9a252a83-ec84-451a-8471-3307af92fd5c" providerId="AD" clId="Web-{67EE355C-08EA-4471-8B0A-1DA73ECA7B2C}" dt="2021-09-12T18:15:56.368" v="7"/>
        <pc:sldMkLst>
          <pc:docMk/>
          <pc:sldMk cId="2576742198" sldId="376"/>
        </pc:sldMkLst>
      </pc:sldChg>
      <pc:sldChg chg="del">
        <pc:chgData name="Bart Voet" userId="S::u0130118@ucll.be::9a252a83-ec84-451a-8471-3307af92fd5c" providerId="AD" clId="Web-{67EE355C-08EA-4471-8B0A-1DA73ECA7B2C}" dt="2021-09-12T18:15:56.368" v="6"/>
        <pc:sldMkLst>
          <pc:docMk/>
          <pc:sldMk cId="3633750569" sldId="377"/>
        </pc:sldMkLst>
      </pc:sldChg>
      <pc:sldChg chg="del">
        <pc:chgData name="Bart Voet" userId="S::u0130118@ucll.be::9a252a83-ec84-451a-8471-3307af92fd5c" providerId="AD" clId="Web-{67EE355C-08EA-4471-8B0A-1DA73ECA7B2C}" dt="2021-09-12T18:15:56.368" v="5"/>
        <pc:sldMkLst>
          <pc:docMk/>
          <pc:sldMk cId="4074370365" sldId="378"/>
        </pc:sldMkLst>
      </pc:sldChg>
      <pc:sldChg chg="del">
        <pc:chgData name="Bart Voet" userId="S::u0130118@ucll.be::9a252a83-ec84-451a-8471-3307af92fd5c" providerId="AD" clId="Web-{67EE355C-08EA-4471-8B0A-1DA73ECA7B2C}" dt="2021-09-12T18:15:56.368" v="4"/>
        <pc:sldMkLst>
          <pc:docMk/>
          <pc:sldMk cId="1151059240" sldId="380"/>
        </pc:sldMkLst>
      </pc:sldChg>
      <pc:sldChg chg="del">
        <pc:chgData name="Bart Voet" userId="S::u0130118@ucll.be::9a252a83-ec84-451a-8471-3307af92fd5c" providerId="AD" clId="Web-{67EE355C-08EA-4471-8B0A-1DA73ECA7B2C}" dt="2021-09-12T18:15:56.353" v="3"/>
        <pc:sldMkLst>
          <pc:docMk/>
          <pc:sldMk cId="992886383" sldId="381"/>
        </pc:sldMkLst>
      </pc:sldChg>
      <pc:sldChg chg="del">
        <pc:chgData name="Bart Voet" userId="S::u0130118@ucll.be::9a252a83-ec84-451a-8471-3307af92fd5c" providerId="AD" clId="Web-{67EE355C-08EA-4471-8B0A-1DA73ECA7B2C}" dt="2021-09-12T18:15:56.353" v="1"/>
        <pc:sldMkLst>
          <pc:docMk/>
          <pc:sldMk cId="1801095825" sldId="382"/>
        </pc:sldMkLst>
      </pc:sldChg>
      <pc:sldChg chg="del">
        <pc:chgData name="Bart Voet" userId="S::u0130118@ucll.be::9a252a83-ec84-451a-8471-3307af92fd5c" providerId="AD" clId="Web-{67EE355C-08EA-4471-8B0A-1DA73ECA7B2C}" dt="2021-09-12T18:15:56.353" v="2"/>
        <pc:sldMkLst>
          <pc:docMk/>
          <pc:sldMk cId="3313842423" sldId="383"/>
        </pc:sldMkLst>
      </pc:sldChg>
      <pc:sldChg chg="del">
        <pc:chgData name="Bart Voet" userId="S::u0130118@ucll.be::9a252a83-ec84-451a-8471-3307af92fd5c" providerId="AD" clId="Web-{67EE355C-08EA-4471-8B0A-1DA73ECA7B2C}" dt="2021-09-12T18:15:56.353" v="0"/>
        <pc:sldMkLst>
          <pc:docMk/>
          <pc:sldMk cId="3740385197" sldId="384"/>
        </pc:sldMkLst>
      </pc:sldChg>
      <pc:sldChg chg="del">
        <pc:chgData name="Bart Voet" userId="S::u0130118@ucll.be::9a252a83-ec84-451a-8471-3307af92fd5c" providerId="AD" clId="Web-{67EE355C-08EA-4471-8B0A-1DA73ECA7B2C}" dt="2021-09-12T18:15:56.384" v="21"/>
        <pc:sldMkLst>
          <pc:docMk/>
          <pc:sldMk cId="3071809558" sldId="386"/>
        </pc:sldMkLst>
      </pc:sldChg>
      <pc:sldChg chg="del">
        <pc:chgData name="Bart Voet" userId="S::u0130118@ucll.be::9a252a83-ec84-451a-8471-3307af92fd5c" providerId="AD" clId="Web-{67EE355C-08EA-4471-8B0A-1DA73ECA7B2C}" dt="2021-09-12T18:15:56.384" v="20"/>
        <pc:sldMkLst>
          <pc:docMk/>
          <pc:sldMk cId="3836486499" sldId="387"/>
        </pc:sldMkLst>
      </pc:sldChg>
      <pc:sldChg chg="del">
        <pc:chgData name="Bart Voet" userId="S::u0130118@ucll.be::9a252a83-ec84-451a-8471-3307af92fd5c" providerId="AD" clId="Web-{67EE355C-08EA-4471-8B0A-1DA73ECA7B2C}" dt="2021-09-12T18:15:56.384" v="19"/>
        <pc:sldMkLst>
          <pc:docMk/>
          <pc:sldMk cId="1064584244" sldId="388"/>
        </pc:sldMkLst>
      </pc:sldChg>
      <pc:sldChg chg="del">
        <pc:chgData name="Bart Voet" userId="S::u0130118@ucll.be::9a252a83-ec84-451a-8471-3307af92fd5c" providerId="AD" clId="Web-{67EE355C-08EA-4471-8B0A-1DA73ECA7B2C}" dt="2021-09-12T18:15:56.384" v="18"/>
        <pc:sldMkLst>
          <pc:docMk/>
          <pc:sldMk cId="2649656309" sldId="389"/>
        </pc:sldMkLst>
      </pc:sldChg>
      <pc:sldChg chg="del">
        <pc:chgData name="Bart Voet" userId="S::u0130118@ucll.be::9a252a83-ec84-451a-8471-3307af92fd5c" providerId="AD" clId="Web-{67EE355C-08EA-4471-8B0A-1DA73ECA7B2C}" dt="2021-09-12T18:15:56.384" v="17"/>
        <pc:sldMkLst>
          <pc:docMk/>
          <pc:sldMk cId="3917348289" sldId="390"/>
        </pc:sldMkLst>
      </pc:sldChg>
      <pc:sldChg chg="del">
        <pc:chgData name="Bart Voet" userId="S::u0130118@ucll.be::9a252a83-ec84-451a-8471-3307af92fd5c" providerId="AD" clId="Web-{67EE355C-08EA-4471-8B0A-1DA73ECA7B2C}" dt="2021-09-12T18:15:56.384" v="16"/>
        <pc:sldMkLst>
          <pc:docMk/>
          <pc:sldMk cId="3748616672" sldId="391"/>
        </pc:sldMkLst>
      </pc:sldChg>
      <pc:sldChg chg="del">
        <pc:chgData name="Bart Voet" userId="S::u0130118@ucll.be::9a252a83-ec84-451a-8471-3307af92fd5c" providerId="AD" clId="Web-{67EE355C-08EA-4471-8B0A-1DA73ECA7B2C}" dt="2021-09-12T18:15:56.384" v="15"/>
        <pc:sldMkLst>
          <pc:docMk/>
          <pc:sldMk cId="1152516605" sldId="392"/>
        </pc:sldMkLst>
      </pc:sldChg>
      <pc:sldChg chg="del">
        <pc:chgData name="Bart Voet" userId="S::u0130118@ucll.be::9a252a83-ec84-451a-8471-3307af92fd5c" providerId="AD" clId="Web-{67EE355C-08EA-4471-8B0A-1DA73ECA7B2C}" dt="2021-09-12T18:15:56.368" v="14"/>
        <pc:sldMkLst>
          <pc:docMk/>
          <pc:sldMk cId="1622282292" sldId="393"/>
        </pc:sldMkLst>
      </pc:sldChg>
      <pc:sldChg chg="addSp delSp modSp add del">
        <pc:chgData name="Bart Voet" userId="S::u0130118@ucll.be::9a252a83-ec84-451a-8471-3307af92fd5c" providerId="AD" clId="Web-{67EE355C-08EA-4471-8B0A-1DA73ECA7B2C}" dt="2021-09-12T18:19:29.596" v="126"/>
        <pc:sldMkLst>
          <pc:docMk/>
          <pc:sldMk cId="2665254560" sldId="394"/>
        </pc:sldMkLst>
        <pc:spChg chg="add">
          <ac:chgData name="Bart Voet" userId="S::u0130118@ucll.be::9a252a83-ec84-451a-8471-3307af92fd5c" providerId="AD" clId="Web-{67EE355C-08EA-4471-8B0A-1DA73ECA7B2C}" dt="2021-09-12T18:17:40.340" v="84"/>
          <ac:spMkLst>
            <pc:docMk/>
            <pc:sldMk cId="2665254560" sldId="394"/>
            <ac:spMk id="2" creationId="{C9BFABE1-609C-4A9B-9756-AE3296D03163}"/>
          </ac:spMkLst>
        </pc:spChg>
        <pc:spChg chg="add">
          <ac:chgData name="Bart Voet" userId="S::u0130118@ucll.be::9a252a83-ec84-451a-8471-3307af92fd5c" providerId="AD" clId="Web-{67EE355C-08EA-4471-8B0A-1DA73ECA7B2C}" dt="2021-09-12T18:18:04.435" v="97"/>
          <ac:spMkLst>
            <pc:docMk/>
            <pc:sldMk cId="2665254560" sldId="394"/>
            <ac:spMk id="3" creationId="{37375846-A7E9-44C3-B001-889D6BEE6389}"/>
          </ac:spMkLst>
        </pc:spChg>
        <pc:spChg chg="add">
          <ac:chgData name="Bart Voet" userId="S::u0130118@ucll.be::9a252a83-ec84-451a-8471-3307af92fd5c" providerId="AD" clId="Web-{67EE355C-08EA-4471-8B0A-1DA73ECA7B2C}" dt="2021-09-12T18:19:08.952" v="120"/>
          <ac:spMkLst>
            <pc:docMk/>
            <pc:sldMk cId="2665254560" sldId="394"/>
            <ac:spMk id="5" creationId="{E58A2637-056C-4AEE-BAD5-531203BD9F75}"/>
          </ac:spMkLst>
        </pc:spChg>
        <pc:spChg chg="mod">
          <ac:chgData name="Bart Voet" userId="S::u0130118@ucll.be::9a252a83-ec84-451a-8471-3307af92fd5c" providerId="AD" clId="Web-{67EE355C-08EA-4471-8B0A-1DA73ECA7B2C}" dt="2021-09-12T18:18:03.075" v="96" actId="20577"/>
          <ac:spMkLst>
            <pc:docMk/>
            <pc:sldMk cId="2665254560" sldId="394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18:28.138" v="105" actId="20577"/>
          <ac:spMkLst>
            <pc:docMk/>
            <pc:sldMk cId="2665254560" sldId="394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19:06.983" v="119" actId="20577"/>
          <ac:spMkLst>
            <pc:docMk/>
            <pc:sldMk cId="2665254560" sldId="394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19:25.956" v="125" actId="20577"/>
          <ac:spMkLst>
            <pc:docMk/>
            <pc:sldMk cId="2665254560" sldId="394"/>
            <ac:spMk id="10" creationId="{D832B0E5-7A66-4A98-97B8-7DE77EEEE1D8}"/>
          </ac:spMkLst>
        </pc:spChg>
        <pc:spChg chg="del">
          <ac:chgData name="Bart Voet" userId="S::u0130118@ucll.be::9a252a83-ec84-451a-8471-3307af92fd5c" providerId="AD" clId="Web-{67EE355C-08EA-4471-8B0A-1DA73ECA7B2C}" dt="2021-09-12T18:19:29.596" v="126"/>
          <ac:spMkLst>
            <pc:docMk/>
            <pc:sldMk cId="2665254560" sldId="394"/>
            <ac:spMk id="11" creationId="{A7508426-BCBA-4C94-AC6C-48B0440E005C}"/>
          </ac:spMkLst>
        </pc:spChg>
      </pc:sldChg>
      <pc:sldChg chg="addSp delSp add del">
        <pc:chgData name="Bart Voet" userId="S::u0130118@ucll.be::9a252a83-ec84-451a-8471-3307af92fd5c" providerId="AD" clId="Web-{67EE355C-08EA-4471-8B0A-1DA73ECA7B2C}" dt="2021-09-12T18:19:46.847" v="129"/>
        <pc:sldMkLst>
          <pc:docMk/>
          <pc:sldMk cId="2930299140" sldId="395"/>
        </pc:sldMkLst>
        <pc:spChg chg="add del">
          <ac:chgData name="Bart Voet" userId="S::u0130118@ucll.be::9a252a83-ec84-451a-8471-3307af92fd5c" providerId="AD" clId="Web-{67EE355C-08EA-4471-8B0A-1DA73ECA7B2C}" dt="2021-09-12T18:16:53.668" v="73"/>
          <ac:spMkLst>
            <pc:docMk/>
            <pc:sldMk cId="2930299140" sldId="395"/>
            <ac:spMk id="8" creationId="{63A0DA79-7BE4-402E-8462-E1785C133ACF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4"/>
          <ac:spMkLst>
            <pc:docMk/>
            <pc:sldMk cId="2930299140" sldId="395"/>
            <ac:spMk id="9" creationId="{4CE56F9A-52B7-4A25-959E-17FBFB0BD7F9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5"/>
          <ac:spMkLst>
            <pc:docMk/>
            <pc:sldMk cId="2930299140" sldId="395"/>
            <ac:spMk id="10" creationId="{D832B0E5-7A66-4A98-97B8-7DE77EEEE1D8}"/>
          </ac:spMkLst>
        </pc:spChg>
        <pc:spChg chg="add del">
          <ac:chgData name="Bart Voet" userId="S::u0130118@ucll.be::9a252a83-ec84-451a-8471-3307af92fd5c" providerId="AD" clId="Web-{67EE355C-08EA-4471-8B0A-1DA73ECA7B2C}" dt="2021-09-12T18:16:53.668" v="76"/>
          <ac:spMkLst>
            <pc:docMk/>
            <pc:sldMk cId="2930299140" sldId="395"/>
            <ac:spMk id="11" creationId="{A7508426-BCBA-4C94-AC6C-48B0440E005C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31" v="56"/>
        <pc:sldMkLst>
          <pc:docMk/>
          <pc:sldMk cId="2499621666" sldId="399"/>
        </pc:sldMkLst>
      </pc:sldChg>
      <pc:sldChg chg="modSp add replId">
        <pc:chgData name="Bart Voet" userId="S::u0130118@ucll.be::9a252a83-ec84-451a-8471-3307af92fd5c" providerId="AD" clId="Web-{67EE355C-08EA-4471-8B0A-1DA73ECA7B2C}" dt="2021-09-12T18:19:41.331" v="128"/>
        <pc:sldMkLst>
          <pc:docMk/>
          <pc:sldMk cId="3720447121" sldId="399"/>
        </pc:sldMkLst>
        <pc:spChg chg="mod">
          <ac:chgData name="Bart Voet" userId="S::u0130118@ucll.be::9a252a83-ec84-451a-8471-3307af92fd5c" providerId="AD" clId="Web-{67EE355C-08EA-4471-8B0A-1DA73ECA7B2C}" dt="2021-09-12T18:19:41.331" v="128"/>
          <ac:spMkLst>
            <pc:docMk/>
            <pc:sldMk cId="3720447121" sldId="399"/>
            <ac:spMk id="7" creationId="{4E01BDCD-C1F4-4F51-9564-6C4C2AC369F2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8"/>
        <pc:sldMkLst>
          <pc:docMk/>
          <pc:sldMk cId="353555735" sldId="400"/>
        </pc:sldMkLst>
      </pc:sldChg>
      <pc:sldChg chg="modSp add ord replId">
        <pc:chgData name="Bart Voet" userId="S::u0130118@ucll.be::9a252a83-ec84-451a-8471-3307af92fd5c" providerId="AD" clId="Web-{67EE355C-08EA-4471-8B0A-1DA73ECA7B2C}" dt="2021-09-12T18:21:26.286" v="133"/>
        <pc:sldMkLst>
          <pc:docMk/>
          <pc:sldMk cId="4053073284" sldId="400"/>
        </pc:sldMkLst>
        <pc:spChg chg="mod">
          <ac:chgData name="Bart Voet" userId="S::u0130118@ucll.be::9a252a83-ec84-451a-8471-3307af92fd5c" providerId="AD" clId="Web-{67EE355C-08EA-4471-8B0A-1DA73ECA7B2C}" dt="2021-09-12T18:20:10.144" v="132"/>
          <ac:spMkLst>
            <pc:docMk/>
            <pc:sldMk cId="4053073284" sldId="400"/>
            <ac:spMk id="7" creationId="{4E01BDCD-C1F4-4F51-9564-6C4C2AC369F2}"/>
          </ac:spMkLst>
        </pc:spChg>
        <pc:spChg chg="mod">
          <ac:chgData name="Bart Voet" userId="S::u0130118@ucll.be::9a252a83-ec84-451a-8471-3307af92fd5c" providerId="AD" clId="Web-{67EE355C-08EA-4471-8B0A-1DA73ECA7B2C}" dt="2021-09-12T18:20:03.613" v="131"/>
          <ac:spMkLst>
            <pc:docMk/>
            <pc:sldMk cId="4053073284" sldId="400"/>
            <ac:spMk id="8" creationId="{63A0DA79-7BE4-402E-8462-E1785C133ACF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84" v="22"/>
        <pc:sldMkLst>
          <pc:docMk/>
          <pc:sldMk cId="4011020382" sldId="401"/>
        </pc:sldMkLst>
      </pc:sldChg>
      <pc:sldChg chg="modSp add replId">
        <pc:chgData name="Bart Voet" userId="S::u0130118@ucll.be::9a252a83-ec84-451a-8471-3307af92fd5c" providerId="AD" clId="Web-{67EE355C-08EA-4471-8B0A-1DA73ECA7B2C}" dt="2021-09-12T18:21:58.740" v="136"/>
        <pc:sldMkLst>
          <pc:docMk/>
          <pc:sldMk cId="4236246389" sldId="401"/>
        </pc:sldMkLst>
        <pc:spChg chg="mod">
          <ac:chgData name="Bart Voet" userId="S::u0130118@ucll.be::9a252a83-ec84-451a-8471-3307af92fd5c" providerId="AD" clId="Web-{67EE355C-08EA-4471-8B0A-1DA73ECA7B2C}" dt="2021-09-12T18:21:58.740" v="136"/>
          <ac:spMkLst>
            <pc:docMk/>
            <pc:sldMk cId="4236246389" sldId="401"/>
            <ac:spMk id="8" creationId="{63A0DA79-7BE4-402E-8462-E1785C133ACF}"/>
          </ac:spMkLst>
        </pc:spChg>
        <pc:spChg chg="mod">
          <ac:chgData name="Bart Voet" userId="S::u0130118@ucll.be::9a252a83-ec84-451a-8471-3307af92fd5c" providerId="AD" clId="Web-{67EE355C-08EA-4471-8B0A-1DA73ECA7B2C}" dt="2021-09-12T18:21:53.709" v="135"/>
          <ac:spMkLst>
            <pc:docMk/>
            <pc:sldMk cId="4236246389" sldId="401"/>
            <ac:spMk id="9" creationId="{4CE56F9A-52B7-4A25-959E-17FBFB0BD7F9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368" v="13"/>
        <pc:sldMkLst>
          <pc:docMk/>
          <pc:sldMk cId="106341412" sldId="402"/>
        </pc:sldMkLst>
      </pc:sldChg>
      <pc:sldChg chg="modSp add replId">
        <pc:chgData name="Bart Voet" userId="S::u0130118@ucll.be::9a252a83-ec84-451a-8471-3307af92fd5c" providerId="AD" clId="Web-{67EE355C-08EA-4471-8B0A-1DA73ECA7B2C}" dt="2021-09-12T18:22:29.897" v="140"/>
        <pc:sldMkLst>
          <pc:docMk/>
          <pc:sldMk cId="4134305734" sldId="402"/>
        </pc:sldMkLst>
        <pc:spChg chg="mod">
          <ac:chgData name="Bart Voet" userId="S::u0130118@ucll.be::9a252a83-ec84-451a-8471-3307af92fd5c" providerId="AD" clId="Web-{67EE355C-08EA-4471-8B0A-1DA73ECA7B2C}" dt="2021-09-12T18:22:29.897" v="140"/>
          <ac:spMkLst>
            <pc:docMk/>
            <pc:sldMk cId="4134305734" sldId="402"/>
            <ac:spMk id="9" creationId="{4CE56F9A-52B7-4A25-959E-17FBFB0BD7F9}"/>
          </ac:spMkLst>
        </pc:spChg>
        <pc:spChg chg="mod">
          <ac:chgData name="Bart Voet" userId="S::u0130118@ucll.be::9a252a83-ec84-451a-8471-3307af92fd5c" providerId="AD" clId="Web-{67EE355C-08EA-4471-8B0A-1DA73ECA7B2C}" dt="2021-09-12T18:22:19.272" v="138"/>
          <ac:spMkLst>
            <pc:docMk/>
            <pc:sldMk cId="4134305734" sldId="402"/>
            <ac:spMk id="10" creationId="{D832B0E5-7A66-4A98-97B8-7DE77EEEE1D8}"/>
          </ac:spMkLst>
        </pc:spChg>
      </pc:sldChg>
      <pc:sldChg chg="del">
        <pc:chgData name="Bart Voet" userId="S::u0130118@ucll.be::9a252a83-ec84-451a-8471-3307af92fd5c" providerId="AD" clId="Web-{67EE355C-08EA-4471-8B0A-1DA73ECA7B2C}" dt="2021-09-12T18:15:56.415" v="42"/>
        <pc:sldMkLst>
          <pc:docMk/>
          <pc:sldMk cId="2246879154" sldId="403"/>
        </pc:sldMkLst>
      </pc:sldChg>
      <pc:sldChg chg="del">
        <pc:chgData name="Bart Voet" userId="S::u0130118@ucll.be::9a252a83-ec84-451a-8471-3307af92fd5c" providerId="AD" clId="Web-{67EE355C-08EA-4471-8B0A-1DA73ECA7B2C}" dt="2021-09-12T18:15:56.400" v="37"/>
        <pc:sldMkLst>
          <pc:docMk/>
          <pc:sldMk cId="2595397056" sldId="404"/>
        </pc:sldMkLst>
      </pc:sldChg>
      <pc:sldChg chg="del">
        <pc:chgData name="Bart Voet" userId="S::u0130118@ucll.be::9a252a83-ec84-451a-8471-3307af92fd5c" providerId="AD" clId="Web-{67EE355C-08EA-4471-8B0A-1DA73ECA7B2C}" dt="2021-09-12T18:15:56.400" v="29"/>
        <pc:sldMkLst>
          <pc:docMk/>
          <pc:sldMk cId="2739403473" sldId="405"/>
        </pc:sldMkLst>
      </pc:sldChg>
      <pc:sldChg chg="del">
        <pc:chgData name="Bart Voet" userId="S::u0130118@ucll.be::9a252a83-ec84-451a-8471-3307af92fd5c" providerId="AD" clId="Web-{67EE355C-08EA-4471-8B0A-1DA73ECA7B2C}" dt="2021-09-12T18:15:56.400" v="28"/>
        <pc:sldMkLst>
          <pc:docMk/>
          <pc:sldMk cId="2034530941" sldId="406"/>
        </pc:sldMkLst>
      </pc:sldChg>
      <pc:sldChg chg="del">
        <pc:chgData name="Bart Voet" userId="S::u0130118@ucll.be::9a252a83-ec84-451a-8471-3307af92fd5c" providerId="AD" clId="Web-{67EE355C-08EA-4471-8B0A-1DA73ECA7B2C}" dt="2021-09-12T18:15:56.400" v="27"/>
        <pc:sldMkLst>
          <pc:docMk/>
          <pc:sldMk cId="4087530999" sldId="407"/>
        </pc:sldMkLst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1886243862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1886243862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86243862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1886243862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Wim Vanden Broeck" userId="2771b8d0-7cfd-4d3d-a932-16e6fe81194e" providerId="ADAL" clId="{9B5C8CF5-727D-4939-8097-5EC0FBD15936}"/>
    <pc:docChg chg="undo custSel addSld delSld modSld">
      <pc:chgData name="Wim Vanden Broeck" userId="2771b8d0-7cfd-4d3d-a932-16e6fe81194e" providerId="ADAL" clId="{9B5C8CF5-727D-4939-8097-5EC0FBD15936}" dt="2022-04-03T15:55:49.063" v="1717" actId="20577"/>
      <pc:docMkLst>
        <pc:docMk/>
      </pc:docMkLst>
      <pc:sldChg chg="modSp mod">
        <pc:chgData name="Wim Vanden Broeck" userId="2771b8d0-7cfd-4d3d-a932-16e6fe81194e" providerId="ADAL" clId="{9B5C8CF5-727D-4939-8097-5EC0FBD15936}" dt="2022-04-02T15:42:58.702" v="107" actId="20577"/>
        <pc:sldMkLst>
          <pc:docMk/>
          <pc:sldMk cId="91525253" sldId="577"/>
        </pc:sldMkLst>
        <pc:spChg chg="mod">
          <ac:chgData name="Wim Vanden Broeck" userId="2771b8d0-7cfd-4d3d-a932-16e6fe81194e" providerId="ADAL" clId="{9B5C8CF5-727D-4939-8097-5EC0FBD15936}" dt="2022-04-02T15:42:58.702" v="107" actId="20577"/>
          <ac:spMkLst>
            <pc:docMk/>
            <pc:sldMk cId="91525253" sldId="577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6:31.223" v="312" actId="20577"/>
        <pc:sldMkLst>
          <pc:docMk/>
          <pc:sldMk cId="4222785902" sldId="578"/>
        </pc:sldMkLst>
        <pc:spChg chg="mod">
          <ac:chgData name="Wim Vanden Broeck" userId="2771b8d0-7cfd-4d3d-a932-16e6fe81194e" providerId="ADAL" clId="{9B5C8CF5-727D-4939-8097-5EC0FBD15936}" dt="2022-04-02T15:46:31.223" v="312" actId="20577"/>
          <ac:spMkLst>
            <pc:docMk/>
            <pc:sldMk cId="4222785902" sldId="578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8:36.713" v="656" actId="20577"/>
        <pc:sldMkLst>
          <pc:docMk/>
          <pc:sldMk cId="2185791068" sldId="579"/>
        </pc:sldMkLst>
        <pc:spChg chg="mod">
          <ac:chgData name="Wim Vanden Broeck" userId="2771b8d0-7cfd-4d3d-a932-16e6fe81194e" providerId="ADAL" clId="{9B5C8CF5-727D-4939-8097-5EC0FBD15936}" dt="2022-04-02T15:48:36.713" v="656" actId="20577"/>
          <ac:spMkLst>
            <pc:docMk/>
            <pc:sldMk cId="2185791068" sldId="579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49:54.319" v="924" actId="20577"/>
        <pc:sldMkLst>
          <pc:docMk/>
          <pc:sldMk cId="2501798338" sldId="580"/>
        </pc:sldMkLst>
        <pc:spChg chg="mod">
          <ac:chgData name="Wim Vanden Broeck" userId="2771b8d0-7cfd-4d3d-a932-16e6fe81194e" providerId="ADAL" clId="{9B5C8CF5-727D-4939-8097-5EC0FBD15936}" dt="2022-04-02T15:49:54.319" v="924" actId="20577"/>
          <ac:spMkLst>
            <pc:docMk/>
            <pc:sldMk cId="2501798338" sldId="580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1:22.747" v="1191" actId="20577"/>
        <pc:sldMkLst>
          <pc:docMk/>
          <pc:sldMk cId="1052155931" sldId="581"/>
        </pc:sldMkLst>
        <pc:spChg chg="mod">
          <ac:chgData name="Wim Vanden Broeck" userId="2771b8d0-7cfd-4d3d-a932-16e6fe81194e" providerId="ADAL" clId="{9B5C8CF5-727D-4939-8097-5EC0FBD15936}" dt="2022-04-02T15:51:22.747" v="1191" actId="20577"/>
          <ac:spMkLst>
            <pc:docMk/>
            <pc:sldMk cId="1052155931" sldId="581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2T15:53:07.467" v="1556" actId="20577"/>
        <pc:sldMkLst>
          <pc:docMk/>
          <pc:sldMk cId="4079173822" sldId="582"/>
        </pc:sldMkLst>
        <pc:spChg chg="mod">
          <ac:chgData name="Wim Vanden Broeck" userId="2771b8d0-7cfd-4d3d-a932-16e6fe81194e" providerId="ADAL" clId="{9B5C8CF5-727D-4939-8097-5EC0FBD15936}" dt="2022-04-02T15:53:07.467" v="1556" actId="20577"/>
          <ac:spMkLst>
            <pc:docMk/>
            <pc:sldMk cId="4079173822" sldId="582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4:00.325" v="1576" actId="20577"/>
        <pc:sldMkLst>
          <pc:docMk/>
          <pc:sldMk cId="2540640398" sldId="586"/>
        </pc:sldMkLst>
        <pc:spChg chg="mod">
          <ac:chgData name="Wim Vanden Broeck" userId="2771b8d0-7cfd-4d3d-a932-16e6fe81194e" providerId="ADAL" clId="{9B5C8CF5-727D-4939-8097-5EC0FBD15936}" dt="2022-04-03T15:54:00.325" v="1576" actId="20577"/>
          <ac:spMkLst>
            <pc:docMk/>
            <pc:sldMk cId="2540640398" sldId="586"/>
            <ac:spMk id="3" creationId="{00000000-0000-0000-0000-000000000000}"/>
          </ac:spMkLst>
        </pc:spChg>
      </pc:sldChg>
      <pc:sldChg chg="modSp add mod">
        <pc:chgData name="Wim Vanden Broeck" userId="2771b8d0-7cfd-4d3d-a932-16e6fe81194e" providerId="ADAL" clId="{9B5C8CF5-727D-4939-8097-5EC0FBD15936}" dt="2022-04-03T15:55:49.063" v="1717" actId="20577"/>
        <pc:sldMkLst>
          <pc:docMk/>
          <pc:sldMk cId="105911021" sldId="587"/>
        </pc:sldMkLst>
        <pc:spChg chg="mod">
          <ac:chgData name="Wim Vanden Broeck" userId="2771b8d0-7cfd-4d3d-a932-16e6fe81194e" providerId="ADAL" clId="{9B5C8CF5-727D-4939-8097-5EC0FBD15936}" dt="2022-04-03T15:55:49.063" v="1717" actId="20577"/>
          <ac:spMkLst>
            <pc:docMk/>
            <pc:sldMk cId="105911021" sldId="587"/>
            <ac:spMk id="3" creationId="{00000000-0000-0000-0000-000000000000}"/>
          </ac:spMkLst>
        </pc:spChg>
      </pc:sldChg>
      <pc:sldChg chg="add del">
        <pc:chgData name="Wim Vanden Broeck" userId="2771b8d0-7cfd-4d3d-a932-16e6fe81194e" providerId="ADAL" clId="{9B5C8CF5-727D-4939-8097-5EC0FBD15936}" dt="2022-04-03T15:53:43.219" v="1572"/>
        <pc:sldMkLst>
          <pc:docMk/>
          <pc:sldMk cId="3309994467" sldId="587"/>
        </pc:sldMkLst>
      </pc:sldChg>
    </pc:docChg>
  </pc:docChgLst>
  <pc:docChgLst>
    <pc:chgData name="Henk Verelst" userId="9229dd2c8e7cd7fb" providerId="LiveId" clId="{E0163A8E-12FB-4EC2-AFB9-E14892BD7844}"/>
    <pc:docChg chg="custSel addSld delSld modSld sldOrd">
      <pc:chgData name="Henk Verelst" userId="9229dd2c8e7cd7fb" providerId="LiveId" clId="{E0163A8E-12FB-4EC2-AFB9-E14892BD7844}" dt="2020-09-20T20:47:34.513" v="805" actId="1076"/>
      <pc:docMkLst>
        <pc:docMk/>
      </pc:docMkLst>
      <pc:sldChg chg="del">
        <pc:chgData name="Henk Verelst" userId="9229dd2c8e7cd7fb" providerId="LiveId" clId="{E0163A8E-12FB-4EC2-AFB9-E14892BD7844}" dt="2020-09-20T19:41:40.276" v="3" actId="47"/>
        <pc:sldMkLst>
          <pc:docMk/>
          <pc:sldMk cId="0" sldId="257"/>
        </pc:sldMkLst>
      </pc:sldChg>
      <pc:sldChg chg="modSp">
        <pc:chgData name="Henk Verelst" userId="9229dd2c8e7cd7fb" providerId="LiveId" clId="{E0163A8E-12FB-4EC2-AFB9-E14892BD7844}" dt="2020-09-20T19:44:32.543" v="16" actId="20577"/>
        <pc:sldMkLst>
          <pc:docMk/>
          <pc:sldMk cId="0" sldId="260"/>
        </pc:sldMkLst>
        <pc:spChg chg="mod">
          <ac:chgData name="Henk Verelst" userId="9229dd2c8e7cd7fb" providerId="LiveId" clId="{E0163A8E-12FB-4EC2-AFB9-E14892BD7844}" dt="2020-09-20T19:44:32.543" v="1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0:49.088" v="670" actId="20577"/>
        <pc:sldMkLst>
          <pc:docMk/>
          <pc:sldMk cId="0" sldId="262"/>
        </pc:sldMkLst>
        <pc:spChg chg="mod">
          <ac:chgData name="Henk Verelst" userId="9229dd2c8e7cd7fb" providerId="LiveId" clId="{E0163A8E-12FB-4EC2-AFB9-E14892BD7844}" dt="2020-09-20T20:10:49.088" v="6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Anim">
        <pc:chgData name="Henk Verelst" userId="9229dd2c8e7cd7fb" providerId="LiveId" clId="{E0163A8E-12FB-4EC2-AFB9-E14892BD7844}" dt="2020-09-20T20:16:41.548" v="737" actId="20577"/>
        <pc:sldMkLst>
          <pc:docMk/>
          <pc:sldMk cId="0" sldId="263"/>
        </pc:sldMkLst>
        <pc:spChg chg="mod">
          <ac:chgData name="Henk Verelst" userId="9229dd2c8e7cd7fb" providerId="LiveId" clId="{E0163A8E-12FB-4EC2-AFB9-E14892BD7844}" dt="2020-09-20T20:16:41.548" v="737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886243862" sldId="266"/>
        </pc:sldMkLst>
        <pc:spChg chg="mod">
          <ac:chgData name="Henk Verelst" userId="9229dd2c8e7cd7fb" providerId="LiveId" clId="{E0163A8E-12FB-4EC2-AFB9-E14892BD7844}" dt="2020-09-20T20:15:02.455" v="732" actId="20577"/>
          <ac:spMkLst>
            <pc:docMk/>
            <pc:sldMk cId="1886243862" sldId="266"/>
            <ac:spMk id="3" creationId="{00000000-0000-0000-0000-000000000000}"/>
          </ac:spMkLst>
        </pc:spChg>
      </pc:sldChg>
      <pc:sldChg chg="ord">
        <pc:chgData name="Henk Verelst" userId="9229dd2c8e7cd7fb" providerId="LiveId" clId="{E0163A8E-12FB-4EC2-AFB9-E14892BD7844}" dt="2020-09-20T20:11:43.372" v="691"/>
        <pc:sldMkLst>
          <pc:docMk/>
          <pc:sldMk cId="0" sldId="267"/>
        </pc:sldMkLst>
      </pc:sldChg>
      <pc:sldChg chg="modSp">
        <pc:chgData name="Henk Verelst" userId="9229dd2c8e7cd7fb" providerId="LiveId" clId="{E0163A8E-12FB-4EC2-AFB9-E14892BD7844}" dt="2020-09-20T20:44:11.699" v="790" actId="20577"/>
        <pc:sldMkLst>
          <pc:docMk/>
          <pc:sldMk cId="0" sldId="279"/>
        </pc:sldMkLst>
        <pc:spChg chg="mod">
          <ac:chgData name="Henk Verelst" userId="9229dd2c8e7cd7fb" providerId="LiveId" clId="{E0163A8E-12FB-4EC2-AFB9-E14892BD7844}" dt="2020-09-20T20:44:11.699" v="790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delSp modSp delAnim">
        <pc:chgData name="Henk Verelst" userId="9229dd2c8e7cd7fb" providerId="LiveId" clId="{E0163A8E-12FB-4EC2-AFB9-E14892BD7844}" dt="2020-09-20T20:47:34.513" v="805" actId="1076"/>
        <pc:sldMkLst>
          <pc:docMk/>
          <pc:sldMk cId="0" sldId="284"/>
        </pc:sldMkLst>
        <pc:spChg chg="del">
          <ac:chgData name="Henk Verelst" userId="9229dd2c8e7cd7fb" providerId="LiveId" clId="{E0163A8E-12FB-4EC2-AFB9-E14892BD7844}" dt="2020-09-20T20:47:07.994" v="799" actId="931"/>
          <ac:spMkLst>
            <pc:docMk/>
            <pc:sldMk cId="0" sldId="284"/>
            <ac:spMk id="3" creationId="{94810F63-B47E-4CA7-BF2B-786C01B6088C}"/>
          </ac:spMkLst>
        </pc:spChg>
        <pc:spChg chg="add del mod">
          <ac:chgData name="Henk Verelst" userId="9229dd2c8e7cd7fb" providerId="LiveId" clId="{E0163A8E-12FB-4EC2-AFB9-E14892BD7844}" dt="2020-09-20T20:47:30.669" v="804" actId="478"/>
          <ac:spMkLst>
            <pc:docMk/>
            <pc:sldMk cId="0" sldId="284"/>
            <ac:spMk id="7" creationId="{930A6E03-6665-46D6-A7C0-A548EEB426F8}"/>
          </ac:spMkLst>
        </pc:spChg>
        <pc:picChg chg="add mod">
          <ac:chgData name="Henk Verelst" userId="9229dd2c8e7cd7fb" providerId="LiveId" clId="{E0163A8E-12FB-4EC2-AFB9-E14892BD7844}" dt="2020-09-20T20:47:34.513" v="805" actId="1076"/>
          <ac:picMkLst>
            <pc:docMk/>
            <pc:sldMk cId="0" sldId="284"/>
            <ac:picMk id="6" creationId="{E61EEEA9-DD0F-4900-B618-ED1BB6BFF994}"/>
          </ac:picMkLst>
        </pc:picChg>
        <pc:picChg chg="del">
          <ac:chgData name="Henk Verelst" userId="9229dd2c8e7cd7fb" providerId="LiveId" clId="{E0163A8E-12FB-4EC2-AFB9-E14892BD7844}" dt="2020-09-20T20:46:23.874" v="798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8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29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0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1"/>
        </pc:sldMkLst>
      </pc:sldChg>
      <pc:sldChg chg="modSp">
        <pc:chgData name="Henk Verelst" userId="9229dd2c8e7cd7fb" providerId="LiveId" clId="{E0163A8E-12FB-4EC2-AFB9-E14892BD7844}" dt="2020-09-20T20:19:32.908" v="752" actId="20577"/>
        <pc:sldMkLst>
          <pc:docMk/>
          <pc:sldMk cId="3490783110" sldId="312"/>
        </pc:sldMkLst>
        <pc:spChg chg="mod">
          <ac:chgData name="Henk Verelst" userId="9229dd2c8e7cd7fb" providerId="LiveId" clId="{E0163A8E-12FB-4EC2-AFB9-E14892BD7844}" dt="2020-09-20T20:19:32.908" v="752" actId="20577"/>
          <ac:spMkLst>
            <pc:docMk/>
            <pc:sldMk cId="3490783110" sldId="312"/>
            <ac:spMk id="3" creationId="{00000000-0000-0000-0000-000000000000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15"/>
        </pc:sldMkLst>
      </pc:sldChg>
      <pc:sldChg chg="addSp delSp modSp add">
        <pc:chgData name="Henk Verelst" userId="9229dd2c8e7cd7fb" providerId="LiveId" clId="{E0163A8E-12FB-4EC2-AFB9-E14892BD7844}" dt="2020-09-20T20:14:13.703" v="696" actId="1076"/>
        <pc:sldMkLst>
          <pc:docMk/>
          <pc:sldMk cId="1501696226" sldId="318"/>
        </pc:sldMkLst>
        <pc:picChg chg="add mod">
          <ac:chgData name="Henk Verelst" userId="9229dd2c8e7cd7fb" providerId="LiveId" clId="{E0163A8E-12FB-4EC2-AFB9-E14892BD7844}" dt="2020-09-20T20:14:13.703" v="696" actId="1076"/>
          <ac:picMkLst>
            <pc:docMk/>
            <pc:sldMk cId="1501696226" sldId="318"/>
            <ac:picMk id="2" creationId="{AE2F77C1-6BE7-494A-9CDD-10BA0E73DD56}"/>
          </ac:picMkLst>
        </pc:picChg>
        <pc:picChg chg="del">
          <ac:chgData name="Henk Verelst" userId="9229dd2c8e7cd7fb" providerId="LiveId" clId="{E0163A8E-12FB-4EC2-AFB9-E14892BD7844}" dt="2020-09-20T20:14:10.318" v="694" actId="478"/>
          <ac:picMkLst>
            <pc:docMk/>
            <pc:sldMk cId="1501696226" sldId="318"/>
            <ac:picMk id="6" creationId="{DFA8F412-3203-49A6-A270-88C349EA86F0}"/>
          </ac:picMkLst>
        </pc:picChg>
      </pc:sldChg>
      <pc:sldChg chg="del">
        <pc:chgData name="Henk Verelst" userId="9229dd2c8e7cd7fb" providerId="LiveId" clId="{E0163A8E-12FB-4EC2-AFB9-E14892BD7844}" dt="2020-09-20T20:12:00.019" v="692" actId="2696"/>
        <pc:sldMkLst>
          <pc:docMk/>
          <pc:sldMk cId="1644304051" sldId="31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36"/>
        </pc:sldMkLst>
      </pc:sldChg>
      <pc:sldChg chg="del">
        <pc:chgData name="Henk Verelst" userId="9229dd2c8e7cd7fb" providerId="LiveId" clId="{E0163A8E-12FB-4EC2-AFB9-E14892BD7844}" dt="2020-09-20T19:41:41.416" v="4" actId="47"/>
        <pc:sldMkLst>
          <pc:docMk/>
          <pc:sldMk cId="2743546416" sldId="337"/>
        </pc:sldMkLst>
      </pc:sldChg>
      <pc:sldChg chg="del">
        <pc:chgData name="Henk Verelst" userId="9229dd2c8e7cd7fb" providerId="LiveId" clId="{E0163A8E-12FB-4EC2-AFB9-E14892BD7844}" dt="2020-09-20T20:17:08.193" v="739" actId="47"/>
        <pc:sldMkLst>
          <pc:docMk/>
          <pc:sldMk cId="3578946918" sldId="338"/>
        </pc:sldMkLst>
      </pc:sldChg>
      <pc:sldChg chg="modSp">
        <pc:chgData name="Henk Verelst" userId="9229dd2c8e7cd7fb" providerId="LiveId" clId="{E0163A8E-12FB-4EC2-AFB9-E14892BD7844}" dt="2020-09-20T20:40:31.498" v="777" actId="20577"/>
        <pc:sldMkLst>
          <pc:docMk/>
          <pc:sldMk cId="292446086" sldId="345"/>
        </pc:sldMkLst>
        <pc:spChg chg="mod">
          <ac:chgData name="Henk Verelst" userId="9229dd2c8e7cd7fb" providerId="LiveId" clId="{E0163A8E-12FB-4EC2-AFB9-E14892BD7844}" dt="2020-09-20T20:40:31.498" v="777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del">
        <pc:chgData name="Henk Verelst" userId="9229dd2c8e7cd7fb" providerId="LiveId" clId="{E0163A8E-12FB-4EC2-AFB9-E14892BD7844}" dt="2020-09-20T20:42:38.599" v="779" actId="47"/>
        <pc:sldMkLst>
          <pc:docMk/>
          <pc:sldMk cId="2449527561" sldId="346"/>
        </pc:sldMkLst>
      </pc:sldChg>
      <pc:sldChg chg="delSp del">
        <pc:chgData name="Henk Verelst" userId="9229dd2c8e7cd7fb" providerId="LiveId" clId="{E0163A8E-12FB-4EC2-AFB9-E14892BD7844}" dt="2020-09-20T20:44:57.180" v="792" actId="47"/>
        <pc:sldMkLst>
          <pc:docMk/>
          <pc:sldMk cId="4107752654" sldId="347"/>
        </pc:sldMkLst>
        <pc:spChg chg="del">
          <ac:chgData name="Henk Verelst" userId="9229dd2c8e7cd7fb" providerId="LiveId" clId="{E0163A8E-12FB-4EC2-AFB9-E14892BD7844}" dt="2020-09-20T19:41:26.109" v="0" actId="478"/>
          <ac:spMkLst>
            <pc:docMk/>
            <pc:sldMk cId="4107752654" sldId="347"/>
            <ac:spMk id="12" creationId="{3AE9099F-9964-4200-B945-749407F70202}"/>
          </ac:spMkLst>
        </pc:spChg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01509445" sldId="34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63506940" sldId="35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197071367" sldId="351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267934397" sldId="35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880143444" sldId="35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4222250502" sldId="35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565793527" sldId="35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6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88051028" sldId="357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0" sldId="358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68382379" sldId="359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854181258" sldId="36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949093918" sldId="362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1361313676" sldId="363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272292270" sldId="364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59839029" sldId="365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915689999" sldId="370"/>
        </pc:sldMkLst>
      </pc:sldChg>
      <pc:sldChg chg="del">
        <pc:chgData name="Henk Verelst" userId="9229dd2c8e7cd7fb" providerId="LiveId" clId="{E0163A8E-12FB-4EC2-AFB9-E14892BD7844}" dt="2020-09-20T20:46:17.058" v="797" actId="2696"/>
        <pc:sldMkLst>
          <pc:docMk/>
          <pc:sldMk cId="3503887721" sldId="371"/>
        </pc:sldMkLst>
      </pc:sldChg>
      <pc:sldChg chg="del">
        <pc:chgData name="Henk Verelst" userId="9229dd2c8e7cd7fb" providerId="LiveId" clId="{E0163A8E-12FB-4EC2-AFB9-E14892BD7844}" dt="2020-09-20T20:45:30.522" v="795" actId="47"/>
        <pc:sldMkLst>
          <pc:docMk/>
          <pc:sldMk cId="1892272132" sldId="385"/>
        </pc:sldMkLst>
      </pc:sldChg>
      <pc:sldChg chg="modSp add">
        <pc:chgData name="Henk Verelst" userId="9229dd2c8e7cd7fb" providerId="LiveId" clId="{E0163A8E-12FB-4EC2-AFB9-E14892BD7844}" dt="2020-09-20T19:41:57.936" v="5" actId="14861"/>
        <pc:sldMkLst>
          <pc:docMk/>
          <pc:sldMk cId="2665254560" sldId="394"/>
        </pc:sldMkLst>
        <pc:spChg chg="mod">
          <ac:chgData name="Henk Verelst" userId="9229dd2c8e7cd7fb" providerId="LiveId" clId="{E0163A8E-12FB-4EC2-AFB9-E14892BD7844}" dt="2020-09-20T19:41:57.936" v="5" actId="14861"/>
          <ac:spMkLst>
            <pc:docMk/>
            <pc:sldMk cId="2665254560" sldId="394"/>
            <ac:spMk id="10" creationId="{D832B0E5-7A66-4A98-97B8-7DE77EEEE1D8}"/>
          </ac:spMkLst>
        </pc:spChg>
      </pc:sldChg>
      <pc:sldChg chg="add del">
        <pc:chgData name="Henk Verelst" userId="9229dd2c8e7cd7fb" providerId="LiveId" clId="{E0163A8E-12FB-4EC2-AFB9-E14892BD7844}" dt="2020-09-20T19:42:06.693" v="6" actId="47"/>
        <pc:sldMkLst>
          <pc:docMk/>
          <pc:sldMk cId="697287023" sldId="395"/>
        </pc:sldMkLst>
      </pc:sldChg>
      <pc:sldChg chg="modSp add">
        <pc:chgData name="Henk Verelst" userId="9229dd2c8e7cd7fb" providerId="LiveId" clId="{E0163A8E-12FB-4EC2-AFB9-E14892BD7844}" dt="2020-09-20T19:42:18.647" v="8" actId="14861"/>
        <pc:sldMkLst>
          <pc:docMk/>
          <pc:sldMk cId="2930299140" sldId="395"/>
        </pc:sldMkLst>
        <pc:spChg chg="mod">
          <ac:chgData name="Henk Verelst" userId="9229dd2c8e7cd7fb" providerId="LiveId" clId="{E0163A8E-12FB-4EC2-AFB9-E14892BD7844}" dt="2020-09-20T19:42:18.647" v="8" actId="14861"/>
          <ac:spMkLst>
            <pc:docMk/>
            <pc:sldMk cId="2930299140" sldId="395"/>
            <ac:spMk id="7" creationId="{4E01BDCD-C1F4-4F51-9564-6C4C2AC369F2}"/>
          </ac:spMkLst>
        </pc:spChg>
      </pc:sldChg>
      <pc:sldChg chg="addSp modSp add modAnim">
        <pc:chgData name="Henk Verelst" userId="9229dd2c8e7cd7fb" providerId="LiveId" clId="{E0163A8E-12FB-4EC2-AFB9-E14892BD7844}" dt="2020-09-20T19:58:20.733" v="147" actId="1076"/>
        <pc:sldMkLst>
          <pc:docMk/>
          <pc:sldMk cId="14238247" sldId="396"/>
        </pc:sldMkLst>
        <pc:spChg chg="mod">
          <ac:chgData name="Henk Verelst" userId="9229dd2c8e7cd7fb" providerId="LiveId" clId="{E0163A8E-12FB-4EC2-AFB9-E14892BD7844}" dt="2020-09-20T19:55:32.111" v="144" actId="20577"/>
          <ac:spMkLst>
            <pc:docMk/>
            <pc:sldMk cId="14238247" sldId="396"/>
            <ac:spMk id="3" creationId="{00000000-0000-0000-0000-000000000000}"/>
          </ac:spMkLst>
        </pc:spChg>
        <pc:picChg chg="add mod">
          <ac:chgData name="Henk Verelst" userId="9229dd2c8e7cd7fb" providerId="LiveId" clId="{E0163A8E-12FB-4EC2-AFB9-E14892BD7844}" dt="2020-09-20T19:58:20.733" v="147" actId="1076"/>
          <ac:picMkLst>
            <pc:docMk/>
            <pc:sldMk cId="14238247" sldId="396"/>
            <ac:picMk id="2" creationId="{CF3E9D86-489B-4251-B119-A5DE4EC210EE}"/>
          </ac:picMkLst>
        </pc:picChg>
      </pc:sldChg>
      <pc:sldChg chg="addSp delSp modSp add modAnim">
        <pc:chgData name="Henk Verelst" userId="9229dd2c8e7cd7fb" providerId="LiveId" clId="{E0163A8E-12FB-4EC2-AFB9-E14892BD7844}" dt="2020-09-20T20:01:29.908" v="283" actId="1038"/>
        <pc:sldMkLst>
          <pc:docMk/>
          <pc:sldMk cId="2115034210" sldId="397"/>
        </pc:sldMkLst>
        <pc:spChg chg="mod">
          <ac:chgData name="Henk Verelst" userId="9229dd2c8e7cd7fb" providerId="LiveId" clId="{E0163A8E-12FB-4EC2-AFB9-E14892BD7844}" dt="2020-09-20T20:00:36.979" v="261" actId="5793"/>
          <ac:spMkLst>
            <pc:docMk/>
            <pc:sldMk cId="2115034210" sldId="397"/>
            <ac:spMk id="3" creationId="{00000000-0000-0000-0000-000000000000}"/>
          </ac:spMkLst>
        </pc:spChg>
        <pc:spChg chg="mod">
          <ac:chgData name="Henk Verelst" userId="9229dd2c8e7cd7fb" providerId="LiveId" clId="{E0163A8E-12FB-4EC2-AFB9-E14892BD7844}" dt="2020-09-20T20:01:22.571" v="267" actId="14100"/>
          <ac:spMkLst>
            <pc:docMk/>
            <pc:sldMk cId="2115034210" sldId="397"/>
            <ac:spMk id="5" creationId="{00000000-0000-0000-0000-000000000000}"/>
          </ac:spMkLst>
        </pc:spChg>
        <pc:picChg chg="del">
          <ac:chgData name="Henk Verelst" userId="9229dd2c8e7cd7fb" providerId="LiveId" clId="{E0163A8E-12FB-4EC2-AFB9-E14892BD7844}" dt="2020-09-20T19:58:53.275" v="149" actId="478"/>
          <ac:picMkLst>
            <pc:docMk/>
            <pc:sldMk cId="2115034210" sldId="397"/>
            <ac:picMk id="2" creationId="{CF3E9D86-489B-4251-B119-A5DE4EC210EE}"/>
          </ac:picMkLst>
        </pc:picChg>
        <pc:picChg chg="add mod">
          <ac:chgData name="Henk Verelst" userId="9229dd2c8e7cd7fb" providerId="LiveId" clId="{E0163A8E-12FB-4EC2-AFB9-E14892BD7844}" dt="2020-09-20T20:01:29.908" v="283" actId="1038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add modAnim">
        <pc:chgData name="Henk Verelst" userId="9229dd2c8e7cd7fb" providerId="LiveId" clId="{E0163A8E-12FB-4EC2-AFB9-E14892BD7844}" dt="2020-09-20T20:08:33.034" v="545" actId="5793"/>
        <pc:sldMkLst>
          <pc:docMk/>
          <pc:sldMk cId="4200004166" sldId="398"/>
        </pc:sldMkLst>
        <pc:spChg chg="mod">
          <ac:chgData name="Henk Verelst" userId="9229dd2c8e7cd7fb" providerId="LiveId" clId="{E0163A8E-12FB-4EC2-AFB9-E14892BD7844}" dt="2020-09-20T20:08:33.034" v="545" actId="5793"/>
          <ac:spMkLst>
            <pc:docMk/>
            <pc:sldMk cId="4200004166" sldId="398"/>
            <ac:spMk id="3" creationId="{00000000-0000-0000-0000-000000000000}"/>
          </ac:spMkLst>
        </pc:spChg>
        <pc:picChg chg="del">
          <ac:chgData name="Henk Verelst" userId="9229dd2c8e7cd7fb" providerId="LiveId" clId="{E0163A8E-12FB-4EC2-AFB9-E14892BD7844}" dt="2020-09-20T20:03:49.818" v="285" actId="478"/>
          <ac:picMkLst>
            <pc:docMk/>
            <pc:sldMk cId="4200004166" sldId="398"/>
            <ac:picMk id="6" creationId="{BD847296-01E7-4BA0-8FC8-80F762263564}"/>
          </ac:picMkLst>
        </pc:picChg>
      </pc:sldChg>
      <pc:sldChg chg="modSp add">
        <pc:chgData name="Henk Verelst" userId="9229dd2c8e7cd7fb" providerId="LiveId" clId="{E0163A8E-12FB-4EC2-AFB9-E14892BD7844}" dt="2020-09-20T20:17:23.391" v="740" actId="14861"/>
        <pc:sldMkLst>
          <pc:docMk/>
          <pc:sldMk cId="2499621666" sldId="399"/>
        </pc:sldMkLst>
        <pc:spChg chg="mod">
          <ac:chgData name="Henk Verelst" userId="9229dd2c8e7cd7fb" providerId="LiveId" clId="{E0163A8E-12FB-4EC2-AFB9-E14892BD7844}" dt="2020-09-20T20:17:23.391" v="740" actId="14861"/>
          <ac:spMkLst>
            <pc:docMk/>
            <pc:sldMk cId="2499621666" sldId="399"/>
            <ac:spMk id="8" creationId="{63A0DA79-7BE4-402E-8462-E1785C133ACF}"/>
          </ac:spMkLst>
        </pc:spChg>
      </pc:sldChg>
      <pc:sldChg chg="modSp add">
        <pc:chgData name="Henk Verelst" userId="9229dd2c8e7cd7fb" providerId="LiveId" clId="{E0163A8E-12FB-4EC2-AFB9-E14892BD7844}" dt="2020-09-20T20:42:45.647" v="780" actId="14861"/>
        <pc:sldMkLst>
          <pc:docMk/>
          <pc:sldMk cId="353555735" sldId="400"/>
        </pc:sldMkLst>
        <pc:spChg chg="mod">
          <ac:chgData name="Henk Verelst" userId="9229dd2c8e7cd7fb" providerId="LiveId" clId="{E0163A8E-12FB-4EC2-AFB9-E14892BD7844}" dt="2020-09-20T20:42:45.647" v="780" actId="14861"/>
          <ac:spMkLst>
            <pc:docMk/>
            <pc:sldMk cId="353555735" sldId="400"/>
            <ac:spMk id="9" creationId="{4CE56F9A-52B7-4A25-959E-17FBFB0BD7F9}"/>
          </ac:spMkLst>
        </pc:spChg>
      </pc:sldChg>
      <pc:sldChg chg="modSp add">
        <pc:chgData name="Henk Verelst" userId="9229dd2c8e7cd7fb" providerId="LiveId" clId="{E0163A8E-12FB-4EC2-AFB9-E14892BD7844}" dt="2020-09-20T20:45:06.015" v="793" actId="14861"/>
        <pc:sldMkLst>
          <pc:docMk/>
          <pc:sldMk cId="4011020382" sldId="401"/>
        </pc:sldMkLst>
        <pc:spChg chg="mod">
          <ac:chgData name="Henk Verelst" userId="9229dd2c8e7cd7fb" providerId="LiveId" clId="{E0163A8E-12FB-4EC2-AFB9-E14892BD7844}" dt="2020-09-20T20:45:06.015" v="793" actId="14861"/>
          <ac:spMkLst>
            <pc:docMk/>
            <pc:sldMk cId="4011020382" sldId="401"/>
            <ac:spMk id="10" creationId="{D832B0E5-7A66-4A98-97B8-7DE77EEEE1D8}"/>
          </ac:spMkLst>
        </pc:spChg>
      </pc:sldChg>
      <pc:sldChg chg="modSp add">
        <pc:chgData name="Henk Verelst" userId="9229dd2c8e7cd7fb" providerId="LiveId" clId="{E0163A8E-12FB-4EC2-AFB9-E14892BD7844}" dt="2020-09-20T20:45:38.853" v="796" actId="14861"/>
        <pc:sldMkLst>
          <pc:docMk/>
          <pc:sldMk cId="106341412" sldId="402"/>
        </pc:sldMkLst>
        <pc:spChg chg="mod">
          <ac:chgData name="Henk Verelst" userId="9229dd2c8e7cd7fb" providerId="LiveId" clId="{E0163A8E-12FB-4EC2-AFB9-E14892BD7844}" dt="2020-09-20T20:45:38.853" v="796" actId="14861"/>
          <ac:spMkLst>
            <pc:docMk/>
            <pc:sldMk cId="106341412" sldId="402"/>
            <ac:spMk id="11" creationId="{A7508426-BCBA-4C94-AC6C-48B0440E005C}"/>
          </ac:spMkLst>
        </pc:spChg>
      </pc:sldChg>
    </pc:docChg>
  </pc:docChgLst>
  <pc:docChgLst>
    <pc:chgData name="Henk Verelst" userId="66b8d714-17cf-46f6-b52d-443166861d86" providerId="ADAL" clId="{BF710119-20BB-4D62-9C09-C938BC3B7BD4}"/>
    <pc:docChg chg="undo redo custSel addSld delSld modSld delMainMaster modMainMaster">
      <pc:chgData name="Henk Verelst" userId="66b8d714-17cf-46f6-b52d-443166861d86" providerId="ADAL" clId="{BF710119-20BB-4D62-9C09-C938BC3B7BD4}" dt="2021-09-15T19:40:32.569" v="365" actId="478"/>
      <pc:docMkLst>
        <pc:docMk/>
      </pc:docMkLst>
      <pc:sldChg chg="addSp modSp mod modClrScheme chgLayout">
        <pc:chgData name="Henk Verelst" userId="66b8d714-17cf-46f6-b52d-443166861d86" providerId="ADAL" clId="{BF710119-20BB-4D62-9C09-C938BC3B7BD4}" dt="2021-09-15T19:32:02.870" v="5"/>
        <pc:sldMkLst>
          <pc:docMk/>
          <pc:sldMk cId="0" sldId="256"/>
        </pc:sldMkLst>
        <pc:spChg chg="mod ord">
          <ac:chgData name="Henk Verelst" userId="66b8d714-17cf-46f6-b52d-443166861d86" providerId="ADAL" clId="{BF710119-20BB-4D62-9C09-C938BC3B7BD4}" dt="2021-09-15T19:32:00.522" v="4" actId="20577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2:02.870" v="5"/>
          <ac:spMkLst>
            <pc:docMk/>
            <pc:sldMk cId="0" sldId="256"/>
            <ac:spMk id="3" creationId="{3D651EFF-3A44-4D05-8E49-F166652C877B}"/>
          </ac:spMkLst>
        </pc:spChg>
        <pc:spChg chg="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BF710119-20BB-4D62-9C09-C938BC3B7BD4}" dt="2021-09-15T19:31:49.841" v="1" actId="700"/>
          <ac:spMkLst>
            <pc:docMk/>
            <pc:sldMk cId="0" sldId="256"/>
            <ac:spMk id="5" creationId="{382A6300-AFDD-4918-83D2-6CB17C2F6018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5.863" v="353" actId="478"/>
        <pc:sldMkLst>
          <pc:docMk/>
          <pc:sldMk cId="0" sldId="260"/>
        </pc:sldMkLst>
        <pc:spChg chg="mod ord">
          <ac:chgData name="Henk Verelst" userId="66b8d714-17cf-46f6-b52d-443166861d86" providerId="ADAL" clId="{BF710119-20BB-4D62-9C09-C938BC3B7BD4}" dt="2021-09-15T19:34:37.080" v="218" actId="20577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0" sldId="26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5.863" v="353" actId="478"/>
          <ac:spMkLst>
            <pc:docMk/>
            <pc:sldMk cId="0" sldId="26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29.644" v="364" actId="478"/>
        <pc:sldMkLst>
          <pc:docMk/>
          <pc:sldMk cId="0" sldId="262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9.644" v="364" actId="478"/>
          <ac:spMkLst>
            <pc:docMk/>
            <pc:sldMk cId="0" sldId="262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BF710119-20BB-4D62-9C09-C938BC3B7BD4}" dt="2021-09-15T19:40:32.569" v="365" actId="478"/>
        <pc:sldMkLst>
          <pc:docMk/>
          <pc:sldMk cId="0" sldId="263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0" sldId="263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6:52.737" v="279" actId="22"/>
          <ac:spMkLst>
            <pc:docMk/>
            <pc:sldMk cId="0" sldId="263"/>
            <ac:spMk id="6" creationId="{3FD9F6EC-BFB2-47E2-800E-A262A42DCECA}"/>
          </ac:spMkLst>
        </pc:spChg>
        <pc:spChg chg="del mod ord">
          <ac:chgData name="Henk Verelst" userId="66b8d714-17cf-46f6-b52d-443166861d86" providerId="ADAL" clId="{BF710119-20BB-4D62-9C09-C938BC3B7BD4}" dt="2021-09-15T19:40:32.569" v="365" actId="478"/>
          <ac:spMkLst>
            <pc:docMk/>
            <pc:sldMk cId="0" sldId="263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54.032" v="355" actId="478"/>
        <pc:sldMkLst>
          <pc:docMk/>
          <pc:sldMk cId="1886243862" sldId="266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4.032" v="355" actId="478"/>
          <ac:spMkLst>
            <pc:docMk/>
            <pc:sldMk cId="1886243862" sldId="266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886243862" sldId="2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67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3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4.209" v="350" actId="478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6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26.552" v="352" actId="700"/>
        <pc:sldMkLst>
          <pc:docMk/>
          <pc:sldMk cId="0" sldId="284"/>
        </pc:sldMkLst>
        <pc:spChg chg="mod ord">
          <ac:chgData name="Henk Verelst" userId="66b8d714-17cf-46f6-b52d-443166861d86" providerId="ADAL" clId="{BF710119-20BB-4D62-9C09-C938BC3B7BD4}" dt="2021-09-15T19:39:26.552" v="352" actId="700"/>
          <ac:spMkLst>
            <pc:docMk/>
            <pc:sldMk cId="0" sldId="284"/>
            <ac:spMk id="2" creationId="{00000000-0000-0000-0000-000000000000}"/>
          </ac:spMkLst>
        </pc:spChg>
        <pc:spChg chg="del">
          <ac:chgData name="Henk Verelst" userId="66b8d714-17cf-46f6-b52d-443166861d86" providerId="ADAL" clId="{BF710119-20BB-4D62-9C09-C938BC3B7BD4}" dt="2021-09-15T19:39:16.832" v="351" actId="478"/>
          <ac:spMkLst>
            <pc:docMk/>
            <pc:sldMk cId="0" sldId="284"/>
            <ac:spMk id="4" creationId="{00000000-0000-0000-0000-000000000000}"/>
          </ac:spMkLst>
        </pc:spChg>
        <pc:picChg chg="mod ord">
          <ac:chgData name="Henk Verelst" userId="66b8d714-17cf-46f6-b52d-443166861d86" providerId="ADAL" clId="{BF710119-20BB-4D62-9C09-C938BC3B7BD4}" dt="2021-09-15T19:39:26.552" v="352" actId="700"/>
          <ac:picMkLst>
            <pc:docMk/>
            <pc:sldMk cId="0" sldId="284"/>
            <ac:picMk id="6" creationId="{E61EEEA9-DD0F-4900-B618-ED1BB6BFF994}"/>
          </ac:picMkLst>
        </pc:picChg>
      </pc:sldChg>
      <pc:sldChg chg="addSp delSp modSp mod modClrScheme chgLayout">
        <pc:chgData name="Henk Verelst" userId="66b8d714-17cf-46f6-b52d-443166861d86" providerId="ADAL" clId="{BF710119-20BB-4D62-9C09-C938BC3B7BD4}" dt="2021-09-15T19:39:58.160" v="356" actId="478"/>
        <pc:sldMkLst>
          <pc:docMk/>
          <pc:sldMk cId="1501696226" sldId="318"/>
        </pc:sldMkLst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58.160" v="356" actId="478"/>
          <ac:spMkLst>
            <pc:docMk/>
            <pc:sldMk cId="1501696226" sldId="318"/>
            <ac:spMk id="4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5:54.051" v="251" actId="700"/>
          <ac:spMkLst>
            <pc:docMk/>
            <pc:sldMk cId="1501696226" sldId="318"/>
            <ac:spMk id="5" creationId="{00000000-0000-0000-0000-000000000000}"/>
          </ac:spMkLst>
        </pc:spChg>
        <pc:spChg chg="add del">
          <ac:chgData name="Henk Verelst" userId="66b8d714-17cf-46f6-b52d-443166861d86" providerId="ADAL" clId="{BF710119-20BB-4D62-9C09-C938BC3B7BD4}" dt="2021-09-15T19:35:51.773" v="249" actId="22"/>
          <ac:spMkLst>
            <pc:docMk/>
            <pc:sldMk cId="1501696226" sldId="318"/>
            <ac:spMk id="7" creationId="{91D93A47-2E35-4448-875D-60E0ECF4B993}"/>
          </ac:spMkLst>
        </pc:spChg>
        <pc:spChg chg="add del">
          <ac:chgData name="Henk Verelst" userId="66b8d714-17cf-46f6-b52d-443166861d86" providerId="ADAL" clId="{BF710119-20BB-4D62-9C09-C938BC3B7BD4}" dt="2021-09-15T19:35:51.249" v="248" actId="22"/>
          <ac:spMkLst>
            <pc:docMk/>
            <pc:sldMk cId="1501696226" sldId="318"/>
            <ac:spMk id="9" creationId="{A019ADD3-D85C-4628-A521-83C94B14C10A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1.864" v="357" actId="478"/>
        <pc:sldMkLst>
          <pc:docMk/>
          <pc:sldMk cId="3810615495" sldId="36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3810615495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1.864" v="357" actId="478"/>
          <ac:spMkLst>
            <pc:docMk/>
            <pc:sldMk cId="3810615495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39:49.142" v="354" actId="478"/>
        <pc:sldMkLst>
          <pc:docMk/>
          <pc:sldMk cId="3793944952" sldId="367"/>
        </pc:sldMkLst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4:00.261" v="211" actId="700"/>
          <ac:spMkLst>
            <pc:docMk/>
            <pc:sldMk cId="3793944952" sldId="36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39:49.142" v="354" actId="478"/>
          <ac:spMkLst>
            <pc:docMk/>
            <pc:sldMk cId="3793944952" sldId="367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5.607" v="206" actId="47"/>
        <pc:sldMkLst>
          <pc:docMk/>
          <pc:sldMk cId="2665254560" sldId="394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2665254560" sldId="39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04.612" v="358" actId="478"/>
        <pc:sldMkLst>
          <pc:docMk/>
          <pc:sldMk cId="14238247" sldId="396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14238247" sldId="39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4.612" v="358" actId="478"/>
          <ac:spMkLst>
            <pc:docMk/>
            <pc:sldMk cId="14238247" sldId="39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BF710119-20BB-4D62-9C09-C938BC3B7BD4}" dt="2021-09-15T19:40:19.400" v="361" actId="1076"/>
        <pc:sldMkLst>
          <pc:docMk/>
          <pc:sldMk cId="2115034210" sldId="397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2115034210" sldId="3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09.344" v="360" actId="478"/>
          <ac:spMkLst>
            <pc:docMk/>
            <pc:sldMk cId="2115034210" sldId="397"/>
            <ac:spMk id="5" creationId="{00000000-0000-0000-0000-000000000000}"/>
          </ac:spMkLst>
        </pc:spChg>
        <pc:picChg chg="mod">
          <ac:chgData name="Henk Verelst" userId="66b8d714-17cf-46f6-b52d-443166861d86" providerId="ADAL" clId="{BF710119-20BB-4D62-9C09-C938BC3B7BD4}" dt="2021-09-15T19:40:19.400" v="361" actId="1076"/>
          <ac:picMkLst>
            <pc:docMk/>
            <pc:sldMk cId="2115034210" sldId="397"/>
            <ac:picMk id="6" creationId="{BD847296-01E7-4BA0-8FC8-80F762263564}"/>
          </ac:picMkLst>
        </pc:picChg>
      </pc:sldChg>
      <pc:sldChg chg="delSp modSp mod modClrScheme chgLayout">
        <pc:chgData name="Henk Verelst" userId="66b8d714-17cf-46f6-b52d-443166861d86" providerId="ADAL" clId="{BF710119-20BB-4D62-9C09-C938BC3B7BD4}" dt="2021-09-15T19:40:24.681" v="363" actId="478"/>
        <pc:sldMkLst>
          <pc:docMk/>
          <pc:sldMk cId="4200004166" sldId="398"/>
        </pc:sldMkLst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3" creationId="{00000000-0000-0000-0000-000000000000}"/>
          </ac:spMkLst>
        </pc:spChg>
        <pc:spChg chg="mod ord">
          <ac:chgData name="Henk Verelst" userId="66b8d714-17cf-46f6-b52d-443166861d86" providerId="ADAL" clId="{BF710119-20BB-4D62-9C09-C938BC3B7BD4}" dt="2021-09-15T19:38:21.348" v="298" actId="700"/>
          <ac:spMkLst>
            <pc:docMk/>
            <pc:sldMk cId="4200004166" sldId="3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BF710119-20BB-4D62-9C09-C938BC3B7BD4}" dt="2021-09-15T19:40:24.681" v="363" actId="478"/>
          <ac:spMkLst>
            <pc:docMk/>
            <pc:sldMk cId="4200004166" sldId="398"/>
            <ac:spMk id="5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3:17.370" v="207" actId="47"/>
        <pc:sldMkLst>
          <pc:docMk/>
          <pc:sldMk cId="3720447121" sldId="399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3720447121" sldId="399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5:07.118" v="220" actId="47"/>
        <pc:sldMkLst>
          <pc:docMk/>
          <pc:sldMk cId="4053073284" sldId="400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053073284" sldId="400"/>
            <ac:spMk id="4" creationId="{00000000-0000-0000-0000-000000000000}"/>
          </ac:spMkLst>
        </pc:spChg>
      </pc:sldChg>
      <pc:sldChg chg="modSp del">
        <pc:chgData name="Henk Verelst" userId="66b8d714-17cf-46f6-b52d-443166861d86" providerId="ADAL" clId="{BF710119-20BB-4D62-9C09-C938BC3B7BD4}" dt="2021-09-15T19:36:01.848" v="253" actId="47"/>
        <pc:sldMkLst>
          <pc:docMk/>
          <pc:sldMk cId="4236246389" sldId="401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236246389" sldId="401"/>
            <ac:spMk id="4" creationId="{00000000-0000-0000-0000-000000000000}"/>
          </ac:spMkLst>
        </pc:spChg>
      </pc:sldChg>
      <pc:sldChg chg="modSp add del">
        <pc:chgData name="Henk Verelst" userId="66b8d714-17cf-46f6-b52d-443166861d86" providerId="ADAL" clId="{BF710119-20BB-4D62-9C09-C938BC3B7BD4}" dt="2021-09-15T19:38:36.724" v="300" actId="47"/>
        <pc:sldMkLst>
          <pc:docMk/>
          <pc:sldMk cId="4134305734" sldId="402"/>
        </pc:sldMkLst>
        <pc:spChg chg="mod">
          <ac:chgData name="Henk Verelst" userId="66b8d714-17cf-46f6-b52d-443166861d86" providerId="ADAL" clId="{BF710119-20BB-4D62-9C09-C938BC3B7BD4}" dt="2021-09-15T19:31:43.949" v="0"/>
          <ac:spMkLst>
            <pc:docMk/>
            <pc:sldMk cId="4134305734" sldId="402"/>
            <ac:spMk id="4" creationId="{00000000-0000-0000-0000-000000000000}"/>
          </ac:spMkLst>
        </pc:spChg>
      </pc:sldChg>
      <pc:sldChg chg="modSp add mod">
        <pc:chgData name="Henk Verelst" userId="66b8d714-17cf-46f6-b52d-443166861d86" providerId="ADAL" clId="{BF710119-20BB-4D62-9C09-C938BC3B7BD4}" dt="2021-09-15T19:33:38.965" v="208"/>
        <pc:sldMkLst>
          <pc:docMk/>
          <pc:sldMk cId="1752012374" sldId="561"/>
        </pc:sldMkLst>
        <pc:spChg chg="mod">
          <ac:chgData name="Henk Verelst" userId="66b8d714-17cf-46f6-b52d-443166861d86" providerId="ADAL" clId="{BF710119-20BB-4D62-9C09-C938BC3B7BD4}" dt="2021-09-15T19:33:38.965" v="208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3:10.304" v="205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BF710119-20BB-4D62-9C09-C938BC3B7BD4}" dt="2021-09-15T19:35:19.201" v="242"/>
        <pc:sldMkLst>
          <pc:docMk/>
          <pc:sldMk cId="1642528602" sldId="562"/>
        </pc:sldMkLst>
        <pc:spChg chg="mod">
          <ac:chgData name="Henk Verelst" userId="66b8d714-17cf-46f6-b52d-443166861d86" providerId="ADAL" clId="{BF710119-20BB-4D62-9C09-C938BC3B7BD4}" dt="2021-09-15T19:35:19.201" v="242"/>
          <ac:spMkLst>
            <pc:docMk/>
            <pc:sldMk cId="1642528602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5:13.835" v="241" actId="1035"/>
          <ac:spMkLst>
            <pc:docMk/>
            <pc:sldMk cId="1642528602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BF710119-20BB-4D62-9C09-C938BC3B7BD4}" dt="2021-09-15T19:36:14.924" v="271"/>
        <pc:sldMkLst>
          <pc:docMk/>
          <pc:sldMk cId="386989200" sldId="563"/>
        </pc:sldMkLst>
        <pc:spChg chg="mod">
          <ac:chgData name="Henk Verelst" userId="66b8d714-17cf-46f6-b52d-443166861d86" providerId="ADAL" clId="{BF710119-20BB-4D62-9C09-C938BC3B7BD4}" dt="2021-09-15T19:36:14.924" v="271"/>
          <ac:spMkLst>
            <pc:docMk/>
            <pc:sldMk cId="386989200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6:07.817" v="270" actId="1035"/>
          <ac:spMkLst>
            <pc:docMk/>
            <pc:sldMk cId="386989200" sldId="563"/>
            <ac:spMk id="5" creationId="{3A04044F-0FC8-4F1F-8B3A-8501E3EC2429}"/>
          </ac:spMkLst>
        </pc:spChg>
      </pc:sldChg>
      <pc:sldChg chg="add del">
        <pc:chgData name="Henk Verelst" userId="66b8d714-17cf-46f6-b52d-443166861d86" providerId="ADAL" clId="{BF710119-20BB-4D62-9C09-C938BC3B7BD4}" dt="2021-09-15T19:38:05.868" v="291"/>
        <pc:sldMkLst>
          <pc:docMk/>
          <pc:sldMk cId="893747999" sldId="564"/>
        </pc:sldMkLst>
      </pc:sldChg>
      <pc:sldChg chg="addSp delSp modSp add mod">
        <pc:chgData name="Henk Verelst" userId="66b8d714-17cf-46f6-b52d-443166861d86" providerId="ADAL" clId="{BF710119-20BB-4D62-9C09-C938BC3B7BD4}" dt="2021-09-15T19:38:57.071" v="349" actId="20577"/>
        <pc:sldMkLst>
          <pc:docMk/>
          <pc:sldMk cId="976547065" sldId="564"/>
        </pc:sldMkLst>
        <pc:spChg chg="mod">
          <ac:chgData name="Henk Verelst" userId="66b8d714-17cf-46f6-b52d-443166861d86" providerId="ADAL" clId="{BF710119-20BB-4D62-9C09-C938BC3B7BD4}" dt="2021-09-15T19:38:57.071" v="349" actId="20577"/>
          <ac:spMkLst>
            <pc:docMk/>
            <pc:sldMk cId="976547065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BF710119-20BB-4D62-9C09-C938BC3B7BD4}" dt="2021-09-15T19:38:49.119" v="328" actId="1035"/>
          <ac:spMkLst>
            <pc:docMk/>
            <pc:sldMk cId="976547065" sldId="564"/>
            <ac:spMk id="5" creationId="{3A04044F-0FC8-4F1F-8B3A-8501E3EC2429}"/>
          </ac:spMkLst>
        </pc:spChg>
        <pc:spChg chg="add del mod">
          <ac:chgData name="Henk Verelst" userId="66b8d714-17cf-46f6-b52d-443166861d86" providerId="ADAL" clId="{BF710119-20BB-4D62-9C09-C938BC3B7BD4}" dt="2021-09-15T19:38:44.122" v="307"/>
          <ac:spMkLst>
            <pc:docMk/>
            <pc:sldMk cId="976547065" sldId="564"/>
            <ac:spMk id="6" creationId="{DC22A742-3D5E-40B9-83B6-40AF0209812F}"/>
          </ac:spMkLst>
        </pc:spChg>
      </pc:sldChg>
      <pc:sldChg chg="add del">
        <pc:chgData name="Henk Verelst" userId="66b8d714-17cf-46f6-b52d-443166861d86" providerId="ADAL" clId="{BF710119-20BB-4D62-9C09-C938BC3B7BD4}" dt="2021-09-15T19:38:05.597" v="290"/>
        <pc:sldMkLst>
          <pc:docMk/>
          <pc:sldMk cId="3665830512" sldId="565"/>
        </pc:sldMkLst>
      </pc:sldChg>
      <pc:sldMasterChg chg="del delSldLayout">
        <pc:chgData name="Henk Verelst" userId="66b8d714-17cf-46f6-b52d-443166861d86" providerId="ADAL" clId="{BF710119-20BB-4D62-9C09-C938BC3B7BD4}" dt="2021-09-15T19:39:26.552" v="352" actId="700"/>
        <pc:sldMasterMkLst>
          <pc:docMk/>
          <pc:sldMasterMk cId="4012676150" sldId="2147483701"/>
        </pc:sldMasterMkLst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62767404" sldId="214748370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82426012" sldId="214748370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98661612" sldId="214748370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69666628" sldId="214748370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095126062" sldId="2147483706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820317342" sldId="2147483707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715761119" sldId="2147483708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027983692" sldId="2147483709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528770622" sldId="2147483710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842834327" sldId="2147483711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614641614" sldId="2147483712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448269798" sldId="2147483713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258342132" sldId="2147483714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1722280323" sldId="2147483715"/>
          </pc:sldLayoutMkLst>
        </pc:sldLayoutChg>
        <pc:sldLayoutChg chg="del">
          <pc:chgData name="Henk Verelst" userId="66b8d714-17cf-46f6-b52d-443166861d86" providerId="ADAL" clId="{BF710119-20BB-4D62-9C09-C938BC3B7BD4}" dt="2021-09-15T19:39:26.552" v="352" actId="700"/>
          <pc:sldLayoutMkLst>
            <pc:docMk/>
            <pc:sldMasterMk cId="4012676150" sldId="2147483701"/>
            <pc:sldLayoutMk cId="3990114429" sldId="2147483716"/>
          </pc:sldLayoutMkLst>
        </pc:sldLayoutChg>
      </pc:sldMasterChg>
      <pc:sldMasterChg chg="modTransition addSldLayout delSldLayout modSldLayout">
        <pc:chgData name="Henk Verelst" userId="66b8d714-17cf-46f6-b52d-443166861d86" providerId="ADAL" clId="{BF710119-20BB-4D62-9C09-C938BC3B7BD4}" dt="2021-09-15T19:38:36.724" v="300" actId="47"/>
        <pc:sldMasterMkLst>
          <pc:docMk/>
          <pc:sldMasterMk cId="3193675438" sldId="2147483717"/>
        </pc:sldMasterMkLst>
        <pc:sldLayoutChg chg="delSp">
          <pc:chgData name="Henk Verelst" userId="66b8d714-17cf-46f6-b52d-443166861d86" providerId="ADAL" clId="{BF710119-20BB-4D62-9C09-C938BC3B7BD4}" dt="2021-09-15T19:31:43.949" v="0"/>
          <pc:sldLayoutMkLst>
            <pc:docMk/>
            <pc:sldMasterMk cId="3193675438" sldId="2147483717"/>
            <pc:sldLayoutMk cId="1390915379" sldId="2147483719"/>
          </pc:sldLayoutMkLst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1390915379" sldId="2147483719"/>
              <ac:picMk id="4" creationId="{00000000-0000-0000-0000-000000000000}"/>
            </ac:picMkLst>
          </pc:picChg>
        </pc:sldLayoutChg>
        <pc:sldLayoutChg chg="delSp add del">
          <pc:chgData name="Henk Verelst" userId="66b8d714-17cf-46f6-b52d-443166861d86" providerId="ADAL" clId="{BF710119-20BB-4D62-9C09-C938BC3B7BD4}" dt="2021-09-15T19:38:36.724" v="300" actId="47"/>
          <pc:sldLayoutMkLst>
            <pc:docMk/>
            <pc:sldMasterMk cId="3193675438" sldId="2147483717"/>
            <pc:sldLayoutMk cId="2990724837" sldId="2147483720"/>
          </pc:sldLayoutMkLst>
          <pc:spChg chg="del">
            <ac:chgData name="Henk Verelst" userId="66b8d714-17cf-46f6-b52d-443166861d86" providerId="ADAL" clId="{BF710119-20BB-4D62-9C09-C938BC3B7BD4}" dt="2021-09-15T19:31:43.949" v="0"/>
            <ac:spMkLst>
              <pc:docMk/>
              <pc:sldMasterMk cId="3193675438" sldId="2147483717"/>
              <pc:sldLayoutMk cId="299072483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BF710119-20BB-4D62-9C09-C938BC3B7BD4}" dt="2021-09-15T19:31:43.949" v="0"/>
            <ac:picMkLst>
              <pc:docMk/>
              <pc:sldMasterMk cId="3193675438" sldId="2147483717"/>
              <pc:sldLayoutMk cId="299072483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3/04/2022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971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3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09153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5271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2022-2023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3283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8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6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2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8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‹nr.›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3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074EF-4597-4C2C-BFD0-5F460C0B1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 oriented design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1B8632C-2936-4DB0-88EB-407E2B49D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Basisprincipes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7EAD1E-C719-4251-A284-85557E69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4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Bestaande</a:t>
            </a:r>
            <a:r>
              <a:rPr lang="en-GB" dirty="0"/>
              <a:t> code </a:t>
            </a:r>
            <a:r>
              <a:rPr lang="en-GB" dirty="0" err="1"/>
              <a:t>verbeteren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aanpassingen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functionaliteit</a:t>
            </a:r>
            <a:endParaRPr lang="en-GB" dirty="0"/>
          </a:p>
          <a:p>
            <a:endParaRPr lang="en-GB" dirty="0"/>
          </a:p>
          <a:p>
            <a:r>
              <a:rPr lang="en-GB" dirty="0" err="1">
                <a:ea typeface="Tahoma"/>
                <a:cs typeface="Tahoma"/>
              </a:rPr>
              <a:t>Stapsgewijs</a:t>
            </a:r>
            <a:r>
              <a:rPr lang="en-GB" dirty="0">
                <a:ea typeface="Tahoma"/>
                <a:cs typeface="Tahoma"/>
              </a:rPr>
              <a:t> code </a:t>
            </a:r>
            <a:r>
              <a:rPr lang="en-GB" dirty="0" err="1">
                <a:ea typeface="Tahoma"/>
                <a:cs typeface="Tahoma"/>
              </a:rPr>
              <a:t>beter</a:t>
            </a:r>
            <a:r>
              <a:rPr lang="en-GB" dirty="0">
                <a:ea typeface="Tahoma"/>
                <a:cs typeface="Tahoma"/>
              </a:rPr>
              <a:t> </a:t>
            </a:r>
            <a:r>
              <a:rPr lang="en-GB" dirty="0" err="1">
                <a:ea typeface="Tahoma"/>
                <a:cs typeface="Tahoma"/>
              </a:rPr>
              <a:t>maken</a:t>
            </a:r>
            <a:r>
              <a:rPr lang="en-GB" dirty="0">
                <a:ea typeface="Tahoma"/>
                <a:cs typeface="Tahoma"/>
              </a:rPr>
              <a:t> </a:t>
            </a:r>
          </a:p>
          <a:p>
            <a:endParaRPr lang="en-GB" dirty="0">
              <a:ea typeface="Tahoma"/>
              <a:cs typeface="Tahoma"/>
            </a:endParaRPr>
          </a:p>
          <a:p>
            <a:r>
              <a:rPr lang="en-GB" dirty="0">
                <a:ea typeface="Tahoma"/>
                <a:cs typeface="Tahoma"/>
              </a:rPr>
              <a:t>Code </a:t>
            </a:r>
            <a:r>
              <a:rPr lang="en-GB" dirty="0" err="1">
                <a:ea typeface="Tahoma"/>
                <a:cs typeface="Tahoma"/>
              </a:rPr>
              <a:t>schrijven</a:t>
            </a:r>
            <a:r>
              <a:rPr lang="en-GB" dirty="0">
                <a:ea typeface="Tahoma"/>
                <a:cs typeface="Tahoma"/>
              </a:rPr>
              <a:t> is </a:t>
            </a:r>
            <a:r>
              <a:rPr lang="en-GB" dirty="0" err="1">
                <a:ea typeface="Tahoma"/>
                <a:cs typeface="Tahoma"/>
              </a:rPr>
              <a:t>een</a:t>
            </a:r>
            <a:r>
              <a:rPr lang="en-GB" dirty="0">
                <a:ea typeface="Tahoma"/>
                <a:cs typeface="Tahoma"/>
              </a:rPr>
              <a:t> continue process!</a:t>
            </a: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86073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DRY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Lifecycle</a:t>
            </a:r>
          </a:p>
          <a:p>
            <a:endParaRPr lang="en-GB" dirty="0"/>
          </a:p>
          <a:p>
            <a:r>
              <a:rPr lang="en-GB" dirty="0"/>
              <a:t>Refactoring</a:t>
            </a:r>
          </a:p>
          <a:p>
            <a:endParaRPr lang="en-GB" dirty="0"/>
          </a:p>
          <a:p>
            <a:r>
              <a:rPr lang="en-GB" dirty="0"/>
              <a:t>DRY</a:t>
            </a:r>
          </a:p>
          <a:p>
            <a:endParaRPr lang="en-GB" dirty="0"/>
          </a:p>
          <a:p>
            <a:r>
              <a:rPr lang="en-GB" dirty="0"/>
              <a:t>KISS</a:t>
            </a:r>
          </a:p>
          <a:p>
            <a:endParaRPr lang="en-GB" dirty="0"/>
          </a:p>
          <a:p>
            <a:r>
              <a:rPr lang="en-GB" dirty="0"/>
              <a:t>SOLID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2652013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854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DRY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b="1" dirty="0" err="1">
                <a:ea typeface="Tahoma"/>
                <a:cs typeface="Tahoma"/>
              </a:rPr>
              <a:t>D</a:t>
            </a:r>
            <a:r>
              <a:rPr lang="nl-BE" dirty="0" err="1">
                <a:ea typeface="Tahoma"/>
                <a:cs typeface="Tahoma"/>
              </a:rPr>
              <a:t>on’t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b="1" dirty="0" err="1">
                <a:ea typeface="Tahoma"/>
                <a:cs typeface="Tahoma"/>
              </a:rPr>
              <a:t>R</a:t>
            </a:r>
            <a:r>
              <a:rPr lang="nl-BE" dirty="0" err="1">
                <a:ea typeface="Tahoma"/>
                <a:cs typeface="Tahoma"/>
              </a:rPr>
              <a:t>epeat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b="1" dirty="0" err="1">
                <a:ea typeface="Tahoma"/>
                <a:cs typeface="Tahoma"/>
              </a:rPr>
              <a:t>Y</a:t>
            </a:r>
            <a:r>
              <a:rPr lang="nl-BE" dirty="0" err="1">
                <a:ea typeface="Tahoma"/>
                <a:cs typeface="Tahoma"/>
              </a:rPr>
              <a:t>ourself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Code zo schrijven dat we maximaal bestaande code </a:t>
            </a:r>
            <a:r>
              <a:rPr lang="nl-BE" dirty="0" err="1">
                <a:ea typeface="Tahoma"/>
                <a:cs typeface="Tahoma"/>
              </a:rPr>
              <a:t>herbruiken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Verlaagt kans op fouten</a:t>
            </a:r>
          </a:p>
          <a:p>
            <a:pPr lvl="1"/>
            <a:r>
              <a:rPr lang="nl-BE" dirty="0" err="1">
                <a:ea typeface="Tahoma"/>
                <a:cs typeface="Tahoma"/>
              </a:rPr>
              <a:t>Herbruik</a:t>
            </a:r>
            <a:r>
              <a:rPr lang="nl-BE" dirty="0">
                <a:ea typeface="Tahoma"/>
                <a:cs typeface="Tahoma"/>
              </a:rPr>
              <a:t> van bestaande geteste code geeft zekerheid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Zelf het wiel uitvinden is duur en tijdsintensief</a:t>
            </a: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3627529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KISS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Lifecycle</a:t>
            </a:r>
          </a:p>
          <a:p>
            <a:endParaRPr lang="en-GB" dirty="0"/>
          </a:p>
          <a:p>
            <a:r>
              <a:rPr lang="en-GB" dirty="0"/>
              <a:t>Refactoring</a:t>
            </a:r>
          </a:p>
          <a:p>
            <a:endParaRPr lang="en-GB" dirty="0"/>
          </a:p>
          <a:p>
            <a:r>
              <a:rPr lang="en-GB" dirty="0"/>
              <a:t>DRY</a:t>
            </a:r>
          </a:p>
          <a:p>
            <a:endParaRPr lang="en-GB" dirty="0"/>
          </a:p>
          <a:p>
            <a:r>
              <a:rPr lang="en-GB" dirty="0"/>
              <a:t>KISS</a:t>
            </a:r>
          </a:p>
          <a:p>
            <a:endParaRPr lang="en-GB" dirty="0"/>
          </a:p>
          <a:p>
            <a:r>
              <a:rPr lang="en-GB" dirty="0"/>
              <a:t>SOLID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3413878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216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KISS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b="1" dirty="0">
                <a:ea typeface="Tahoma"/>
                <a:cs typeface="Tahoma"/>
              </a:rPr>
              <a:t>K</a:t>
            </a:r>
            <a:r>
              <a:rPr lang="nl-BE" dirty="0">
                <a:ea typeface="Tahoma"/>
                <a:cs typeface="Tahoma"/>
              </a:rPr>
              <a:t>eep </a:t>
            </a:r>
            <a:r>
              <a:rPr lang="nl-BE" b="1" dirty="0">
                <a:ea typeface="Tahoma"/>
                <a:cs typeface="Tahoma"/>
              </a:rPr>
              <a:t>I</a:t>
            </a:r>
            <a:r>
              <a:rPr lang="nl-BE" dirty="0">
                <a:ea typeface="Tahoma"/>
                <a:cs typeface="Tahoma"/>
              </a:rPr>
              <a:t>t </a:t>
            </a:r>
            <a:r>
              <a:rPr lang="nl-BE" b="1" dirty="0">
                <a:ea typeface="Tahoma"/>
                <a:cs typeface="Tahoma"/>
              </a:rPr>
              <a:t>S</a:t>
            </a:r>
            <a:r>
              <a:rPr lang="nl-BE" dirty="0">
                <a:ea typeface="Tahoma"/>
                <a:cs typeface="Tahoma"/>
              </a:rPr>
              <a:t>imple </a:t>
            </a:r>
            <a:r>
              <a:rPr lang="nl-BE" b="1" dirty="0" err="1">
                <a:ea typeface="Tahoma"/>
                <a:cs typeface="Tahoma"/>
              </a:rPr>
              <a:t>S</a:t>
            </a:r>
            <a:r>
              <a:rPr lang="nl-BE" dirty="0" err="1">
                <a:ea typeface="Tahoma"/>
                <a:cs typeface="Tahoma"/>
              </a:rPr>
              <a:t>tupid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Concepten versimpelen</a:t>
            </a:r>
          </a:p>
          <a:p>
            <a:pPr lvl="1"/>
            <a:r>
              <a:rPr lang="nl-BE" dirty="0">
                <a:ea typeface="Tahoma"/>
                <a:cs typeface="Tahoma"/>
              </a:rPr>
              <a:t>Complexe problemen verdelen in kleinere, minder complexe stukken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Duidelijke naamgeving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Simpel is niet altijd korter, de duidelijkheid primeert!</a:t>
            </a: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1084731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SOLID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Lifecycle</a:t>
            </a:r>
          </a:p>
          <a:p>
            <a:endParaRPr lang="en-GB" dirty="0"/>
          </a:p>
          <a:p>
            <a:r>
              <a:rPr lang="en-GB" dirty="0"/>
              <a:t>Refactoring</a:t>
            </a:r>
          </a:p>
          <a:p>
            <a:endParaRPr lang="en-GB" dirty="0"/>
          </a:p>
          <a:p>
            <a:r>
              <a:rPr lang="en-GB" dirty="0"/>
              <a:t>DRY</a:t>
            </a:r>
          </a:p>
          <a:p>
            <a:endParaRPr lang="en-GB" dirty="0"/>
          </a:p>
          <a:p>
            <a:r>
              <a:rPr lang="en-GB" dirty="0"/>
              <a:t>KISS</a:t>
            </a:r>
          </a:p>
          <a:p>
            <a:endParaRPr lang="en-GB" dirty="0"/>
          </a:p>
          <a:p>
            <a:r>
              <a:rPr lang="en-GB" dirty="0"/>
              <a:t>SOLID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4308197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905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Acroniem van 5 verschillende principes</a:t>
            </a:r>
          </a:p>
          <a:p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Principes waaraan geschreven code moet voldoen:</a:t>
            </a:r>
          </a:p>
          <a:p>
            <a:pPr lvl="2"/>
            <a:r>
              <a:rPr lang="nl-B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ingle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nl-BE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nl-B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pen/Closed 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Principle</a:t>
            </a:r>
            <a:endParaRPr lang="nl-BE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BE" sz="1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iskov’s</a:t>
            </a:r>
            <a:r>
              <a:rPr lang="nl-B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Substitution</a:t>
            </a:r>
            <a:r>
              <a:rPr lang="nl-B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Principle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BE" sz="1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nl-B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nterface 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Segregation</a:t>
            </a:r>
            <a:r>
              <a:rPr lang="nl-B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Principle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nl-BE" sz="1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ependency</a:t>
            </a:r>
            <a:r>
              <a:rPr lang="nl-B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Inversion</a:t>
            </a:r>
            <a:r>
              <a:rPr lang="nl-B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Principle</a:t>
            </a:r>
            <a:endParaRPr lang="nl-B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nl-BE" dirty="0">
              <a:latin typeface="Calibri" panose="020F0502020204030204" pitchFamily="34" charset="0"/>
              <a:ea typeface="Tahoma"/>
              <a:cs typeface="Calibri" panose="020F0502020204030204" pitchFamily="34" charset="0"/>
            </a:endParaRPr>
          </a:p>
          <a:p>
            <a:pPr lvl="1"/>
            <a:r>
              <a:rPr lang="nl-BE" dirty="0">
                <a:latin typeface="Calibri" panose="020F0502020204030204" pitchFamily="34" charset="0"/>
                <a:ea typeface="Tahoma"/>
                <a:cs typeface="Calibri" panose="020F0502020204030204" pitchFamily="34" charset="0"/>
              </a:rPr>
              <a:t>We gaan elk van de principes in detail bekijken in de volgende slides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152525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Single </a:t>
            </a:r>
            <a:r>
              <a:rPr lang="nl-BE" dirty="0" err="1">
                <a:ea typeface="Tahoma"/>
                <a:cs typeface="Tahoma"/>
              </a:rPr>
              <a:t>Responsibility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Elke klasse heeft één verantwoordelijkheid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Logica centraliseren op één plek en deze </a:t>
            </a:r>
            <a:r>
              <a:rPr lang="nl-BE" dirty="0" err="1">
                <a:ea typeface="Tahoma"/>
                <a:cs typeface="Tahoma"/>
              </a:rPr>
              <a:t>herbruiken</a:t>
            </a:r>
            <a:endParaRPr lang="nl-BE" dirty="0">
              <a:ea typeface="Tahoma"/>
              <a:cs typeface="Tahoma"/>
            </a:endParaRPr>
          </a:p>
          <a:p>
            <a:pPr marL="457200" lvl="1" indent="0">
              <a:buNone/>
            </a:pPr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Uitbreiding van het DRY principe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Bij fouten: aanpassing slechts op één plek!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2278590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Single </a:t>
            </a:r>
            <a:r>
              <a:rPr lang="nl-BE" dirty="0" err="1">
                <a:ea typeface="Tahoma"/>
                <a:cs typeface="Tahoma"/>
              </a:rPr>
              <a:t>Responsibility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Principle</a:t>
            </a:r>
            <a:r>
              <a:rPr lang="nl-BE" dirty="0">
                <a:ea typeface="Tahoma"/>
                <a:cs typeface="Tahoma"/>
              </a:rPr>
              <a:t> </a:t>
            </a: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Oefening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In de solution </a:t>
            </a:r>
            <a:r>
              <a:rPr lang="nl-BE" dirty="0" err="1">
                <a:ea typeface="Tahoma"/>
                <a:cs typeface="Tahoma"/>
              </a:rPr>
              <a:t>Ucll.OOD.Basis.Oefeningen</a:t>
            </a:r>
            <a:r>
              <a:rPr lang="nl-BE" dirty="0">
                <a:ea typeface="Tahoma"/>
                <a:cs typeface="Tahoma"/>
              </a:rPr>
              <a:t> zit het project SRP. Dit project zorgt ervoor dat je mensen kan toevoegen met een rijksregisternummer. Je kan enkel geldige rijksregisternummers registreren.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De bestaande code werkt, maar hanteert niet het SRP principe. Vul de </a:t>
            </a:r>
            <a:r>
              <a:rPr lang="nl-BE" dirty="0" err="1">
                <a:ea typeface="Tahoma"/>
                <a:cs typeface="Tahoma"/>
              </a:rPr>
              <a:t>ValidateSSN</a:t>
            </a:r>
            <a:r>
              <a:rPr lang="nl-BE" dirty="0">
                <a:ea typeface="Tahoma"/>
                <a:cs typeface="Tahoma"/>
              </a:rPr>
              <a:t> methode aan van de </a:t>
            </a:r>
            <a:r>
              <a:rPr lang="nl-BE" dirty="0" err="1">
                <a:ea typeface="Tahoma"/>
                <a:cs typeface="Tahoma"/>
              </a:rPr>
              <a:t>Validators</a:t>
            </a:r>
            <a:r>
              <a:rPr lang="nl-BE" dirty="0">
                <a:ea typeface="Tahoma"/>
                <a:cs typeface="Tahoma"/>
              </a:rPr>
              <a:t> class, en implementeer deze in de bestaande code.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0601563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Open/Closed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Code moet </a:t>
            </a:r>
            <a:r>
              <a:rPr lang="nl-BE" b="1" dirty="0">
                <a:ea typeface="Tahoma"/>
                <a:cs typeface="Tahoma"/>
              </a:rPr>
              <a:t>open</a:t>
            </a:r>
            <a:r>
              <a:rPr lang="nl-BE" dirty="0">
                <a:ea typeface="Tahoma"/>
                <a:cs typeface="Tahoma"/>
              </a:rPr>
              <a:t> zijn voor uitbreidingen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Code moet </a:t>
            </a:r>
            <a:r>
              <a:rPr lang="nl-BE" b="1" dirty="0">
                <a:ea typeface="Tahoma"/>
                <a:cs typeface="Tahoma"/>
              </a:rPr>
              <a:t>gesloten</a:t>
            </a:r>
            <a:r>
              <a:rPr lang="nl-BE" dirty="0">
                <a:ea typeface="Tahoma"/>
                <a:cs typeface="Tahoma"/>
              </a:rPr>
              <a:t> zijn voor aanpassingen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Nieuwe functionaliteiten mogen (idealiter) geen invloed hebben op bestaande code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We kunnen natuurlijk niet elke uitbreiding voorzien, dus voorzichtig zijn dat we onze code niet té complex maken (KISS)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8579106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Lifecycle</a:t>
            </a:r>
          </a:p>
          <a:p>
            <a:endParaRPr lang="en-GB" dirty="0"/>
          </a:p>
          <a:p>
            <a:r>
              <a:rPr lang="en-GB" dirty="0"/>
              <a:t>Refactoring</a:t>
            </a:r>
          </a:p>
          <a:p>
            <a:endParaRPr lang="en-GB" dirty="0"/>
          </a:p>
          <a:p>
            <a:r>
              <a:rPr lang="en-GB" dirty="0"/>
              <a:t>DRY</a:t>
            </a:r>
          </a:p>
          <a:p>
            <a:endParaRPr lang="en-GB" dirty="0"/>
          </a:p>
          <a:p>
            <a:r>
              <a:rPr lang="en-GB" dirty="0"/>
              <a:t>KISS</a:t>
            </a:r>
          </a:p>
          <a:p>
            <a:endParaRPr lang="en-GB" dirty="0"/>
          </a:p>
          <a:p>
            <a:r>
              <a:rPr lang="en-GB" dirty="0"/>
              <a:t>SOLID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4" y="394760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12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Open/Closed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ffectLst/>
              </a:rPr>
              <a:t>Oefening</a:t>
            </a:r>
          </a:p>
          <a:p>
            <a:pPr lvl="1"/>
            <a:r>
              <a:rPr lang="nl-BE" dirty="0">
                <a:effectLst/>
              </a:rPr>
              <a:t>In de solution </a:t>
            </a:r>
            <a:r>
              <a:rPr lang="nl-BE" dirty="0" err="1">
                <a:effectLst/>
              </a:rPr>
              <a:t>Ucll.OOD.Basis.Oefeningen</a:t>
            </a:r>
            <a:r>
              <a:rPr lang="nl-BE" dirty="0">
                <a:effectLst/>
              </a:rPr>
              <a:t> zit het project OCP. Dit project neem verschillende soorten inkomsten aan, zoals: netto-inkomen, avond toeslag, … en telt deze op en geeft het resultaat terug. </a:t>
            </a:r>
          </a:p>
          <a:p>
            <a:pPr lvl="1"/>
            <a:r>
              <a:rPr lang="nl-BE" dirty="0">
                <a:effectLst/>
              </a:rPr>
              <a:t>We krijgen echter te horen dat de business verwacht dat er nog een 10-tal toeslagen gaan toegevoegd worden de komende 2 jaar. Zorg ervoor dat de methode </a:t>
            </a:r>
            <a:r>
              <a:rPr lang="nl-BE" dirty="0" err="1">
                <a:effectLst/>
              </a:rPr>
              <a:t>TotalIncomeCalculator.CalculateTotal</a:t>
            </a:r>
            <a:r>
              <a:rPr lang="nl-BE" dirty="0">
                <a:effectLst/>
              </a:rPr>
              <a:t> hier vlot mee om kan, zonder dat we deze telkens moeten gaan aanpassen als er een toeslag bijkomt. </a:t>
            </a:r>
          </a:p>
          <a:p>
            <a:pPr lvl="1" algn="just">
              <a:lnSpc>
                <a:spcPct val="150000"/>
              </a:lnSpc>
            </a:pPr>
            <a:r>
              <a:rPr lang="nl-BE" dirty="0">
                <a:effectLst/>
              </a:rPr>
              <a:t>Maak met andere waarde de </a:t>
            </a:r>
            <a:r>
              <a:rPr lang="nl-BE" dirty="0" err="1">
                <a:effectLst/>
              </a:rPr>
              <a:t>CalculateTotal</a:t>
            </a:r>
            <a:r>
              <a:rPr lang="nl-BE" dirty="0">
                <a:effectLst/>
              </a:rPr>
              <a:t> </a:t>
            </a:r>
            <a:r>
              <a:rPr lang="nl-BE" b="1" dirty="0">
                <a:effectLst/>
              </a:rPr>
              <a:t>open</a:t>
            </a:r>
            <a:r>
              <a:rPr lang="nl-BE" dirty="0">
                <a:effectLst/>
              </a:rPr>
              <a:t> voor uitbreidingen, maar </a:t>
            </a:r>
            <a:r>
              <a:rPr lang="nl-BE" b="1" dirty="0">
                <a:effectLst/>
              </a:rPr>
              <a:t>gesloten</a:t>
            </a:r>
            <a:r>
              <a:rPr lang="nl-BE" dirty="0">
                <a:effectLst/>
              </a:rPr>
              <a:t> voor aanpassingen</a:t>
            </a:r>
            <a:r>
              <a:rPr lang="nl-BE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22587298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Liskov’s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Substitution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Polymorfisme stelt dat we </a:t>
            </a:r>
            <a:r>
              <a:rPr lang="nl-BE" dirty="0" err="1">
                <a:ea typeface="Tahoma"/>
                <a:cs typeface="Tahoma"/>
              </a:rPr>
              <a:t>parent</a:t>
            </a:r>
            <a:r>
              <a:rPr lang="nl-BE" dirty="0">
                <a:ea typeface="Tahoma"/>
                <a:cs typeface="Tahoma"/>
              </a:rPr>
              <a:t> class kunnen vervangen door een </a:t>
            </a:r>
            <a:r>
              <a:rPr lang="nl-BE" dirty="0" err="1">
                <a:ea typeface="Tahoma"/>
                <a:cs typeface="Tahoma"/>
              </a:rPr>
              <a:t>child</a:t>
            </a:r>
            <a:r>
              <a:rPr lang="nl-BE" dirty="0">
                <a:ea typeface="Tahoma"/>
                <a:cs typeface="Tahoma"/>
              </a:rPr>
              <a:t> class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We kunnen zo dus een methode gebruiken voor verschillende types (dankzij polymorfisme)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LSP stelt dat onze code niet mag breken wanneer we een </a:t>
            </a:r>
            <a:r>
              <a:rPr lang="nl-BE" dirty="0" err="1">
                <a:ea typeface="Tahoma"/>
                <a:cs typeface="Tahoma"/>
              </a:rPr>
              <a:t>child</a:t>
            </a:r>
            <a:r>
              <a:rPr lang="nl-BE" dirty="0">
                <a:ea typeface="Tahoma"/>
                <a:cs typeface="Tahoma"/>
              </a:rPr>
              <a:t> class aanleveren aan een methode </a:t>
            </a: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01798338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Interface </a:t>
            </a:r>
            <a:r>
              <a:rPr lang="nl-BE" dirty="0" err="1">
                <a:ea typeface="Tahoma"/>
                <a:cs typeface="Tahoma"/>
              </a:rPr>
              <a:t>Segregation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Een interface mag enkel methodes bevatten die elke implementatie gebruikt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We willen geen methodes implementeren die eigenlijk niet nuttig zijn 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Oplossing: </a:t>
            </a:r>
            <a:r>
              <a:rPr lang="nl-BE" dirty="0" err="1">
                <a:ea typeface="Tahoma"/>
                <a:cs typeface="Tahoma"/>
              </a:rPr>
              <a:t>lightweight</a:t>
            </a:r>
            <a:r>
              <a:rPr lang="nl-BE" dirty="0">
                <a:ea typeface="Tahoma"/>
                <a:cs typeface="Tahoma"/>
              </a:rPr>
              <a:t> interfaces schrijven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Het uiterste vermijden: geen interface per methode!</a:t>
            </a: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5215593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ea typeface="Tahoma"/>
                <a:cs typeface="Tahoma"/>
              </a:rPr>
              <a:t>Interface </a:t>
            </a:r>
            <a:r>
              <a:rPr lang="nl-BE" dirty="0" err="1">
                <a:ea typeface="Tahoma"/>
                <a:cs typeface="Tahoma"/>
              </a:rPr>
              <a:t>Segregation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Oefening</a:t>
            </a:r>
          </a:p>
          <a:p>
            <a:pPr algn="just">
              <a:lnSpc>
                <a:spcPct val="150000"/>
              </a:lnSpc>
            </a:pP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 solution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Ucll.OOD.Basis.Oefeningen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zit het project ISP. In dit project hebben een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IGeneralStore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interface, die geïmplementeerd wordt door twee grote internetwinkels die zowat alles verkopen. We gaan ons programma echter uitbreiden dat we ook lokale winkels gaan toevoegen. </a:t>
            </a:r>
          </a:p>
          <a:p>
            <a:pPr algn="just">
              <a:lnSpc>
                <a:spcPct val="150000"/>
              </a:lnSpc>
            </a:pP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gaan een winkel </a:t>
            </a:r>
            <a:r>
              <a:rPr lang="nl-BE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FashionShop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toevoegen, die enkel make-up en kleren verkoopt, en een </a:t>
            </a:r>
            <a:r>
              <a:rPr lang="nl-BE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ComputerShop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die enkel hard- en software verkoopt.</a:t>
            </a:r>
          </a:p>
          <a:p>
            <a:pPr algn="just">
              <a:lnSpc>
                <a:spcPct val="150000"/>
              </a:lnSpc>
            </a:pP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Voeg twee classes toe, en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refactor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bestaande code zodat we het interface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segregation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niet verbreken.</a:t>
            </a: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04453622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Dependency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Inversion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Parameters gaan we doorgeven via </a:t>
            </a:r>
            <a:r>
              <a:rPr lang="nl-BE" dirty="0" err="1">
                <a:ea typeface="Tahoma"/>
                <a:cs typeface="Tahoma"/>
              </a:rPr>
              <a:t>parent</a:t>
            </a:r>
            <a:r>
              <a:rPr lang="nl-BE" dirty="0">
                <a:ea typeface="Tahoma"/>
                <a:cs typeface="Tahoma"/>
              </a:rPr>
              <a:t> class of via interface declaraties (interface)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We kunnen zo methodes </a:t>
            </a:r>
            <a:r>
              <a:rPr lang="nl-BE" dirty="0" err="1">
                <a:ea typeface="Tahoma"/>
                <a:cs typeface="Tahoma"/>
              </a:rPr>
              <a:t>herbruiken</a:t>
            </a:r>
            <a:r>
              <a:rPr lang="nl-BE" dirty="0">
                <a:ea typeface="Tahoma"/>
                <a:cs typeface="Tahoma"/>
              </a:rPr>
              <a:t> voor alle classes die de interface implementeren</a:t>
            </a: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/>
            <a:r>
              <a:rPr lang="nl-BE" dirty="0">
                <a:ea typeface="Tahoma"/>
                <a:cs typeface="Tahoma"/>
              </a:rPr>
              <a:t>We kunnen zo de implementatie wijzigen, zonder de achterliggende code </a:t>
            </a:r>
            <a:r>
              <a:rPr lang="nl-BE">
                <a:ea typeface="Tahoma"/>
                <a:cs typeface="Tahoma"/>
              </a:rPr>
              <a:t>moeten aan te passen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7917382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Dependency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Inversion</a:t>
            </a:r>
            <a:r>
              <a:rPr lang="nl-BE" dirty="0">
                <a:ea typeface="Tahoma"/>
                <a:cs typeface="Tahoma"/>
              </a:rPr>
              <a:t> </a:t>
            </a:r>
            <a:r>
              <a:rPr lang="nl-BE" dirty="0" err="1">
                <a:ea typeface="Tahoma"/>
                <a:cs typeface="Tahoma"/>
              </a:rPr>
              <a:t>Principle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dirty="0">
                <a:ea typeface="Tahoma"/>
                <a:cs typeface="Tahoma"/>
              </a:rPr>
              <a:t>Oefening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 solution </a:t>
            </a:r>
            <a:r>
              <a:rPr lang="nl-B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Ucll.OOD.Basis.Oefeningen</a:t>
            </a:r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zit het project DIP. In dit project hebben een manager, die werknemers coacht.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Deze werknemers zijn onderverdeeld in types en kunnen aan een manager toegewezen worden. De manager class is echter afhankelijk van deze types.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Stel, we willen ook analisten toewijzen aan een manager, dan moeten we redelijk wat aanpassingen doen. </a:t>
            </a: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Verwijder de afhankelijkheid op het specifiek type, en zorgt ervoor dat we via DIP makkelijk verschillende soorten werknemers kunnen toewijzen aan een manager.</a:t>
            </a: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40640398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err="1">
                <a:ea typeface="Tahoma"/>
                <a:cs typeface="Tahoma"/>
              </a:rPr>
              <a:t>Conlusie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r>
              <a:rPr lang="nl-B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Door de 5 principes van OOD te hanteren, kunnen we onze code beschermen tegen code die per aanpassing moelijker wordt om te onderhouden</a:t>
            </a:r>
            <a:endParaRPr lang="nl-BE" sz="1800" dirty="0">
              <a:effectLst/>
              <a:latin typeface="Calibri" panose="020F0502020204030204" pitchFamily="34" charset="0"/>
              <a:ea typeface="Tahoma"/>
              <a:cs typeface="Tahoma"/>
            </a:endParaRPr>
          </a:p>
          <a:p>
            <a:endParaRPr lang="nl-BE" sz="1800" dirty="0">
              <a:latin typeface="Calibri" panose="020F0502020204030204" pitchFamily="34" charset="0"/>
              <a:ea typeface="Tahoma"/>
              <a:cs typeface="Tahoma"/>
            </a:endParaRPr>
          </a:p>
          <a:p>
            <a:r>
              <a:rPr lang="nl-BE" sz="1800" dirty="0">
                <a:latin typeface="Calibri" panose="020F0502020204030204" pitchFamily="34" charset="0"/>
                <a:ea typeface="Tahoma"/>
                <a:cs typeface="Tahoma"/>
              </a:rPr>
              <a:t>Vaak na verloop van tijd =&gt; </a:t>
            </a:r>
            <a:r>
              <a:rPr lang="nl-BE" sz="1800" dirty="0" err="1">
                <a:latin typeface="Calibri" panose="020F0502020204030204" pitchFamily="34" charset="0"/>
                <a:ea typeface="Tahoma"/>
                <a:cs typeface="Tahoma"/>
              </a:rPr>
              <a:t>refactoring</a:t>
            </a:r>
            <a:r>
              <a:rPr lang="nl-BE" sz="1800" dirty="0">
                <a:latin typeface="Calibri" panose="020F0502020204030204" pitchFamily="34" charset="0"/>
                <a:ea typeface="Tahoma"/>
                <a:cs typeface="Tahoma"/>
              </a:rPr>
              <a:t>!</a:t>
            </a:r>
          </a:p>
          <a:p>
            <a:endParaRPr lang="nl-BE" sz="1800" dirty="0">
              <a:latin typeface="Calibri" panose="020F0502020204030204" pitchFamily="34" charset="0"/>
              <a:ea typeface="Tahoma"/>
              <a:cs typeface="Tahoma"/>
            </a:endParaRPr>
          </a:p>
          <a:p>
            <a:r>
              <a:rPr lang="nl-BE" sz="1800" dirty="0">
                <a:latin typeface="Calibri" panose="020F0502020204030204" pitchFamily="34" charset="0"/>
                <a:ea typeface="Tahoma"/>
                <a:cs typeface="Tahoma"/>
              </a:rPr>
              <a:t>Oplossing van de oefeningen zijn terug te vinden in solution </a:t>
            </a:r>
            <a:r>
              <a:rPr lang="nl-BE" sz="1800" dirty="0" err="1">
                <a:latin typeface="Calibri" panose="020F0502020204030204" pitchFamily="34" charset="0"/>
                <a:ea typeface="Tahoma"/>
                <a:cs typeface="Tahoma"/>
              </a:rPr>
              <a:t>Ucll.OOD.</a:t>
            </a:r>
            <a:r>
              <a:rPr lang="nl-BE" sz="1800" err="1">
                <a:latin typeface="Calibri" panose="020F0502020204030204" pitchFamily="34" charset="0"/>
                <a:ea typeface="Tahoma"/>
                <a:cs typeface="Tahoma"/>
              </a:rPr>
              <a:t>Basis</a:t>
            </a:r>
            <a:r>
              <a:rPr lang="nl-BE" sz="1800">
                <a:latin typeface="Calibri" panose="020F0502020204030204" pitchFamily="34" charset="0"/>
                <a:ea typeface="Tahoma"/>
                <a:cs typeface="Tahoma"/>
              </a:rPr>
              <a:t>.Oplossingen</a:t>
            </a:r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591102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OOD is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hulpmiddel</a:t>
            </a:r>
            <a:r>
              <a:rPr lang="en-GB" dirty="0"/>
              <a:t> om </a:t>
            </a:r>
            <a:r>
              <a:rPr lang="en-GB" dirty="0" err="1"/>
              <a:t>onderhoudbare</a:t>
            </a:r>
            <a:r>
              <a:rPr lang="en-GB" dirty="0"/>
              <a:t> code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schrijven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Onderhoudbaar</a:t>
            </a:r>
            <a:r>
              <a:rPr lang="en-GB" dirty="0"/>
              <a:t>?</a:t>
            </a:r>
          </a:p>
          <a:p>
            <a:pPr lvl="1"/>
            <a:r>
              <a:rPr lang="en-GB" dirty="0" err="1"/>
              <a:t>Leesbaar</a:t>
            </a:r>
            <a:endParaRPr lang="en-GB" dirty="0"/>
          </a:p>
          <a:p>
            <a:pPr lvl="1"/>
            <a:r>
              <a:rPr lang="en-GB" dirty="0" err="1"/>
              <a:t>Aanpasbaar</a:t>
            </a:r>
            <a:endParaRPr lang="en-GB" dirty="0"/>
          </a:p>
          <a:p>
            <a:pPr lvl="1"/>
            <a:r>
              <a:rPr lang="en-GB" dirty="0" err="1"/>
              <a:t>Uitbreidbaar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Beschrijft</a:t>
            </a:r>
            <a:r>
              <a:rPr lang="en-GB" dirty="0"/>
              <a:t> </a:t>
            </a:r>
            <a:r>
              <a:rPr lang="en-GB" i="1" dirty="0" err="1"/>
              <a:t>aanbevelingen</a:t>
            </a:r>
            <a:r>
              <a:rPr lang="en-GB" dirty="0"/>
              <a:t> </a:t>
            </a:r>
            <a:r>
              <a:rPr lang="en-GB" dirty="0" err="1"/>
              <a:t>waaraan</a:t>
            </a:r>
            <a:r>
              <a:rPr lang="en-GB" dirty="0"/>
              <a:t> we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software </a:t>
            </a:r>
            <a:r>
              <a:rPr lang="en-GB" dirty="0" err="1"/>
              <a:t>ontwikkeling</a:t>
            </a:r>
            <a:endParaRPr lang="en-GB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Lifecycle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Lifecycle</a:t>
            </a:r>
          </a:p>
          <a:p>
            <a:endParaRPr lang="en-GB" dirty="0"/>
          </a:p>
          <a:p>
            <a:r>
              <a:rPr lang="en-GB" dirty="0"/>
              <a:t>Refactoring</a:t>
            </a:r>
          </a:p>
          <a:p>
            <a:endParaRPr lang="en-GB" dirty="0"/>
          </a:p>
          <a:p>
            <a:r>
              <a:rPr lang="en-GB" dirty="0"/>
              <a:t>DRY</a:t>
            </a:r>
          </a:p>
          <a:p>
            <a:endParaRPr lang="en-GB" dirty="0"/>
          </a:p>
          <a:p>
            <a:r>
              <a:rPr lang="en-GB" dirty="0"/>
              <a:t>KISS</a:t>
            </a:r>
          </a:p>
          <a:p>
            <a:endParaRPr lang="en-GB" dirty="0"/>
          </a:p>
          <a:p>
            <a:r>
              <a:rPr lang="en-GB" dirty="0"/>
              <a:t>SOLID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43663" y="1086365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0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Lifecycle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Lifecycle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programma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Analyse: ontwerp van het programma “</a:t>
            </a:r>
            <a:r>
              <a:rPr lang="nl-BE" i="1" dirty="0">
                <a:ea typeface="Tahoma"/>
                <a:cs typeface="Tahoma"/>
              </a:rPr>
              <a:t>Wat doet het”?</a:t>
            </a:r>
          </a:p>
          <a:p>
            <a:pPr lvl="1">
              <a:buFont typeface="Arial" charset="2"/>
              <a:buChar char="•"/>
            </a:pPr>
            <a:endParaRPr lang="nl-BE" i="1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Ontwikkeling: creatie van het programma “</a:t>
            </a:r>
            <a:r>
              <a:rPr lang="nl-BE" i="1" dirty="0">
                <a:ea typeface="Tahoma"/>
                <a:cs typeface="Tahoma"/>
              </a:rPr>
              <a:t>Hoe doet het?”</a:t>
            </a:r>
          </a:p>
          <a:p>
            <a:pPr lvl="1">
              <a:buFont typeface="Arial" charset="2"/>
              <a:buChar char="•"/>
            </a:pPr>
            <a:endParaRPr lang="nl-BE" i="1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r>
              <a:rPr lang="nl-BE" dirty="0" err="1">
                <a:ea typeface="Tahoma"/>
                <a:cs typeface="Tahoma"/>
              </a:rPr>
              <a:t>Testing</a:t>
            </a:r>
            <a:r>
              <a:rPr lang="nl-BE" dirty="0">
                <a:ea typeface="Tahoma"/>
                <a:cs typeface="Tahoma"/>
              </a:rPr>
              <a:t>: controle dat het programma correct werkt “</a:t>
            </a:r>
            <a:r>
              <a:rPr lang="nl-BE" i="1" dirty="0">
                <a:ea typeface="Tahoma"/>
                <a:cs typeface="Tahoma"/>
              </a:rPr>
              <a:t>Doet het </a:t>
            </a:r>
            <a:r>
              <a:rPr lang="nl-BE" i="1" dirty="0" err="1">
                <a:ea typeface="Tahoma"/>
                <a:cs typeface="Tahoma"/>
              </a:rPr>
              <a:t>het</a:t>
            </a:r>
            <a:r>
              <a:rPr lang="nl-BE" i="1" dirty="0">
                <a:ea typeface="Tahoma"/>
                <a:cs typeface="Tahoma"/>
              </a:rPr>
              <a:t> correct?”</a:t>
            </a:r>
          </a:p>
          <a:p>
            <a:pPr lvl="1">
              <a:buFont typeface="Arial" charset="2"/>
              <a:buChar char="•"/>
            </a:pPr>
            <a:endParaRPr lang="nl-BE" i="1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Release: ingebruikname door eindgebruikers </a:t>
            </a: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Onderhoud: aanpassingen na release / oplossen fouten</a:t>
            </a:r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A1D45554-C809-478B-A8D8-4A2F1C373246}"/>
              </a:ext>
            </a:extLst>
          </p:cNvPr>
          <p:cNvSpPr/>
          <p:nvPr/>
        </p:nvSpPr>
        <p:spPr>
          <a:xfrm>
            <a:off x="1027718" y="1772816"/>
            <a:ext cx="1971938" cy="149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Analyse</a:t>
            </a:r>
            <a:endParaRPr lang="nl-BE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2652130-98ED-460C-867F-42F674A004A8}"/>
              </a:ext>
            </a:extLst>
          </p:cNvPr>
          <p:cNvSpPr/>
          <p:nvPr/>
        </p:nvSpPr>
        <p:spPr>
          <a:xfrm>
            <a:off x="3082480" y="1785836"/>
            <a:ext cx="2004481" cy="149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Ontwikkeling</a:t>
            </a:r>
            <a:endParaRPr lang="nl-BE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5999992-B74E-4C56-A550-449A7257BF9B}"/>
              </a:ext>
            </a:extLst>
          </p:cNvPr>
          <p:cNvSpPr/>
          <p:nvPr/>
        </p:nvSpPr>
        <p:spPr>
          <a:xfrm>
            <a:off x="5137244" y="1730411"/>
            <a:ext cx="2014343" cy="1499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  <a:endParaRPr lang="nl-BE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FEA7B402-BE97-4843-8CE7-BA0ADF5F0329}"/>
              </a:ext>
            </a:extLst>
          </p:cNvPr>
          <p:cNvSpPr/>
          <p:nvPr/>
        </p:nvSpPr>
        <p:spPr>
          <a:xfrm>
            <a:off x="9280211" y="1730411"/>
            <a:ext cx="1971938" cy="149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Onderhoud</a:t>
            </a:r>
            <a:endParaRPr lang="nl-BE" dirty="0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7D3118E-3127-49E5-840D-8027787F3C4F}"/>
              </a:ext>
            </a:extLst>
          </p:cNvPr>
          <p:cNvSpPr/>
          <p:nvPr/>
        </p:nvSpPr>
        <p:spPr>
          <a:xfrm>
            <a:off x="7229930" y="1730411"/>
            <a:ext cx="1971938" cy="1499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Release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99991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Lifecycle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Twee </a:t>
            </a:r>
            <a:r>
              <a:rPr lang="en-GB" dirty="0" err="1"/>
              <a:t>grote</a:t>
            </a:r>
            <a:r>
              <a:rPr lang="en-GB" dirty="0"/>
              <a:t> </a:t>
            </a:r>
            <a:r>
              <a:rPr lang="en-GB" dirty="0" err="1"/>
              <a:t>manieren</a:t>
            </a:r>
            <a:r>
              <a:rPr lang="en-GB" dirty="0"/>
              <a:t> om </a:t>
            </a:r>
            <a:r>
              <a:rPr lang="en-GB" dirty="0" err="1"/>
              <a:t>programma’s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ontwikkelen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Waterfall</a:t>
            </a:r>
          </a:p>
          <a:p>
            <a:pPr lvl="1"/>
            <a:endParaRPr lang="en-GB" dirty="0"/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Scrum</a:t>
            </a: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  <p:pic>
        <p:nvPicPr>
          <p:cNvPr id="5" name="Afbeelding 4" descr="Afbeelding met tekst, watervogel&#10;&#10;Automatisch gegenereerde beschrijving">
            <a:extLst>
              <a:ext uri="{FF2B5EF4-FFF2-40B4-BE49-F238E27FC236}">
                <a16:creationId xmlns:a16="http://schemas.microsoft.com/office/drawing/2014/main" id="{75109214-BD0D-414E-B6D5-81D75703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988840"/>
            <a:ext cx="3032760" cy="1888490"/>
          </a:xfrm>
          <a:prstGeom prst="rect">
            <a:avLst/>
          </a:prstGeom>
        </p:spPr>
      </p:pic>
      <p:pic>
        <p:nvPicPr>
          <p:cNvPr id="1027" name="Afbeelding 1276047371" descr="Afbeelding met pijl&#10;&#10;Automatisch gegenereerde beschrijving">
            <a:extLst>
              <a:ext uri="{FF2B5EF4-FFF2-40B4-BE49-F238E27FC236}">
                <a16:creationId xmlns:a16="http://schemas.microsoft.com/office/drawing/2014/main" id="{DB1C6607-2688-45B6-8DB7-C1B89BBE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33" y="4564893"/>
            <a:ext cx="184467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Afbeelding 1276047372" descr="Afbeelding met pijl&#10;&#10;Automatisch gegenereerde beschrijving">
            <a:extLst>
              <a:ext uri="{FF2B5EF4-FFF2-40B4-BE49-F238E27FC236}">
                <a16:creationId xmlns:a16="http://schemas.microsoft.com/office/drawing/2014/main" id="{0FD71170-25C3-4C9F-8B68-5AB9A16C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98" y="4590546"/>
            <a:ext cx="184467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Afbeelding 1276047363" descr="Afbeelding met pijl&#10;&#10;Automatisch gegenereerde beschrijving">
            <a:extLst>
              <a:ext uri="{FF2B5EF4-FFF2-40B4-BE49-F238E27FC236}">
                <a16:creationId xmlns:a16="http://schemas.microsoft.com/office/drawing/2014/main" id="{16B5A405-65EE-4B06-8385-E0FFE35E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0" y="4607068"/>
            <a:ext cx="184467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143D5381-CDEB-4015-A5B4-A13CEB96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14" y="4398537"/>
            <a:ext cx="642449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Sprint 1			Sprint 2			Sprint 3</a:t>
            </a: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64D9C-0D77-4EA3-9538-BA2990ED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24570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Lifecycle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OOD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vooral</a:t>
            </a:r>
            <a:r>
              <a:rPr lang="en-GB" dirty="0"/>
              <a:t> </a:t>
            </a:r>
            <a:r>
              <a:rPr lang="en-GB" dirty="0" err="1"/>
              <a:t>gebruikt</a:t>
            </a:r>
            <a:r>
              <a:rPr lang="en-GB" dirty="0"/>
              <a:t> in de stap </a:t>
            </a:r>
            <a:r>
              <a:rPr lang="en-GB" i="1" dirty="0" err="1"/>
              <a:t>Onwikkeling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Begint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bestaande</a:t>
            </a:r>
            <a:r>
              <a:rPr lang="en-GB" dirty="0"/>
              <a:t> analyse (cf. </a:t>
            </a:r>
            <a:r>
              <a:rPr lang="en-GB" i="1" dirty="0"/>
              <a:t>OOA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Gaat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</a:t>
            </a:r>
            <a:r>
              <a:rPr lang="en-GB" dirty="0" err="1"/>
              <a:t>focusen</a:t>
            </a:r>
            <a:r>
              <a:rPr lang="en-GB" dirty="0"/>
              <a:t> op de </a:t>
            </a:r>
            <a:r>
              <a:rPr lang="en-GB" dirty="0" err="1"/>
              <a:t>vraag</a:t>
            </a:r>
            <a:r>
              <a:rPr lang="en-GB" dirty="0"/>
              <a:t>:</a:t>
            </a:r>
          </a:p>
          <a:p>
            <a:pPr marL="0" indent="0" algn="ctr">
              <a:buNone/>
            </a:pPr>
            <a:r>
              <a:rPr lang="en-GB" dirty="0"/>
              <a:t>Hoe </a:t>
            </a:r>
            <a:r>
              <a:rPr lang="en-GB" dirty="0" err="1"/>
              <a:t>lossen</a:t>
            </a:r>
            <a:r>
              <a:rPr lang="en-GB" dirty="0"/>
              <a:t> we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probleem</a:t>
            </a:r>
            <a:r>
              <a:rPr lang="en-GB" dirty="0"/>
              <a:t> het </a:t>
            </a:r>
            <a:r>
              <a:rPr lang="en-GB" b="1" dirty="0"/>
              <a:t>best</a:t>
            </a:r>
            <a:r>
              <a:rPr lang="en-GB" dirty="0"/>
              <a:t> op?</a:t>
            </a:r>
          </a:p>
          <a:p>
            <a:endParaRPr lang="nl-BE" dirty="0">
              <a:ea typeface="Tahoma"/>
              <a:cs typeface="Tahoma"/>
            </a:endParaRPr>
          </a:p>
          <a:p>
            <a:pPr lvl="3"/>
            <a:endParaRPr lang="nl-BE" dirty="0">
              <a:ea typeface="Tahoma"/>
              <a:cs typeface="Tahoma"/>
            </a:endParaRPr>
          </a:p>
          <a:p>
            <a:pPr lvl="1"/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14084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6977-1A58-44CA-A8BF-82C80980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Refactoring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85A1C-E263-4E80-9AEF-A755F7929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0529FB85-61AD-4493-A402-E0B5274DF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Inleiding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Lifecycle</a:t>
            </a:r>
          </a:p>
          <a:p>
            <a:endParaRPr lang="en-GB" dirty="0"/>
          </a:p>
          <a:p>
            <a:r>
              <a:rPr lang="en-GB" dirty="0"/>
              <a:t>Refactoring</a:t>
            </a:r>
          </a:p>
          <a:p>
            <a:endParaRPr lang="en-GB" dirty="0"/>
          </a:p>
          <a:p>
            <a:r>
              <a:rPr lang="en-GB" dirty="0"/>
              <a:t>DRY</a:t>
            </a:r>
          </a:p>
          <a:p>
            <a:endParaRPr lang="en-GB" dirty="0"/>
          </a:p>
          <a:p>
            <a:r>
              <a:rPr lang="en-GB" dirty="0"/>
              <a:t>KISS</a:t>
            </a:r>
          </a:p>
          <a:p>
            <a:endParaRPr lang="en-GB" dirty="0"/>
          </a:p>
          <a:p>
            <a:r>
              <a:rPr lang="en-GB" dirty="0"/>
              <a:t>SOLID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E75C48-D347-4CEC-9FEB-B262E79D8B29}"/>
              </a:ext>
            </a:extLst>
          </p:cNvPr>
          <p:cNvSpPr/>
          <p:nvPr/>
        </p:nvSpPr>
        <p:spPr>
          <a:xfrm rot="16200000">
            <a:off x="2338659" y="1911866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412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nl-BE" dirty="0" err="1"/>
              <a:t>Refactoring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Code </a:t>
            </a:r>
            <a:r>
              <a:rPr lang="en-GB" dirty="0" err="1"/>
              <a:t>aanpassen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functionele</a:t>
            </a:r>
            <a:r>
              <a:rPr lang="en-GB" dirty="0"/>
              <a:t> </a:t>
            </a:r>
            <a:r>
              <a:rPr lang="en-GB" dirty="0" err="1"/>
              <a:t>aanpassing</a:t>
            </a:r>
            <a:endParaRPr lang="en-GB" dirty="0"/>
          </a:p>
          <a:p>
            <a:pPr lvl="1"/>
            <a:r>
              <a:rPr lang="en-GB" dirty="0" err="1"/>
              <a:t>Werking</a:t>
            </a:r>
            <a:r>
              <a:rPr lang="en-GB" dirty="0"/>
              <a:t> </a:t>
            </a:r>
            <a:r>
              <a:rPr lang="en-GB" dirty="0" err="1"/>
              <a:t>blijft</a:t>
            </a:r>
            <a:r>
              <a:rPr lang="en-GB" dirty="0"/>
              <a:t> </a:t>
            </a:r>
            <a:r>
              <a:rPr lang="en-GB" dirty="0" err="1"/>
              <a:t>hetzelfde</a:t>
            </a:r>
            <a:endParaRPr lang="en-GB" dirty="0"/>
          </a:p>
          <a:p>
            <a:pPr lvl="1"/>
            <a:r>
              <a:rPr lang="en-GB" dirty="0"/>
              <a:t>Code </a:t>
            </a:r>
            <a:r>
              <a:rPr lang="en-GB" dirty="0" err="1"/>
              <a:t>leesbaarder</a:t>
            </a:r>
            <a:r>
              <a:rPr lang="en-GB" dirty="0"/>
              <a:t> </a:t>
            </a:r>
            <a:r>
              <a:rPr lang="en-GB" dirty="0" err="1"/>
              <a:t>maken</a:t>
            </a:r>
            <a:endParaRPr lang="en-GB" dirty="0"/>
          </a:p>
          <a:p>
            <a:pPr lvl="1"/>
            <a:r>
              <a:rPr lang="en-GB" dirty="0"/>
              <a:t>Code </a:t>
            </a:r>
            <a:r>
              <a:rPr lang="en-GB" dirty="0" err="1"/>
              <a:t>flexibeler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</a:t>
            </a:r>
            <a:r>
              <a:rPr lang="en-GB" dirty="0" err="1"/>
              <a:t>toekomst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b="1" dirty="0" err="1"/>
              <a:t>Voorbeeld</a:t>
            </a:r>
            <a:r>
              <a:rPr lang="en-GB" b="1" dirty="0"/>
              <a:t>: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string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= </a:t>
            </a:r>
            <a:r>
              <a:rPr lang="nl-BE" sz="18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"Wim"</a:t>
            </a:r>
            <a:r>
              <a:rPr lang="nl-BE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nl-BE" dirty="0">
                <a:ea typeface="Tahoma"/>
                <a:cs typeface="Tahoma"/>
              </a:rPr>
              <a:t>Kunnen we ook schrijven als:</a:t>
            </a:r>
          </a:p>
          <a:p>
            <a:pPr marL="914400" lvl="2" indent="0">
              <a:buNone/>
            </a:pPr>
            <a:r>
              <a:rPr lang="nl-BE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var</a:t>
            </a:r>
            <a:r>
              <a:rPr lang="nl-BE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username = </a:t>
            </a:r>
            <a:r>
              <a:rPr lang="nl-BE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"Wim"</a:t>
            </a:r>
            <a:r>
              <a:rPr lang="nl-BE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endParaRPr lang="nl-BE" dirty="0">
              <a:ea typeface="Tahoma"/>
              <a:cs typeface="Tahoma"/>
            </a:endParaRPr>
          </a:p>
          <a:p>
            <a:pPr lvl="1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Functioneel niets gewijzigd. Wel:</a:t>
            </a:r>
          </a:p>
          <a:p>
            <a:pPr lvl="2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Betere naamgeving variabele (leesbaarheid)</a:t>
            </a:r>
          </a:p>
          <a:p>
            <a:pPr lvl="2">
              <a:buFont typeface="Arial" charset="2"/>
              <a:buChar char="•"/>
            </a:pPr>
            <a:r>
              <a:rPr lang="nl-BE" dirty="0">
                <a:ea typeface="Tahoma"/>
                <a:cs typeface="Tahoma"/>
              </a:rPr>
              <a:t>Gebruik van var i.p.v. expliciet type (standaardisering)</a:t>
            </a:r>
          </a:p>
          <a:p>
            <a:pPr lvl="2">
              <a:buFont typeface="Arial" charset="2"/>
              <a:buChar char="•"/>
            </a:pPr>
            <a:endParaRPr lang="nl-BE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558129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2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3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5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2" ma:contentTypeDescription="Een nieuw document maken." ma:contentTypeScope="" ma:versionID="d68ba2c82a229dfb062b0412490d9fca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be4b2315091b511a50efab9e195507d8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2" ma:contentTypeDescription="Create a new document." ma:contentTypeScope="" ma:versionID="dd3c5417fe29992ac487f5392ddc322b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8ead6f75950783897c87957180798e17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0A546B-C6FB-4494-BBF7-D6A76E425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F8CB3-72D3-4E85-8D30-B9CB021FC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614BDD-2316-44F4-8D7E-7CC444AD70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4DB0FEC5-F7D9-4222-B687-EFB8A11B5C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1023</Words>
  <Application>Microsoft Office PowerPoint</Application>
  <PresentationFormat>Breedbeeld</PresentationFormat>
  <Paragraphs>281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4</vt:i4>
      </vt:variant>
      <vt:variant>
        <vt:lpstr>Diatitels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Cascadia Mono</vt:lpstr>
      <vt:lpstr>Tahoma</vt:lpstr>
      <vt:lpstr>Blanco</vt:lpstr>
      <vt:lpstr>Pink</vt:lpstr>
      <vt:lpstr>Blue</vt:lpstr>
      <vt:lpstr>Content</vt:lpstr>
      <vt:lpstr>Object oriented design</vt:lpstr>
      <vt:lpstr>Inleiding</vt:lpstr>
      <vt:lpstr>Inleiding</vt:lpstr>
      <vt:lpstr>Lifecycle</vt:lpstr>
      <vt:lpstr>Lifecycle</vt:lpstr>
      <vt:lpstr>Lifecycle</vt:lpstr>
      <vt:lpstr>Lifecycle</vt:lpstr>
      <vt:lpstr>Refactoring</vt:lpstr>
      <vt:lpstr>Refactoring</vt:lpstr>
      <vt:lpstr>Refactoring</vt:lpstr>
      <vt:lpstr>DRY</vt:lpstr>
      <vt:lpstr>DRY</vt:lpstr>
      <vt:lpstr>KISS</vt:lpstr>
      <vt:lpstr>KISS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Wim Vanden Broeck</cp:lastModifiedBy>
  <cp:revision>314</cp:revision>
  <dcterms:created xsi:type="dcterms:W3CDTF">2010-08-26T07:57:31Z</dcterms:created>
  <dcterms:modified xsi:type="dcterms:W3CDTF">2022-04-03T18:03:16Z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