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1" r:id="rId5"/>
    <p:sldMasterId id="2147483724" r:id="rId6"/>
    <p:sldMasterId id="2147483727" r:id="rId7"/>
  </p:sldMasterIdLst>
  <p:notesMasterIdLst>
    <p:notesMasterId r:id="rId24"/>
  </p:notesMasterIdLst>
  <p:sldIdLst>
    <p:sldId id="565" r:id="rId8"/>
    <p:sldId id="566" r:id="rId9"/>
    <p:sldId id="260" r:id="rId10"/>
    <p:sldId id="367" r:id="rId11"/>
    <p:sldId id="568" r:id="rId12"/>
    <p:sldId id="266" r:id="rId13"/>
    <p:sldId id="569" r:id="rId14"/>
    <p:sldId id="570" r:id="rId15"/>
    <p:sldId id="366" r:id="rId16"/>
    <p:sldId id="396" r:id="rId17"/>
    <p:sldId id="397" r:id="rId18"/>
    <p:sldId id="398" r:id="rId19"/>
    <p:sldId id="262" r:id="rId20"/>
    <p:sldId id="263" r:id="rId21"/>
    <p:sldId id="571" r:id="rId22"/>
    <p:sldId id="267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8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10119-20BB-4D62-9C09-C938BC3B7BD4}" v="24" dt="2021-09-15T19:38:44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87696" autoAdjust="0"/>
  </p:normalViewPr>
  <p:slideViewPr>
    <p:cSldViewPr>
      <p:cViewPr varScale="1">
        <p:scale>
          <a:sx n="82" d="100"/>
          <a:sy n="82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Verelst" userId="9229dd2c8e7cd7fb" providerId="Windows Live" clId="Web-{FBA63C3E-1DAA-4FCB-9CCF-4B47C13BDE6C}"/>
    <pc:docChg chg="addSld modSld">
      <pc:chgData name="Henk Verelst" userId="9229dd2c8e7cd7fb" providerId="Windows Live" clId="Web-{FBA63C3E-1DAA-4FCB-9CCF-4B47C13BDE6C}" dt="2020-09-19T13:29:46.516" v="695"/>
      <pc:docMkLst>
        <pc:docMk/>
      </pc:docMkLst>
      <pc:sldChg chg="modSp">
        <pc:chgData name="Henk Verelst" userId="9229dd2c8e7cd7fb" providerId="Windows Live" clId="Web-{FBA63C3E-1DAA-4FCB-9CCF-4B47C13BDE6C}" dt="2020-09-19T12:57:44.663" v="237" actId="20577"/>
        <pc:sldMkLst>
          <pc:docMk/>
          <pc:sldMk cId="0" sldId="260"/>
        </pc:sldMkLst>
        <pc:spChg chg="mod">
          <ac:chgData name="Henk Verelst" userId="9229dd2c8e7cd7fb" providerId="Windows Live" clId="Web-{FBA63C3E-1DAA-4FCB-9CCF-4B47C13BDE6C}" dt="2020-09-19T12:57:44.663" v="23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25.840" v="602" actId="20577"/>
        <pc:sldMkLst>
          <pc:docMk/>
          <pc:sldMk cId="0" sldId="262"/>
        </pc:sldMkLst>
        <pc:spChg chg="mod">
          <ac:chgData name="Henk Verelst" userId="9229dd2c8e7cd7fb" providerId="Windows Live" clId="Web-{FBA63C3E-1DAA-4FCB-9CCF-4B47C13BDE6C}" dt="2020-09-19T13:14:25.840" v="60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55.607" v="623" actId="20577"/>
        <pc:sldMkLst>
          <pc:docMk/>
          <pc:sldMk cId="0" sldId="263"/>
        </pc:sldMkLst>
        <pc:spChg chg="mod">
          <ac:chgData name="Henk Verelst" userId="9229dd2c8e7cd7fb" providerId="Windows Live" clId="Web-{FBA63C3E-1DAA-4FCB-9CCF-4B47C13BDE6C}" dt="2020-09-19T13:14:55.607" v="62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20:30.926" v="689" actId="20577"/>
        <pc:sldMkLst>
          <pc:docMk/>
          <pc:sldMk cId="0" sldId="267"/>
        </pc:sldMkLst>
        <pc:spChg chg="mod">
          <ac:chgData name="Henk Verelst" userId="9229dd2c8e7cd7fb" providerId="Windows Live" clId="Web-{FBA63C3E-1DAA-4FCB-9CCF-4B47C13BDE6C}" dt="2020-09-19T13:20:30.926" v="689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delSp modSp">
        <pc:chgData name="Henk Verelst" userId="9229dd2c8e7cd7fb" providerId="Windows Live" clId="Web-{FBA63C3E-1DAA-4FCB-9CCF-4B47C13BDE6C}" dt="2020-09-19T13:29:46.516" v="695"/>
        <pc:sldMkLst>
          <pc:docMk/>
          <pc:sldMk cId="0" sldId="273"/>
        </pc:sldMkLst>
        <pc:spChg chg="add del mod">
          <ac:chgData name="Henk Verelst" userId="9229dd2c8e7cd7fb" providerId="Windows Live" clId="Web-{FBA63C3E-1DAA-4FCB-9CCF-4B47C13BDE6C}" dt="2020-09-19T13:29:23.578" v="692"/>
          <ac:spMkLst>
            <pc:docMk/>
            <pc:sldMk cId="0" sldId="273"/>
            <ac:spMk id="6" creationId="{67BC94B4-A508-4C8F-981A-9E1EC8C85794}"/>
          </ac:spMkLst>
        </pc:spChg>
        <pc:spChg chg="add mod">
          <ac:chgData name="Henk Verelst" userId="9229dd2c8e7cd7fb" providerId="Windows Live" clId="Web-{FBA63C3E-1DAA-4FCB-9CCF-4B47C13BDE6C}" dt="2020-09-19T13:29:46.516" v="695"/>
          <ac:spMkLst>
            <pc:docMk/>
            <pc:sldMk cId="0" sldId="273"/>
            <ac:spMk id="9" creationId="{1DA9369D-5A1B-4628-BD50-38BA9E1B9B76}"/>
          </ac:spMkLst>
        </pc:spChg>
        <pc:picChg chg="del">
          <ac:chgData name="Henk Verelst" userId="9229dd2c8e7cd7fb" providerId="Windows Live" clId="Web-{FBA63C3E-1DAA-4FCB-9CCF-4B47C13BDE6C}" dt="2020-09-19T13:29:22.249" v="691"/>
          <ac:picMkLst>
            <pc:docMk/>
            <pc:sldMk cId="0" sldId="273"/>
            <ac:picMk id="2" creationId="{77527945-A601-4313-ACDD-57CB3402A262}"/>
          </ac:picMkLst>
        </pc:picChg>
        <pc:picChg chg="add del mod ord">
          <ac:chgData name="Henk Verelst" userId="9229dd2c8e7cd7fb" providerId="Windows Live" clId="Web-{FBA63C3E-1DAA-4FCB-9CCF-4B47C13BDE6C}" dt="2020-09-19T13:29:46.516" v="695"/>
          <ac:picMkLst>
            <pc:docMk/>
            <pc:sldMk cId="0" sldId="273"/>
            <ac:picMk id="7" creationId="{5538A5CC-46DE-4855-9C90-FCED0F4D3D30}"/>
          </ac:picMkLst>
        </pc:picChg>
      </pc:sldChg>
      <pc:sldChg chg="modSp add replId">
        <pc:chgData name="Henk Verelst" userId="9229dd2c8e7cd7fb" providerId="Windows Live" clId="Web-{FBA63C3E-1DAA-4FCB-9CCF-4B47C13BDE6C}" dt="2020-09-19T13:13:42.043" v="577" actId="20577"/>
        <pc:sldMkLst>
          <pc:docMk/>
          <pc:sldMk cId="3810615495" sldId="366"/>
        </pc:sldMkLst>
        <pc:spChg chg="mod">
          <ac:chgData name="Henk Verelst" userId="9229dd2c8e7cd7fb" providerId="Windows Live" clId="Web-{FBA63C3E-1DAA-4FCB-9CCF-4B47C13BDE6C}" dt="2020-09-19T13:13:42.043" v="577" actId="20577"/>
          <ac:spMkLst>
            <pc:docMk/>
            <pc:sldMk cId="3810615495" sldId="366"/>
            <ac:spMk id="3" creationId="{00000000-0000-0000-0000-000000000000}"/>
          </ac:spMkLst>
        </pc:spChg>
      </pc:sldChg>
      <pc:sldChg chg="addSp delSp modSp add replId">
        <pc:chgData name="Henk Verelst" userId="9229dd2c8e7cd7fb" providerId="Windows Live" clId="Web-{FBA63C3E-1DAA-4FCB-9CCF-4B47C13BDE6C}" dt="2020-09-19T13:10:23.663" v="539" actId="20577"/>
        <pc:sldMkLst>
          <pc:docMk/>
          <pc:sldMk cId="3793944952" sldId="367"/>
        </pc:sldMkLst>
        <pc:spChg chg="mod">
          <ac:chgData name="Henk Verelst" userId="9229dd2c8e7cd7fb" providerId="Windows Live" clId="Web-{FBA63C3E-1DAA-4FCB-9CCF-4B47C13BDE6C}" dt="2020-09-19T13:10:23.663" v="539" actId="20577"/>
          <ac:spMkLst>
            <pc:docMk/>
            <pc:sldMk cId="3793944952" sldId="367"/>
            <ac:spMk id="3" creationId="{00000000-0000-0000-0000-000000000000}"/>
          </ac:spMkLst>
        </pc:spChg>
        <pc:picChg chg="add del mod">
          <ac:chgData name="Henk Verelst" userId="9229dd2c8e7cd7fb" providerId="Windows Live" clId="Web-{FBA63C3E-1DAA-4FCB-9CCF-4B47C13BDE6C}" dt="2020-09-19T13:08:56.208" v="441"/>
          <ac:picMkLst>
            <pc:docMk/>
            <pc:sldMk cId="3793944952" sldId="367"/>
            <ac:picMk id="2" creationId="{A4DB0140-CA8E-4207-B315-4C658D3D354E}"/>
          </ac:picMkLst>
        </pc:picChg>
      </pc:sldChg>
    </pc:docChg>
  </pc:docChgLst>
  <pc:docChgLst>
    <pc:chgData name="Bart Voet" userId="S::u0130118@ucll.be::9a252a83-ec84-451a-8471-3307af92fd5c" providerId="AD" clId="Web-{67EE355C-08EA-4471-8B0A-1DA73ECA7B2C}"/>
    <pc:docChg chg="addSld delSld modSld sldOrd">
      <pc:chgData name="Bart Voet" userId="S::u0130118@ucll.be::9a252a83-ec84-451a-8471-3307af92fd5c" providerId="AD" clId="Web-{67EE355C-08EA-4471-8B0A-1DA73ECA7B2C}" dt="2021-09-12T18:22:29.897" v="140"/>
      <pc:docMkLst>
        <pc:docMk/>
      </pc:docMkLst>
      <pc:sldChg chg="addSp delSp modSp">
        <pc:chgData name="Bart Voet" userId="S::u0130118@ucll.be::9a252a83-ec84-451a-8471-3307af92fd5c" providerId="AD" clId="Web-{67EE355C-08EA-4471-8B0A-1DA73ECA7B2C}" dt="2021-09-12T18:17:06.809" v="80" actId="20577"/>
        <pc:sldMkLst>
          <pc:docMk/>
          <pc:sldMk cId="0" sldId="256"/>
        </pc:sldMkLst>
        <pc:spChg chg="mod">
          <ac:chgData name="Bart Voet" userId="S::u0130118@ucll.be::9a252a83-ec84-451a-8471-3307af92fd5c" providerId="AD" clId="Web-{67EE355C-08EA-4471-8B0A-1DA73ECA7B2C}" dt="2021-09-12T18:17:06.809" v="80" actId="20577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Bart Voet" userId="S::u0130118@ucll.be::9a252a83-ec84-451a-8471-3307af92fd5c" providerId="AD" clId="Web-{67EE355C-08EA-4471-8B0A-1DA73ECA7B2C}" dt="2021-09-12T18:16:48.541" v="67"/>
          <ac:spMkLst>
            <pc:docMk/>
            <pc:sldMk cId="0" sldId="256"/>
            <ac:spMk id="3" creationId="{7823BE33-B5D8-471D-B257-0D4AA5D32D80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2"/>
        <pc:sldMkLst>
          <pc:docMk/>
          <pc:sldMk cId="0" sldId="270"/>
        </pc:sldMkLst>
      </pc:sldChg>
      <pc:sldChg chg="del">
        <pc:chgData name="Bart Voet" userId="S::u0130118@ucll.be::9a252a83-ec84-451a-8471-3307af92fd5c" providerId="AD" clId="Web-{67EE355C-08EA-4471-8B0A-1DA73ECA7B2C}" dt="2021-09-12T18:15:56.415" v="46"/>
        <pc:sldMkLst>
          <pc:docMk/>
          <pc:sldMk cId="0" sldId="273"/>
        </pc:sldMkLst>
      </pc:sldChg>
      <pc:sldChg chg="del">
        <pc:chgData name="Bart Voet" userId="S::u0130118@ucll.be::9a252a83-ec84-451a-8471-3307af92fd5c" providerId="AD" clId="Web-{67EE355C-08EA-4471-8B0A-1DA73ECA7B2C}" dt="2021-09-12T18:15:56.415" v="41"/>
        <pc:sldMkLst>
          <pc:docMk/>
          <pc:sldMk cId="0" sldId="274"/>
        </pc:sldMkLst>
      </pc:sldChg>
      <pc:sldChg chg="del">
        <pc:chgData name="Bart Voet" userId="S::u0130118@ucll.be::9a252a83-ec84-451a-8471-3307af92fd5c" providerId="AD" clId="Web-{67EE355C-08EA-4471-8B0A-1DA73ECA7B2C}" dt="2021-09-12T18:15:56.400" v="35"/>
        <pc:sldMkLst>
          <pc:docMk/>
          <pc:sldMk cId="0" sldId="275"/>
        </pc:sldMkLst>
      </pc:sldChg>
      <pc:sldChg chg="del">
        <pc:chgData name="Bart Voet" userId="S::u0130118@ucll.be::9a252a83-ec84-451a-8471-3307af92fd5c" providerId="AD" clId="Web-{67EE355C-08EA-4471-8B0A-1DA73ECA7B2C}" dt="2021-09-12T18:15:56.400" v="36"/>
        <pc:sldMkLst>
          <pc:docMk/>
          <pc:sldMk cId="0" sldId="277"/>
        </pc:sldMkLst>
      </pc:sldChg>
      <pc:sldChg chg="del">
        <pc:chgData name="Bart Voet" userId="S::u0130118@ucll.be::9a252a83-ec84-451a-8471-3307af92fd5c" providerId="AD" clId="Web-{67EE355C-08EA-4471-8B0A-1DA73ECA7B2C}" dt="2021-09-12T18:15:56.400" v="30"/>
        <pc:sldMkLst>
          <pc:docMk/>
          <pc:sldMk cId="0" sldId="279"/>
        </pc:sldMkLst>
      </pc:sldChg>
      <pc:sldChg chg="del">
        <pc:chgData name="Bart Voet" userId="S::u0130118@ucll.be::9a252a83-ec84-451a-8471-3307af92fd5c" providerId="AD" clId="Web-{67EE355C-08EA-4471-8B0A-1DA73ECA7B2C}" dt="2021-09-12T18:15:56.384" v="25"/>
        <pc:sldMkLst>
          <pc:docMk/>
          <pc:sldMk cId="0" sldId="280"/>
        </pc:sldMkLst>
      </pc:sldChg>
      <pc:sldChg chg="del">
        <pc:chgData name="Bart Voet" userId="S::u0130118@ucll.be::9a252a83-ec84-451a-8471-3307af92fd5c" providerId="AD" clId="Web-{67EE355C-08EA-4471-8B0A-1DA73ECA7B2C}" dt="2021-09-12T18:15:56.384" v="24"/>
        <pc:sldMkLst>
          <pc:docMk/>
          <pc:sldMk cId="0" sldId="281"/>
        </pc:sldMkLst>
      </pc:sldChg>
      <pc:sldChg chg="del">
        <pc:chgData name="Bart Voet" userId="S::u0130118@ucll.be::9a252a83-ec84-451a-8471-3307af92fd5c" providerId="AD" clId="Web-{67EE355C-08EA-4471-8B0A-1DA73ECA7B2C}" dt="2021-09-12T18:15:56.384" v="23"/>
        <pc:sldMkLst>
          <pc:docMk/>
          <pc:sldMk cId="0" sldId="282"/>
        </pc:sldMkLst>
      </pc:sldChg>
      <pc:sldChg chg="del">
        <pc:chgData name="Bart Voet" userId="S::u0130118@ucll.be::9a252a83-ec84-451a-8471-3307af92fd5c" providerId="AD" clId="Web-{67EE355C-08EA-4471-8B0A-1DA73ECA7B2C}" dt="2021-09-12T18:15:56.368" v="12"/>
        <pc:sldMkLst>
          <pc:docMk/>
          <pc:sldMk cId="0" sldId="286"/>
        </pc:sldMkLst>
      </pc:sldChg>
      <pc:sldChg chg="del">
        <pc:chgData name="Bart Voet" userId="S::u0130118@ucll.be::9a252a83-ec84-451a-8471-3307af92fd5c" providerId="AD" clId="Web-{67EE355C-08EA-4471-8B0A-1DA73ECA7B2C}" dt="2021-09-12T18:15:56.431" v="54"/>
        <pc:sldMkLst>
          <pc:docMk/>
          <pc:sldMk cId="3490783110" sldId="312"/>
        </pc:sldMkLst>
      </pc:sldChg>
      <pc:sldChg chg="del">
        <pc:chgData name="Bart Voet" userId="S::u0130118@ucll.be::9a252a83-ec84-451a-8471-3307af92fd5c" providerId="AD" clId="Web-{67EE355C-08EA-4471-8B0A-1DA73ECA7B2C}" dt="2021-09-12T18:15:56.431" v="55"/>
        <pc:sldMkLst>
          <pc:docMk/>
          <pc:sldMk cId="1388942388" sldId="314"/>
        </pc:sldMkLst>
      </pc:sldChg>
      <pc:sldChg chg="del">
        <pc:chgData name="Bart Voet" userId="S::u0130118@ucll.be::9a252a83-ec84-451a-8471-3307af92fd5c" providerId="AD" clId="Web-{67EE355C-08EA-4471-8B0A-1DA73ECA7B2C}" dt="2021-09-12T18:15:56.415" v="51"/>
        <pc:sldMkLst>
          <pc:docMk/>
          <pc:sldMk cId="3496508780" sldId="324"/>
        </pc:sldMkLst>
      </pc:sldChg>
      <pc:sldChg chg="del">
        <pc:chgData name="Bart Voet" userId="S::u0130118@ucll.be::9a252a83-ec84-451a-8471-3307af92fd5c" providerId="AD" clId="Web-{67EE355C-08EA-4471-8B0A-1DA73ECA7B2C}" dt="2021-09-12T18:15:56.400" v="40"/>
        <pc:sldMkLst>
          <pc:docMk/>
          <pc:sldMk cId="1297354221" sldId="327"/>
        </pc:sldMkLst>
      </pc:sldChg>
      <pc:sldChg chg="del">
        <pc:chgData name="Bart Voet" userId="S::u0130118@ucll.be::9a252a83-ec84-451a-8471-3307af92fd5c" providerId="AD" clId="Web-{67EE355C-08EA-4471-8B0A-1DA73ECA7B2C}" dt="2021-09-12T18:15:56.400" v="39"/>
        <pc:sldMkLst>
          <pc:docMk/>
          <pc:sldMk cId="1368433869" sldId="328"/>
        </pc:sldMkLst>
      </pc:sldChg>
      <pc:sldChg chg="del">
        <pc:chgData name="Bart Voet" userId="S::u0130118@ucll.be::9a252a83-ec84-451a-8471-3307af92fd5c" providerId="AD" clId="Web-{67EE355C-08EA-4471-8B0A-1DA73ECA7B2C}" dt="2021-09-12T18:15:56.400" v="34"/>
        <pc:sldMkLst>
          <pc:docMk/>
          <pc:sldMk cId="2020606273" sldId="329"/>
        </pc:sldMkLst>
      </pc:sldChg>
      <pc:sldChg chg="del">
        <pc:chgData name="Bart Voet" userId="S::u0130118@ucll.be::9a252a83-ec84-451a-8471-3307af92fd5c" providerId="AD" clId="Web-{67EE355C-08EA-4471-8B0A-1DA73ECA7B2C}" dt="2021-09-12T18:15:56.400" v="33"/>
        <pc:sldMkLst>
          <pc:docMk/>
          <pc:sldMk cId="3522387906" sldId="330"/>
        </pc:sldMkLst>
      </pc:sldChg>
      <pc:sldChg chg="del">
        <pc:chgData name="Bart Voet" userId="S::u0130118@ucll.be::9a252a83-ec84-451a-8471-3307af92fd5c" providerId="AD" clId="Web-{67EE355C-08EA-4471-8B0A-1DA73ECA7B2C}" dt="2021-09-12T18:15:56.400" v="32"/>
        <pc:sldMkLst>
          <pc:docMk/>
          <pc:sldMk cId="3520809571" sldId="331"/>
        </pc:sldMkLst>
      </pc:sldChg>
      <pc:sldChg chg="del">
        <pc:chgData name="Bart Voet" userId="S::u0130118@ucll.be::9a252a83-ec84-451a-8471-3307af92fd5c" providerId="AD" clId="Web-{67EE355C-08EA-4471-8B0A-1DA73ECA7B2C}" dt="2021-09-12T18:15:56.400" v="31"/>
        <pc:sldMkLst>
          <pc:docMk/>
          <pc:sldMk cId="3236101465" sldId="333"/>
        </pc:sldMkLst>
      </pc:sldChg>
      <pc:sldChg chg="del">
        <pc:chgData name="Bart Voet" userId="S::u0130118@ucll.be::9a252a83-ec84-451a-8471-3307af92fd5c" providerId="AD" clId="Web-{67EE355C-08EA-4471-8B0A-1DA73ECA7B2C}" dt="2021-09-12T18:15:56.384" v="26"/>
        <pc:sldMkLst>
          <pc:docMk/>
          <pc:sldMk cId="1954506485" sldId="334"/>
        </pc:sldMkLst>
      </pc:sldChg>
      <pc:sldChg chg="del">
        <pc:chgData name="Bart Voet" userId="S::u0130118@ucll.be::9a252a83-ec84-451a-8471-3307af92fd5c" providerId="AD" clId="Web-{67EE355C-08EA-4471-8B0A-1DA73ECA7B2C}" dt="2021-09-12T18:15:56.431" v="53"/>
        <pc:sldMkLst>
          <pc:docMk/>
          <pc:sldMk cId="86434203" sldId="339"/>
        </pc:sldMkLst>
      </pc:sldChg>
      <pc:sldChg chg="del">
        <pc:chgData name="Bart Voet" userId="S::u0130118@ucll.be::9a252a83-ec84-451a-8471-3307af92fd5c" providerId="AD" clId="Web-{67EE355C-08EA-4471-8B0A-1DA73ECA7B2C}" dt="2021-09-12T18:15:56.415" v="45"/>
        <pc:sldMkLst>
          <pc:docMk/>
          <pc:sldMk cId="3092274444" sldId="340"/>
        </pc:sldMkLst>
      </pc:sldChg>
      <pc:sldChg chg="del">
        <pc:chgData name="Bart Voet" userId="S::u0130118@ucll.be::9a252a83-ec84-451a-8471-3307af92fd5c" providerId="AD" clId="Web-{67EE355C-08EA-4471-8B0A-1DA73ECA7B2C}" dt="2021-09-12T18:15:56.415" v="47"/>
        <pc:sldMkLst>
          <pc:docMk/>
          <pc:sldMk cId="3852171644" sldId="341"/>
        </pc:sldMkLst>
      </pc:sldChg>
      <pc:sldChg chg="del">
        <pc:chgData name="Bart Voet" userId="S::u0130118@ucll.be::9a252a83-ec84-451a-8471-3307af92fd5c" providerId="AD" clId="Web-{67EE355C-08EA-4471-8B0A-1DA73ECA7B2C}" dt="2021-09-12T18:15:56.415" v="44"/>
        <pc:sldMkLst>
          <pc:docMk/>
          <pc:sldMk cId="1779106794" sldId="342"/>
        </pc:sldMkLst>
      </pc:sldChg>
      <pc:sldChg chg="del">
        <pc:chgData name="Bart Voet" userId="S::u0130118@ucll.be::9a252a83-ec84-451a-8471-3307af92fd5c" providerId="AD" clId="Web-{67EE355C-08EA-4471-8B0A-1DA73ECA7B2C}" dt="2021-09-12T18:15:56.415" v="50"/>
        <pc:sldMkLst>
          <pc:docMk/>
          <pc:sldMk cId="2619514857" sldId="343"/>
        </pc:sldMkLst>
      </pc:sldChg>
      <pc:sldChg chg="del">
        <pc:chgData name="Bart Voet" userId="S::u0130118@ucll.be::9a252a83-ec84-451a-8471-3307af92fd5c" providerId="AD" clId="Web-{67EE355C-08EA-4471-8B0A-1DA73ECA7B2C}" dt="2021-09-12T18:15:56.415" v="49"/>
        <pc:sldMkLst>
          <pc:docMk/>
          <pc:sldMk cId="292446086" sldId="345"/>
        </pc:sldMkLst>
      </pc:sldChg>
      <pc:sldChg chg="del">
        <pc:chgData name="Bart Voet" userId="S::u0130118@ucll.be::9a252a83-ec84-451a-8471-3307af92fd5c" providerId="AD" clId="Web-{67EE355C-08EA-4471-8B0A-1DA73ECA7B2C}" dt="2021-09-12T18:15:56.415" v="43"/>
        <pc:sldMkLst>
          <pc:docMk/>
          <pc:sldMk cId="3964272553" sldId="368"/>
        </pc:sldMkLst>
      </pc:sldChg>
      <pc:sldChg chg="del">
        <pc:chgData name="Bart Voet" userId="S::u0130118@ucll.be::9a252a83-ec84-451a-8471-3307af92fd5c" providerId="AD" clId="Web-{67EE355C-08EA-4471-8B0A-1DA73ECA7B2C}" dt="2021-09-12T18:15:56.400" v="38"/>
        <pc:sldMkLst>
          <pc:docMk/>
          <pc:sldMk cId="3645231489" sldId="369"/>
        </pc:sldMkLst>
      </pc:sldChg>
      <pc:sldChg chg="del">
        <pc:chgData name="Bart Voet" userId="S::u0130118@ucll.be::9a252a83-ec84-451a-8471-3307af92fd5c" providerId="AD" clId="Web-{67EE355C-08EA-4471-8B0A-1DA73ECA7B2C}" dt="2021-09-12T18:15:56.368" v="11"/>
        <pc:sldMkLst>
          <pc:docMk/>
          <pc:sldMk cId="2956161143" sldId="372"/>
        </pc:sldMkLst>
      </pc:sldChg>
      <pc:sldChg chg="del">
        <pc:chgData name="Bart Voet" userId="S::u0130118@ucll.be::9a252a83-ec84-451a-8471-3307af92fd5c" providerId="AD" clId="Web-{67EE355C-08EA-4471-8B0A-1DA73ECA7B2C}" dt="2021-09-12T18:15:56.368" v="10"/>
        <pc:sldMkLst>
          <pc:docMk/>
          <pc:sldMk cId="1958158590" sldId="373"/>
        </pc:sldMkLst>
      </pc:sldChg>
      <pc:sldChg chg="del">
        <pc:chgData name="Bart Voet" userId="S::u0130118@ucll.be::9a252a83-ec84-451a-8471-3307af92fd5c" providerId="AD" clId="Web-{67EE355C-08EA-4471-8B0A-1DA73ECA7B2C}" dt="2021-09-12T18:15:56.368" v="9"/>
        <pc:sldMkLst>
          <pc:docMk/>
          <pc:sldMk cId="138474011" sldId="374"/>
        </pc:sldMkLst>
      </pc:sldChg>
      <pc:sldChg chg="del">
        <pc:chgData name="Bart Voet" userId="S::u0130118@ucll.be::9a252a83-ec84-451a-8471-3307af92fd5c" providerId="AD" clId="Web-{67EE355C-08EA-4471-8B0A-1DA73ECA7B2C}" dt="2021-09-12T18:15:56.368" v="8"/>
        <pc:sldMkLst>
          <pc:docMk/>
          <pc:sldMk cId="526929951" sldId="375"/>
        </pc:sldMkLst>
      </pc:sldChg>
      <pc:sldChg chg="del">
        <pc:chgData name="Bart Voet" userId="S::u0130118@ucll.be::9a252a83-ec84-451a-8471-3307af92fd5c" providerId="AD" clId="Web-{67EE355C-08EA-4471-8B0A-1DA73ECA7B2C}" dt="2021-09-12T18:15:56.368" v="7"/>
        <pc:sldMkLst>
          <pc:docMk/>
          <pc:sldMk cId="2576742198" sldId="376"/>
        </pc:sldMkLst>
      </pc:sldChg>
      <pc:sldChg chg="del">
        <pc:chgData name="Bart Voet" userId="S::u0130118@ucll.be::9a252a83-ec84-451a-8471-3307af92fd5c" providerId="AD" clId="Web-{67EE355C-08EA-4471-8B0A-1DA73ECA7B2C}" dt="2021-09-12T18:15:56.368" v="6"/>
        <pc:sldMkLst>
          <pc:docMk/>
          <pc:sldMk cId="3633750569" sldId="377"/>
        </pc:sldMkLst>
      </pc:sldChg>
      <pc:sldChg chg="del">
        <pc:chgData name="Bart Voet" userId="S::u0130118@ucll.be::9a252a83-ec84-451a-8471-3307af92fd5c" providerId="AD" clId="Web-{67EE355C-08EA-4471-8B0A-1DA73ECA7B2C}" dt="2021-09-12T18:15:56.368" v="5"/>
        <pc:sldMkLst>
          <pc:docMk/>
          <pc:sldMk cId="4074370365" sldId="378"/>
        </pc:sldMkLst>
      </pc:sldChg>
      <pc:sldChg chg="del">
        <pc:chgData name="Bart Voet" userId="S::u0130118@ucll.be::9a252a83-ec84-451a-8471-3307af92fd5c" providerId="AD" clId="Web-{67EE355C-08EA-4471-8B0A-1DA73ECA7B2C}" dt="2021-09-12T18:15:56.368" v="4"/>
        <pc:sldMkLst>
          <pc:docMk/>
          <pc:sldMk cId="1151059240" sldId="380"/>
        </pc:sldMkLst>
      </pc:sldChg>
      <pc:sldChg chg="del">
        <pc:chgData name="Bart Voet" userId="S::u0130118@ucll.be::9a252a83-ec84-451a-8471-3307af92fd5c" providerId="AD" clId="Web-{67EE355C-08EA-4471-8B0A-1DA73ECA7B2C}" dt="2021-09-12T18:15:56.353" v="3"/>
        <pc:sldMkLst>
          <pc:docMk/>
          <pc:sldMk cId="992886383" sldId="381"/>
        </pc:sldMkLst>
      </pc:sldChg>
      <pc:sldChg chg="del">
        <pc:chgData name="Bart Voet" userId="S::u0130118@ucll.be::9a252a83-ec84-451a-8471-3307af92fd5c" providerId="AD" clId="Web-{67EE355C-08EA-4471-8B0A-1DA73ECA7B2C}" dt="2021-09-12T18:15:56.353" v="1"/>
        <pc:sldMkLst>
          <pc:docMk/>
          <pc:sldMk cId="1801095825" sldId="382"/>
        </pc:sldMkLst>
      </pc:sldChg>
      <pc:sldChg chg="del">
        <pc:chgData name="Bart Voet" userId="S::u0130118@ucll.be::9a252a83-ec84-451a-8471-3307af92fd5c" providerId="AD" clId="Web-{67EE355C-08EA-4471-8B0A-1DA73ECA7B2C}" dt="2021-09-12T18:15:56.353" v="2"/>
        <pc:sldMkLst>
          <pc:docMk/>
          <pc:sldMk cId="3313842423" sldId="383"/>
        </pc:sldMkLst>
      </pc:sldChg>
      <pc:sldChg chg="del">
        <pc:chgData name="Bart Voet" userId="S::u0130118@ucll.be::9a252a83-ec84-451a-8471-3307af92fd5c" providerId="AD" clId="Web-{67EE355C-08EA-4471-8B0A-1DA73ECA7B2C}" dt="2021-09-12T18:15:56.353" v="0"/>
        <pc:sldMkLst>
          <pc:docMk/>
          <pc:sldMk cId="3740385197" sldId="384"/>
        </pc:sldMkLst>
      </pc:sldChg>
      <pc:sldChg chg="del">
        <pc:chgData name="Bart Voet" userId="S::u0130118@ucll.be::9a252a83-ec84-451a-8471-3307af92fd5c" providerId="AD" clId="Web-{67EE355C-08EA-4471-8B0A-1DA73ECA7B2C}" dt="2021-09-12T18:15:56.384" v="21"/>
        <pc:sldMkLst>
          <pc:docMk/>
          <pc:sldMk cId="3071809558" sldId="386"/>
        </pc:sldMkLst>
      </pc:sldChg>
      <pc:sldChg chg="del">
        <pc:chgData name="Bart Voet" userId="S::u0130118@ucll.be::9a252a83-ec84-451a-8471-3307af92fd5c" providerId="AD" clId="Web-{67EE355C-08EA-4471-8B0A-1DA73ECA7B2C}" dt="2021-09-12T18:15:56.384" v="20"/>
        <pc:sldMkLst>
          <pc:docMk/>
          <pc:sldMk cId="3836486499" sldId="387"/>
        </pc:sldMkLst>
      </pc:sldChg>
      <pc:sldChg chg="del">
        <pc:chgData name="Bart Voet" userId="S::u0130118@ucll.be::9a252a83-ec84-451a-8471-3307af92fd5c" providerId="AD" clId="Web-{67EE355C-08EA-4471-8B0A-1DA73ECA7B2C}" dt="2021-09-12T18:15:56.384" v="19"/>
        <pc:sldMkLst>
          <pc:docMk/>
          <pc:sldMk cId="1064584244" sldId="388"/>
        </pc:sldMkLst>
      </pc:sldChg>
      <pc:sldChg chg="del">
        <pc:chgData name="Bart Voet" userId="S::u0130118@ucll.be::9a252a83-ec84-451a-8471-3307af92fd5c" providerId="AD" clId="Web-{67EE355C-08EA-4471-8B0A-1DA73ECA7B2C}" dt="2021-09-12T18:15:56.384" v="18"/>
        <pc:sldMkLst>
          <pc:docMk/>
          <pc:sldMk cId="2649656309" sldId="389"/>
        </pc:sldMkLst>
      </pc:sldChg>
      <pc:sldChg chg="del">
        <pc:chgData name="Bart Voet" userId="S::u0130118@ucll.be::9a252a83-ec84-451a-8471-3307af92fd5c" providerId="AD" clId="Web-{67EE355C-08EA-4471-8B0A-1DA73ECA7B2C}" dt="2021-09-12T18:15:56.384" v="17"/>
        <pc:sldMkLst>
          <pc:docMk/>
          <pc:sldMk cId="3917348289" sldId="390"/>
        </pc:sldMkLst>
      </pc:sldChg>
      <pc:sldChg chg="del">
        <pc:chgData name="Bart Voet" userId="S::u0130118@ucll.be::9a252a83-ec84-451a-8471-3307af92fd5c" providerId="AD" clId="Web-{67EE355C-08EA-4471-8B0A-1DA73ECA7B2C}" dt="2021-09-12T18:15:56.384" v="16"/>
        <pc:sldMkLst>
          <pc:docMk/>
          <pc:sldMk cId="3748616672" sldId="391"/>
        </pc:sldMkLst>
      </pc:sldChg>
      <pc:sldChg chg="del">
        <pc:chgData name="Bart Voet" userId="S::u0130118@ucll.be::9a252a83-ec84-451a-8471-3307af92fd5c" providerId="AD" clId="Web-{67EE355C-08EA-4471-8B0A-1DA73ECA7B2C}" dt="2021-09-12T18:15:56.384" v="15"/>
        <pc:sldMkLst>
          <pc:docMk/>
          <pc:sldMk cId="1152516605" sldId="392"/>
        </pc:sldMkLst>
      </pc:sldChg>
      <pc:sldChg chg="del">
        <pc:chgData name="Bart Voet" userId="S::u0130118@ucll.be::9a252a83-ec84-451a-8471-3307af92fd5c" providerId="AD" clId="Web-{67EE355C-08EA-4471-8B0A-1DA73ECA7B2C}" dt="2021-09-12T18:15:56.368" v="14"/>
        <pc:sldMkLst>
          <pc:docMk/>
          <pc:sldMk cId="1622282292" sldId="393"/>
        </pc:sldMkLst>
      </pc:sldChg>
      <pc:sldChg chg="addSp delSp modSp add del">
        <pc:chgData name="Bart Voet" userId="S::u0130118@ucll.be::9a252a83-ec84-451a-8471-3307af92fd5c" providerId="AD" clId="Web-{67EE355C-08EA-4471-8B0A-1DA73ECA7B2C}" dt="2021-09-12T18:19:29.596" v="126"/>
        <pc:sldMkLst>
          <pc:docMk/>
          <pc:sldMk cId="2665254560" sldId="394"/>
        </pc:sldMkLst>
        <pc:spChg chg="add">
          <ac:chgData name="Bart Voet" userId="S::u0130118@ucll.be::9a252a83-ec84-451a-8471-3307af92fd5c" providerId="AD" clId="Web-{67EE355C-08EA-4471-8B0A-1DA73ECA7B2C}" dt="2021-09-12T18:17:40.340" v="84"/>
          <ac:spMkLst>
            <pc:docMk/>
            <pc:sldMk cId="2665254560" sldId="394"/>
            <ac:spMk id="2" creationId="{C9BFABE1-609C-4A9B-9756-AE3296D03163}"/>
          </ac:spMkLst>
        </pc:spChg>
        <pc:spChg chg="add">
          <ac:chgData name="Bart Voet" userId="S::u0130118@ucll.be::9a252a83-ec84-451a-8471-3307af92fd5c" providerId="AD" clId="Web-{67EE355C-08EA-4471-8B0A-1DA73ECA7B2C}" dt="2021-09-12T18:18:04.435" v="97"/>
          <ac:spMkLst>
            <pc:docMk/>
            <pc:sldMk cId="2665254560" sldId="394"/>
            <ac:spMk id="3" creationId="{37375846-A7E9-44C3-B001-889D6BEE6389}"/>
          </ac:spMkLst>
        </pc:spChg>
        <pc:spChg chg="add">
          <ac:chgData name="Bart Voet" userId="S::u0130118@ucll.be::9a252a83-ec84-451a-8471-3307af92fd5c" providerId="AD" clId="Web-{67EE355C-08EA-4471-8B0A-1DA73ECA7B2C}" dt="2021-09-12T18:19:08.952" v="120"/>
          <ac:spMkLst>
            <pc:docMk/>
            <pc:sldMk cId="2665254560" sldId="394"/>
            <ac:spMk id="5" creationId="{E58A2637-056C-4AEE-BAD5-531203BD9F75}"/>
          </ac:spMkLst>
        </pc:spChg>
        <pc:spChg chg="mod">
          <ac:chgData name="Bart Voet" userId="S::u0130118@ucll.be::9a252a83-ec84-451a-8471-3307af92fd5c" providerId="AD" clId="Web-{67EE355C-08EA-4471-8B0A-1DA73ECA7B2C}" dt="2021-09-12T18:18:03.075" v="96" actId="20577"/>
          <ac:spMkLst>
            <pc:docMk/>
            <pc:sldMk cId="2665254560" sldId="394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18:28.138" v="105" actId="20577"/>
          <ac:spMkLst>
            <pc:docMk/>
            <pc:sldMk cId="2665254560" sldId="394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19:06.983" v="119" actId="20577"/>
          <ac:spMkLst>
            <pc:docMk/>
            <pc:sldMk cId="2665254560" sldId="394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19:25.956" v="125" actId="20577"/>
          <ac:spMkLst>
            <pc:docMk/>
            <pc:sldMk cId="2665254560" sldId="394"/>
            <ac:spMk id="10" creationId="{D832B0E5-7A66-4A98-97B8-7DE77EEEE1D8}"/>
          </ac:spMkLst>
        </pc:spChg>
        <pc:spChg chg="del">
          <ac:chgData name="Bart Voet" userId="S::u0130118@ucll.be::9a252a83-ec84-451a-8471-3307af92fd5c" providerId="AD" clId="Web-{67EE355C-08EA-4471-8B0A-1DA73ECA7B2C}" dt="2021-09-12T18:19:29.596" v="126"/>
          <ac:spMkLst>
            <pc:docMk/>
            <pc:sldMk cId="2665254560" sldId="394"/>
            <ac:spMk id="11" creationId="{A7508426-BCBA-4C94-AC6C-48B0440E005C}"/>
          </ac:spMkLst>
        </pc:spChg>
      </pc:sldChg>
      <pc:sldChg chg="addSp delSp add del">
        <pc:chgData name="Bart Voet" userId="S::u0130118@ucll.be::9a252a83-ec84-451a-8471-3307af92fd5c" providerId="AD" clId="Web-{67EE355C-08EA-4471-8B0A-1DA73ECA7B2C}" dt="2021-09-12T18:19:46.847" v="129"/>
        <pc:sldMkLst>
          <pc:docMk/>
          <pc:sldMk cId="2930299140" sldId="395"/>
        </pc:sldMkLst>
        <pc:spChg chg="add del">
          <ac:chgData name="Bart Voet" userId="S::u0130118@ucll.be::9a252a83-ec84-451a-8471-3307af92fd5c" providerId="AD" clId="Web-{67EE355C-08EA-4471-8B0A-1DA73ECA7B2C}" dt="2021-09-12T18:16:53.668" v="73"/>
          <ac:spMkLst>
            <pc:docMk/>
            <pc:sldMk cId="2930299140" sldId="395"/>
            <ac:spMk id="8" creationId="{63A0DA79-7BE4-402E-8462-E1785C133ACF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4"/>
          <ac:spMkLst>
            <pc:docMk/>
            <pc:sldMk cId="2930299140" sldId="395"/>
            <ac:spMk id="9" creationId="{4CE56F9A-52B7-4A25-959E-17FBFB0BD7F9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5"/>
          <ac:spMkLst>
            <pc:docMk/>
            <pc:sldMk cId="2930299140" sldId="395"/>
            <ac:spMk id="10" creationId="{D832B0E5-7A66-4A98-97B8-7DE77EEEE1D8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6"/>
          <ac:spMkLst>
            <pc:docMk/>
            <pc:sldMk cId="2930299140" sldId="395"/>
            <ac:spMk id="11" creationId="{A7508426-BCBA-4C94-AC6C-48B0440E005C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6"/>
        <pc:sldMkLst>
          <pc:docMk/>
          <pc:sldMk cId="2499621666" sldId="399"/>
        </pc:sldMkLst>
      </pc:sldChg>
      <pc:sldChg chg="modSp add replId">
        <pc:chgData name="Bart Voet" userId="S::u0130118@ucll.be::9a252a83-ec84-451a-8471-3307af92fd5c" providerId="AD" clId="Web-{67EE355C-08EA-4471-8B0A-1DA73ECA7B2C}" dt="2021-09-12T18:19:41.331" v="128"/>
        <pc:sldMkLst>
          <pc:docMk/>
          <pc:sldMk cId="3720447121" sldId="399"/>
        </pc:sldMkLst>
        <pc:spChg chg="mod">
          <ac:chgData name="Bart Voet" userId="S::u0130118@ucll.be::9a252a83-ec84-451a-8471-3307af92fd5c" providerId="AD" clId="Web-{67EE355C-08EA-4471-8B0A-1DA73ECA7B2C}" dt="2021-09-12T18:19:41.331" v="128"/>
          <ac:spMkLst>
            <pc:docMk/>
            <pc:sldMk cId="3720447121" sldId="399"/>
            <ac:spMk id="7" creationId="{4E01BDCD-C1F4-4F51-9564-6C4C2AC369F2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8"/>
        <pc:sldMkLst>
          <pc:docMk/>
          <pc:sldMk cId="353555735" sldId="400"/>
        </pc:sldMkLst>
      </pc:sldChg>
      <pc:sldChg chg="modSp add ord replId">
        <pc:chgData name="Bart Voet" userId="S::u0130118@ucll.be::9a252a83-ec84-451a-8471-3307af92fd5c" providerId="AD" clId="Web-{67EE355C-08EA-4471-8B0A-1DA73ECA7B2C}" dt="2021-09-12T18:21:26.286" v="133"/>
        <pc:sldMkLst>
          <pc:docMk/>
          <pc:sldMk cId="4053073284" sldId="400"/>
        </pc:sldMkLst>
        <pc:spChg chg="mod">
          <ac:chgData name="Bart Voet" userId="S::u0130118@ucll.be::9a252a83-ec84-451a-8471-3307af92fd5c" providerId="AD" clId="Web-{67EE355C-08EA-4471-8B0A-1DA73ECA7B2C}" dt="2021-09-12T18:20:10.144" v="132"/>
          <ac:spMkLst>
            <pc:docMk/>
            <pc:sldMk cId="4053073284" sldId="400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20:03.613" v="131"/>
          <ac:spMkLst>
            <pc:docMk/>
            <pc:sldMk cId="4053073284" sldId="400"/>
            <ac:spMk id="8" creationId="{63A0DA79-7BE4-402E-8462-E1785C133ACF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84" v="22"/>
        <pc:sldMkLst>
          <pc:docMk/>
          <pc:sldMk cId="4011020382" sldId="401"/>
        </pc:sldMkLst>
      </pc:sldChg>
      <pc:sldChg chg="modSp add replId">
        <pc:chgData name="Bart Voet" userId="S::u0130118@ucll.be::9a252a83-ec84-451a-8471-3307af92fd5c" providerId="AD" clId="Web-{67EE355C-08EA-4471-8B0A-1DA73ECA7B2C}" dt="2021-09-12T18:21:58.740" v="136"/>
        <pc:sldMkLst>
          <pc:docMk/>
          <pc:sldMk cId="4236246389" sldId="401"/>
        </pc:sldMkLst>
        <pc:spChg chg="mod">
          <ac:chgData name="Bart Voet" userId="S::u0130118@ucll.be::9a252a83-ec84-451a-8471-3307af92fd5c" providerId="AD" clId="Web-{67EE355C-08EA-4471-8B0A-1DA73ECA7B2C}" dt="2021-09-12T18:21:58.740" v="136"/>
          <ac:spMkLst>
            <pc:docMk/>
            <pc:sldMk cId="4236246389" sldId="401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21:53.709" v="135"/>
          <ac:spMkLst>
            <pc:docMk/>
            <pc:sldMk cId="4236246389" sldId="401"/>
            <ac:spMk id="9" creationId="{4CE56F9A-52B7-4A25-959E-17FBFB0BD7F9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68" v="13"/>
        <pc:sldMkLst>
          <pc:docMk/>
          <pc:sldMk cId="106341412" sldId="402"/>
        </pc:sldMkLst>
      </pc:sldChg>
      <pc:sldChg chg="modSp add replId">
        <pc:chgData name="Bart Voet" userId="S::u0130118@ucll.be::9a252a83-ec84-451a-8471-3307af92fd5c" providerId="AD" clId="Web-{67EE355C-08EA-4471-8B0A-1DA73ECA7B2C}" dt="2021-09-12T18:22:29.897" v="140"/>
        <pc:sldMkLst>
          <pc:docMk/>
          <pc:sldMk cId="4134305734" sldId="402"/>
        </pc:sldMkLst>
        <pc:spChg chg="mod">
          <ac:chgData name="Bart Voet" userId="S::u0130118@ucll.be::9a252a83-ec84-451a-8471-3307af92fd5c" providerId="AD" clId="Web-{67EE355C-08EA-4471-8B0A-1DA73ECA7B2C}" dt="2021-09-12T18:22:29.897" v="140"/>
          <ac:spMkLst>
            <pc:docMk/>
            <pc:sldMk cId="4134305734" sldId="402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22:19.272" v="138"/>
          <ac:spMkLst>
            <pc:docMk/>
            <pc:sldMk cId="4134305734" sldId="402"/>
            <ac:spMk id="10" creationId="{D832B0E5-7A66-4A98-97B8-7DE77EEEE1D8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2"/>
        <pc:sldMkLst>
          <pc:docMk/>
          <pc:sldMk cId="2246879154" sldId="403"/>
        </pc:sldMkLst>
      </pc:sldChg>
      <pc:sldChg chg="del">
        <pc:chgData name="Bart Voet" userId="S::u0130118@ucll.be::9a252a83-ec84-451a-8471-3307af92fd5c" providerId="AD" clId="Web-{67EE355C-08EA-4471-8B0A-1DA73ECA7B2C}" dt="2021-09-12T18:15:56.400" v="37"/>
        <pc:sldMkLst>
          <pc:docMk/>
          <pc:sldMk cId="2595397056" sldId="404"/>
        </pc:sldMkLst>
      </pc:sldChg>
      <pc:sldChg chg="del">
        <pc:chgData name="Bart Voet" userId="S::u0130118@ucll.be::9a252a83-ec84-451a-8471-3307af92fd5c" providerId="AD" clId="Web-{67EE355C-08EA-4471-8B0A-1DA73ECA7B2C}" dt="2021-09-12T18:15:56.400" v="29"/>
        <pc:sldMkLst>
          <pc:docMk/>
          <pc:sldMk cId="2739403473" sldId="405"/>
        </pc:sldMkLst>
      </pc:sldChg>
      <pc:sldChg chg="del">
        <pc:chgData name="Bart Voet" userId="S::u0130118@ucll.be::9a252a83-ec84-451a-8471-3307af92fd5c" providerId="AD" clId="Web-{67EE355C-08EA-4471-8B0A-1DA73ECA7B2C}" dt="2021-09-12T18:15:56.400" v="28"/>
        <pc:sldMkLst>
          <pc:docMk/>
          <pc:sldMk cId="2034530941" sldId="406"/>
        </pc:sldMkLst>
      </pc:sldChg>
      <pc:sldChg chg="del">
        <pc:chgData name="Bart Voet" userId="S::u0130118@ucll.be::9a252a83-ec84-451a-8471-3307af92fd5c" providerId="AD" clId="Web-{67EE355C-08EA-4471-8B0A-1DA73ECA7B2C}" dt="2021-09-12T18:15:56.400" v="27"/>
        <pc:sldMkLst>
          <pc:docMk/>
          <pc:sldMk cId="4087530999" sldId="407"/>
        </pc:sldMkLst>
      </pc:sldChg>
    </pc:docChg>
  </pc:docChgLst>
  <pc:docChgLst>
    <pc:chgData name="Henk Verelst" userId="9229dd2c8e7cd7fb" providerId="LiveId" clId="{5C4AF93F-730C-4DB9-A82F-349756A2CF97}"/>
    <pc:docChg chg="undo custSel addSld delSld modSld sldOrd modMainMaster">
      <pc:chgData name="Henk Verelst" userId="9229dd2c8e7cd7fb" providerId="LiveId" clId="{5C4AF93F-730C-4DB9-A82F-349756A2CF97}" dt="2019-09-23T12:51:19.992" v="4941" actId="20577"/>
      <pc:docMkLst>
        <pc:docMk/>
      </pc:docMkLst>
      <pc:sldChg chg="addSp delSp modSp modTransition">
        <pc:chgData name="Henk Verelst" userId="9229dd2c8e7cd7fb" providerId="LiveId" clId="{5C4AF93F-730C-4DB9-A82F-349756A2CF97}" dt="2019-09-21T15:10:14.275" v="164"/>
        <pc:sldMkLst>
          <pc:docMk/>
          <pc:sldMk cId="0" sldId="256"/>
        </pc:sldMkLst>
        <pc:spChg chg="mod">
          <ac:chgData name="Henk Verelst" userId="9229dd2c8e7cd7fb" providerId="LiveId" clId="{5C4AF93F-730C-4DB9-A82F-349756A2CF97}" dt="2019-08-30T16:38:27.389" v="48" actId="122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8-30T16:38:10.386" v="36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5" creationId="{639028C8-0292-46B2-89E3-BFE659D4DECF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6" creationId="{78525954-B7A6-4FEA-A06F-210852B2ECD4}"/>
          </ac:spMkLst>
        </pc:spChg>
      </pc:sldChg>
      <pc:sldChg chg="addSp delSp modSp modTransition delAnim modAnim">
        <pc:chgData name="Henk Verelst" userId="9229dd2c8e7cd7fb" providerId="LiveId" clId="{5C4AF93F-730C-4DB9-A82F-349756A2CF97}" dt="2019-09-22T15:44:24.057" v="3222"/>
        <pc:sldMkLst>
          <pc:docMk/>
          <pc:sldMk cId="0" sldId="257"/>
        </pc:sldMkLst>
        <pc:spChg chg="del">
          <ac:chgData name="Henk Verelst" userId="9229dd2c8e7cd7fb" providerId="LiveId" clId="{5C4AF93F-730C-4DB9-A82F-349756A2CF97}" dt="2019-09-21T15:06:47.290" v="81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1T15:05:55.281" v="75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1T15:06:38.953" v="79"/>
          <ac:spMkLst>
            <pc:docMk/>
            <pc:sldMk cId="0" sldId="257"/>
            <ac:spMk id="6" creationId="{376DE295-2314-4143-AC8A-4A35B1257850}"/>
          </ac:spMkLst>
        </pc:spChg>
        <pc:spChg chg="add mod">
          <ac:chgData name="Henk Verelst" userId="9229dd2c8e7cd7fb" providerId="LiveId" clId="{5C4AF93F-730C-4DB9-A82F-349756A2CF97}" dt="2019-09-21T15:52:42.331" v="753" actId="20577"/>
          <ac:spMkLst>
            <pc:docMk/>
            <pc:sldMk cId="0" sldId="257"/>
            <ac:spMk id="7" creationId="{4E01BDCD-C1F4-4F51-9564-6C4C2AC369F2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8" creationId="{63A0DA79-7BE4-402E-8462-E1785C133ACF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9" creationId="{4CE56F9A-52B7-4A25-959E-17FBFB0BD7F9}"/>
          </ac:spMkLst>
        </pc:spChg>
        <pc:spChg chg="add mod">
          <ac:chgData name="Henk Verelst" userId="9229dd2c8e7cd7fb" providerId="LiveId" clId="{5C4AF93F-730C-4DB9-A82F-349756A2CF97}" dt="2019-09-22T15:44:24.057" v="3222"/>
          <ac:spMkLst>
            <pc:docMk/>
            <pc:sldMk cId="0" sldId="257"/>
            <ac:spMk id="10" creationId="{D832B0E5-7A66-4A98-97B8-7DE77EEEE1D8}"/>
          </ac:spMkLst>
        </pc:spChg>
        <pc:spChg chg="add mod">
          <ac:chgData name="Henk Verelst" userId="9229dd2c8e7cd7fb" providerId="LiveId" clId="{5C4AF93F-730C-4DB9-A82F-349756A2CF97}" dt="2019-09-22T15:42:33.733" v="3185" actId="20577"/>
          <ac:spMkLst>
            <pc:docMk/>
            <pc:sldMk cId="0" sldId="257"/>
            <ac:spMk id="11" creationId="{A7508426-BCBA-4C94-AC6C-48B0440E005C}"/>
          </ac:spMkLst>
        </pc:spChg>
        <pc:spChg chg="add del mod">
          <ac:chgData name="Henk Verelst" userId="9229dd2c8e7cd7fb" providerId="LiveId" clId="{5C4AF93F-730C-4DB9-A82F-349756A2CF97}" dt="2019-09-22T15:42:58.019" v="3198" actId="478"/>
          <ac:spMkLst>
            <pc:docMk/>
            <pc:sldMk cId="0" sldId="257"/>
            <ac:spMk id="12" creationId="{2C00DACD-2C4E-4ADD-AD62-D66E8E813753}"/>
          </ac:spMkLst>
        </pc:spChg>
        <pc:spChg chg="add del mod">
          <ac:chgData name="Henk Verelst" userId="9229dd2c8e7cd7fb" providerId="LiveId" clId="{5C4AF93F-730C-4DB9-A82F-349756A2CF97}" dt="2019-09-21T15:06:51.375" v="83" actId="478"/>
          <ac:spMkLst>
            <pc:docMk/>
            <pc:sldMk cId="0" sldId="257"/>
            <ac:spMk id="14" creationId="{4606C262-55D0-416A-810F-E658BF0569A4}"/>
          </ac:spMkLst>
        </pc:spChg>
      </pc:sldChg>
      <pc:sldChg chg="modSp del modTransition modAnim">
        <pc:chgData name="Henk Verelst" userId="9229dd2c8e7cd7fb" providerId="LiveId" clId="{5C4AF93F-730C-4DB9-A82F-349756A2CF97}" dt="2019-09-21T15:25:16.704" v="263" actId="47"/>
        <pc:sldMkLst>
          <pc:docMk/>
          <pc:sldMk cId="0" sldId="258"/>
        </pc:sldMkLst>
        <pc:spChg chg="mod">
          <ac:chgData name="Henk Verelst" userId="9229dd2c8e7cd7fb" providerId="LiveId" clId="{5C4AF93F-730C-4DB9-A82F-349756A2CF97}" dt="2019-09-21T15:24:41.281" v="26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23:57.169" v="189"/>
          <ac:spMkLst>
            <pc:docMk/>
            <pc:sldMk cId="0" sldId="25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8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2:56.733" v="755"/>
        <pc:sldMkLst>
          <pc:docMk/>
          <pc:sldMk cId="0" sldId="260"/>
        </pc:sldMkLst>
        <pc:spChg chg="mod">
          <ac:chgData name="Henk Verelst" userId="9229dd2c8e7cd7fb" providerId="LiveId" clId="{5C4AF93F-730C-4DB9-A82F-349756A2CF97}" dt="2019-09-21T15:45:05.200" v="518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2:56.733" v="755"/>
          <ac:spMkLst>
            <pc:docMk/>
            <pc:sldMk cId="0" sldId="26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0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03.358" v="756"/>
        <pc:sldMkLst>
          <pc:docMk/>
          <pc:sldMk cId="0" sldId="262"/>
        </pc:sldMkLst>
        <pc:spChg chg="mod">
          <ac:chgData name="Henk Verelst" userId="9229dd2c8e7cd7fb" providerId="LiveId" clId="{5C4AF93F-730C-4DB9-A82F-349756A2CF97}" dt="2019-09-21T15:46:08.329" v="655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03.358" v="756"/>
          <ac:spMkLst>
            <pc:docMk/>
            <pc:sldMk cId="0" sldId="2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2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10.769" v="757"/>
        <pc:sldMkLst>
          <pc:docMk/>
          <pc:sldMk cId="0" sldId="263"/>
        </pc:sldMkLst>
        <pc:spChg chg="mod">
          <ac:chgData name="Henk Verelst" userId="9229dd2c8e7cd7fb" providerId="LiveId" clId="{5C4AF93F-730C-4DB9-A82F-349756A2CF97}" dt="2019-09-21T15:52:06.566" v="70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10.769" v="757"/>
          <ac:spMkLst>
            <pc:docMk/>
            <pc:sldMk cId="0" sldId="263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3"/>
            <ac:spMk id="7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18:23:50.708" v="4564" actId="20577"/>
        <pc:sldMkLst>
          <pc:docMk/>
          <pc:sldMk cId="1886243862" sldId="266"/>
        </pc:sldMkLst>
        <pc:spChg chg="mod">
          <ac:chgData name="Henk Verelst" userId="9229dd2c8e7cd7fb" providerId="LiveId" clId="{5C4AF93F-730C-4DB9-A82F-349756A2CF97}" dt="2019-09-22T18:23:50.708" v="4564" actId="20577"/>
          <ac:spMkLst>
            <pc:docMk/>
            <pc:sldMk cId="1886243862" sldId="26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86243862" sldId="26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33.363" v="759"/>
          <ac:spMkLst>
            <pc:docMk/>
            <pc:sldMk cId="1886243862" sldId="266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6:00:09.867" v="940"/>
        <pc:sldMkLst>
          <pc:docMk/>
          <pc:sldMk cId="0" sldId="267"/>
        </pc:sldMkLst>
        <pc:spChg chg="mod">
          <ac:chgData name="Henk Verelst" userId="9229dd2c8e7cd7fb" providerId="LiveId" clId="{5C4AF93F-730C-4DB9-A82F-349756A2CF97}" dt="2019-09-21T15:59:24.139" v="939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0:09.867" v="940"/>
          <ac:spMkLst>
            <pc:docMk/>
            <pc:sldMk cId="0" sldId="267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46.224" v="944" actId="47"/>
        <pc:sldMkLst>
          <pc:docMk/>
          <pc:sldMk cId="0" sldId="26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6" creationId="{00000000-0000-0000-0000-000000000000}"/>
          </ac:spMkLst>
        </pc:spChg>
      </pc:sldChg>
      <pc:sldChg chg="addSp delSp modSp modTransition delAnim">
        <pc:chgData name="Henk Verelst" userId="9229dd2c8e7cd7fb" providerId="LiveId" clId="{5C4AF93F-730C-4DB9-A82F-349756A2CF97}" dt="2019-09-22T09:53:18.031" v="1783" actId="1076"/>
        <pc:sldMkLst>
          <pc:docMk/>
          <pc:sldMk cId="0" sldId="270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70"/>
            <ac:spMk id="2" creationId="{8C2D22AF-CE5D-46FD-84AB-844197F044D5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0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6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7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8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0"/>
            <ac:spMk id="10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09:53:18.031" v="1783" actId="1076"/>
          <ac:picMkLst>
            <pc:docMk/>
            <pc:sldMk cId="0" sldId="270"/>
            <ac:picMk id="3" creationId="{411BF641-F8F5-430B-B199-C37A67666B0B}"/>
          </ac:picMkLst>
        </pc:picChg>
      </pc:sldChg>
      <pc:sldChg chg="modSp del modTransition modAnim">
        <pc:chgData name="Henk Verelst" userId="9229dd2c8e7cd7fb" providerId="LiveId" clId="{5C4AF93F-730C-4DB9-A82F-349756A2CF97}" dt="2019-09-22T09:54:45.515" v="1790" actId="47"/>
        <pc:sldMkLst>
          <pc:docMk/>
          <pc:sldMk cId="0" sldId="272"/>
        </pc:sldMkLst>
        <pc:spChg chg="mod">
          <ac:chgData name="Henk Verelst" userId="9229dd2c8e7cd7fb" providerId="LiveId" clId="{5C4AF93F-730C-4DB9-A82F-349756A2CF97}" dt="2019-09-22T09:54:38.485" v="1787"/>
          <ac:spMkLst>
            <pc:docMk/>
            <pc:sldMk cId="0" sldId="27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2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2"/>
            <ac:spMk id="10" creationId="{00000000-0000-0000-0000-000000000000}"/>
          </ac:spMkLst>
        </pc:spChg>
      </pc:sldChg>
      <pc:sldChg chg="addSp delSp modSp modTransition modAnim">
        <pc:chgData name="Henk Verelst" userId="9229dd2c8e7cd7fb" providerId="LiveId" clId="{5C4AF93F-730C-4DB9-A82F-349756A2CF97}" dt="2019-09-22T18:30:56.724" v="4628" actId="20577"/>
        <pc:sldMkLst>
          <pc:docMk/>
          <pc:sldMk cId="0" sldId="273"/>
        </pc:sldMkLst>
        <pc:spChg chg="del mod">
          <ac:chgData name="Henk Verelst" userId="9229dd2c8e7cd7fb" providerId="LiveId" clId="{5C4AF93F-730C-4DB9-A82F-349756A2CF97}" dt="2019-09-22T09:35:01.420" v="1222"/>
          <ac:spMkLst>
            <pc:docMk/>
            <pc:sldMk cId="0" sldId="27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8:30:56.724" v="4628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3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29:23.027" v="2645" actId="1036"/>
          <ac:picMkLst>
            <pc:docMk/>
            <pc:sldMk cId="0" sldId="273"/>
            <ac:picMk id="2" creationId="{77527945-A601-4313-ACDD-57CB3402A262}"/>
          </ac:picMkLst>
        </pc:picChg>
      </pc:sldChg>
      <pc:sldChg chg="addSp delSp modSp modTransition">
        <pc:chgData name="Henk Verelst" userId="9229dd2c8e7cd7fb" providerId="LiveId" clId="{5C4AF93F-730C-4DB9-A82F-349756A2CF97}" dt="2019-09-22T11:30:48.435" v="2653" actId="1076"/>
        <pc:sldMkLst>
          <pc:docMk/>
          <pc:sldMk cId="0" sldId="27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5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1:30:48.435" v="2653" actId="1076"/>
          <ac:picMkLst>
            <pc:docMk/>
            <pc:sldMk cId="0" sldId="274"/>
            <ac:picMk id="2" creationId="{7B8EEC17-C97E-4E04-A48F-E98448FAAC76}"/>
          </ac:picMkLst>
        </pc:picChg>
        <pc:picChg chg="del mod">
          <ac:chgData name="Henk Verelst" userId="9229dd2c8e7cd7fb" providerId="LiveId" clId="{5C4AF93F-730C-4DB9-A82F-349756A2CF97}" dt="2019-09-22T11:29:49.459" v="2646" actId="478"/>
          <ac:picMkLst>
            <pc:docMk/>
            <pc:sldMk cId="0" sldId="274"/>
            <ac:picMk id="6" creationId="{1AB93139-915A-4194-8CB6-2FE37ED35632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48:47.400" v="2953" actId="20577"/>
        <pc:sldMkLst>
          <pc:docMk/>
          <pc:sldMk cId="0" sldId="275"/>
        </pc:sldMkLst>
        <pc:spChg chg="mod">
          <ac:chgData name="Henk Verelst" userId="9229dd2c8e7cd7fb" providerId="LiveId" clId="{5C4AF93F-730C-4DB9-A82F-349756A2CF97}" dt="2019-09-22T11:48:47.400" v="2953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5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6:50.775" v="2941" actId="1076"/>
          <ac:picMkLst>
            <pc:docMk/>
            <pc:sldMk cId="0" sldId="275"/>
            <ac:picMk id="2" creationId="{010A6587-FBBA-478B-81B1-9B8A3361451C}"/>
          </ac:picMkLst>
        </pc:picChg>
        <pc:picChg chg="del mod">
          <ac:chgData name="Henk Verelst" userId="9229dd2c8e7cd7fb" providerId="LiveId" clId="{5C4AF93F-730C-4DB9-A82F-349756A2CF97}" dt="2019-09-22T11:46:45.335" v="2939" actId="478"/>
          <ac:picMkLst>
            <pc:docMk/>
            <pc:sldMk cId="0" sldId="275"/>
            <ac:picMk id="5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2T11:45:55.959" v="2938" actId="20577"/>
        <pc:sldMkLst>
          <pc:docMk/>
          <pc:sldMk cId="0" sldId="277"/>
        </pc:sldMkLst>
        <pc:spChg chg="mod">
          <ac:chgData name="Henk Verelst" userId="9229dd2c8e7cd7fb" providerId="LiveId" clId="{5C4AF93F-730C-4DB9-A82F-349756A2CF97}" dt="2019-09-22T11:45:55.959" v="293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7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4:45.786" v="2879" actId="1037"/>
          <ac:picMkLst>
            <pc:docMk/>
            <pc:sldMk cId="0" sldId="277"/>
            <ac:picMk id="5" creationId="{9C013677-6BF9-442E-9E6A-1FAD9D8CA322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0" sldId="27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Transition">
        <pc:chgData name="Henk Verelst" userId="9229dd2c8e7cd7fb" providerId="LiveId" clId="{5C4AF93F-730C-4DB9-A82F-349756A2CF97}" dt="2019-09-22T18:39:25.311" v="4636" actId="1076"/>
        <pc:sldMkLst>
          <pc:docMk/>
          <pc:sldMk cId="0" sldId="280"/>
        </pc:sldMkLst>
        <pc:spChg chg="mod">
          <ac:chgData name="Henk Verelst" userId="9229dd2c8e7cd7fb" providerId="LiveId" clId="{5C4AF93F-730C-4DB9-A82F-349756A2CF97}" dt="2019-09-22T15:18:23.981" v="3105" actId="20577"/>
          <ac:spMkLst>
            <pc:docMk/>
            <pc:sldMk cId="0" sldId="280"/>
            <ac:spMk id="3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8:39:22.252" v="4634" actId="478"/>
          <ac:spMkLst>
            <pc:docMk/>
            <pc:sldMk cId="0" sldId="280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8:39:25.311" v="4636" actId="1076"/>
          <ac:picMkLst>
            <pc:docMk/>
            <pc:sldMk cId="0" sldId="280"/>
            <ac:picMk id="5" creationId="{469EACD5-F928-4E7D-852A-ABD17C1ED324}"/>
          </ac:picMkLst>
        </pc:picChg>
      </pc:sldChg>
      <pc:sldChg chg="addSp delSp modSp modTransition">
        <pc:chgData name="Henk Verelst" userId="9229dd2c8e7cd7fb" providerId="LiveId" clId="{5C4AF93F-730C-4DB9-A82F-349756A2CF97}" dt="2019-09-22T15:20:39.409" v="3112" actId="1076"/>
        <pc:sldMkLst>
          <pc:docMk/>
          <pc:sldMk cId="0" sldId="28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5:20:39.409" v="3112" actId="1076"/>
          <ac:picMkLst>
            <pc:docMk/>
            <pc:sldMk cId="0" sldId="281"/>
            <ac:picMk id="2" creationId="{A7E6D65D-6EA9-4CAE-9E1A-9055C396DD56}"/>
          </ac:picMkLst>
        </pc:picChg>
        <pc:picChg chg="del mod">
          <ac:chgData name="Henk Verelst" userId="9229dd2c8e7cd7fb" providerId="LiveId" clId="{5C4AF93F-730C-4DB9-A82F-349756A2CF97}" dt="2019-09-22T15:20:15.210" v="3106" actId="478"/>
          <ac:picMkLst>
            <pc:docMk/>
            <pc:sldMk cId="0" sldId="281"/>
            <ac:picMk id="5" creationId="{7FAC882B-B4E3-4D4E-9D67-E458C91A79D5}"/>
          </ac:picMkLst>
        </pc:picChg>
      </pc:sldChg>
      <pc:sldChg chg="addSp delSp modSp modTransition">
        <pc:chgData name="Henk Verelst" userId="9229dd2c8e7cd7fb" providerId="LiveId" clId="{5C4AF93F-730C-4DB9-A82F-349756A2CF97}" dt="2019-09-22T15:22:13.134" v="3115" actId="1076"/>
        <pc:sldMkLst>
          <pc:docMk/>
          <pc:sldMk cId="0" sldId="28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2"/>
            <ac:spMk id="5" creationId="{0783186A-9642-45C7-9FB6-2E822D28094D}"/>
          </ac:spMkLst>
        </pc:spChg>
        <pc:picChg chg="del mod">
          <ac:chgData name="Henk Verelst" userId="9229dd2c8e7cd7fb" providerId="LiveId" clId="{5C4AF93F-730C-4DB9-A82F-349756A2CF97}" dt="2019-09-22T15:20:47.600" v="3113" actId="478"/>
          <ac:picMkLst>
            <pc:docMk/>
            <pc:sldMk cId="0" sldId="282"/>
            <ac:picMk id="3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5:22:13.134" v="3115" actId="1076"/>
          <ac:picMkLst>
            <pc:docMk/>
            <pc:sldMk cId="0" sldId="282"/>
            <ac:picMk id="6" creationId="{B3316D0B-F837-43DA-AF13-F16C965470B8}"/>
          </ac:picMkLst>
        </pc:picChg>
      </pc:sldChg>
      <pc:sldChg chg="modSp del modTransition">
        <pc:chgData name="Henk Verelst" userId="9229dd2c8e7cd7fb" providerId="LiveId" clId="{5C4AF93F-730C-4DB9-A82F-349756A2CF97}" dt="2019-09-22T15:22:32.449" v="3116" actId="47"/>
        <pc:sldMkLst>
          <pc:docMk/>
          <pc:sldMk cId="0" sldId="28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6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1T15:20:18.622" v="186"/>
        <pc:sldMkLst>
          <pc:docMk/>
          <pc:sldMk cId="0" sldId="284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4"/>
            <ac:spMk id="3" creationId="{94810F63-B47E-4CA7-BF2B-786C01B6088C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4"/>
            <ac:spMk id="4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4"/>
            <ac:picMk id="4100" creationId="{00000000-0000-0000-0000-000000000000}"/>
          </ac:picMkLst>
        </pc:picChg>
      </pc:sldChg>
      <pc:sldChg chg="modSp add del modTransition modAnim">
        <pc:chgData name="Henk Verelst" userId="9229dd2c8e7cd7fb" providerId="LiveId" clId="{5C4AF93F-730C-4DB9-A82F-349756A2CF97}" dt="2019-09-22T16:00:34.331" v="3400" actId="113"/>
        <pc:sldMkLst>
          <pc:docMk/>
          <pc:sldMk cId="0" sldId="286"/>
        </pc:sldMkLst>
        <pc:spChg chg="mod">
          <ac:chgData name="Henk Verelst" userId="9229dd2c8e7cd7fb" providerId="LiveId" clId="{5C4AF93F-730C-4DB9-A82F-349756A2CF97}" dt="2019-09-22T16:00:34.331" v="3400" actId="11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45:34.824" v="3225" actId="20577"/>
          <ac:spMkLst>
            <pc:docMk/>
            <pc:sldMk cId="0" sldId="28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6"/>
            <ac:picMk id="9" creationId="{367BC89B-EC7B-4FA3-A096-BC2BA2B5C4E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8" creationId="{00000000-0000-0000-0000-000000000000}"/>
          </ac:cxnSpMkLst>
        </pc:cxn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10" creationId="{00000000-0000-0000-0000-000000000000}"/>
          </ac:cxnSpMkLst>
        </pc:cxnChg>
      </pc:sldChg>
      <pc:sldChg chg="modSp add del modTransition modAnim">
        <pc:chgData name="Henk Verelst" userId="9229dd2c8e7cd7fb" providerId="LiveId" clId="{5C4AF93F-730C-4DB9-A82F-349756A2CF97}" dt="2019-09-22T16:05:22.999" v="3705"/>
        <pc:sldMkLst>
          <pc:docMk/>
          <pc:sldMk cId="0" sldId="287"/>
        </pc:sldMkLst>
        <pc:spChg chg="mod">
          <ac:chgData name="Henk Verelst" userId="9229dd2c8e7cd7fb" providerId="LiveId" clId="{5C4AF93F-730C-4DB9-A82F-349756A2CF97}" dt="2019-09-22T16:05:01.509" v="3697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2.999" v="3705"/>
          <ac:spMkLst>
            <pc:docMk/>
            <pc:sldMk cId="0" sldId="28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7"/>
            <ac:picMk id="9" creationId="{D1626199-0DAF-457A-B2F4-6C0ACF21ADC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7"/>
            <ac:cxnSpMk id="8" creationId="{00000000-0000-0000-0000-000000000000}"/>
          </ac:cxnSpMkLst>
        </pc:cxnChg>
      </pc:sldChg>
      <pc:sldChg chg="modSp add modTransition modAnim">
        <pc:chgData name="Henk Verelst" userId="9229dd2c8e7cd7fb" providerId="LiveId" clId="{5C4AF93F-730C-4DB9-A82F-349756A2CF97}" dt="2019-09-22T16:08:08.824" v="3786" actId="5793"/>
        <pc:sldMkLst>
          <pc:docMk/>
          <pc:sldMk cId="0" sldId="288"/>
        </pc:sldMkLst>
        <pc:spChg chg="mod">
          <ac:chgData name="Henk Verelst" userId="9229dd2c8e7cd7fb" providerId="LiveId" clId="{5C4AF93F-730C-4DB9-A82F-349756A2CF97}" dt="2019-09-22T16:08:08.824" v="3786" actId="5793"/>
          <ac:spMkLst>
            <pc:docMk/>
            <pc:sldMk cId="0" sldId="28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6.625" v="3706"/>
          <ac:spMkLst>
            <pc:docMk/>
            <pc:sldMk cId="0" sldId="28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8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8:41:29.710" v="4642" actId="113"/>
        <pc:sldMkLst>
          <pc:docMk/>
          <pc:sldMk cId="0" sldId="289"/>
        </pc:sldMkLst>
        <pc:spChg chg="mod">
          <ac:chgData name="Henk Verelst" userId="9229dd2c8e7cd7fb" providerId="LiveId" clId="{5C4AF93F-730C-4DB9-A82F-349756A2CF97}" dt="2019-09-22T18:41:29.710" v="4642" actId="113"/>
          <ac:spMkLst>
            <pc:docMk/>
            <pc:sldMk cId="0" sldId="28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89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4:11.172" v="4755" actId="113"/>
        <pc:sldMkLst>
          <pc:docMk/>
          <pc:sldMk cId="0" sldId="291"/>
        </pc:sldMkLst>
        <pc:spChg chg="mod">
          <ac:chgData name="Henk Verelst" userId="9229dd2c8e7cd7fb" providerId="LiveId" clId="{5C4AF93F-730C-4DB9-A82F-349756A2CF97}" dt="2019-09-22T19:04:11.172" v="4755" actId="113"/>
          <ac:spMkLst>
            <pc:docMk/>
            <pc:sldMk cId="0" sldId="29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5:13.569" v="4758" actId="113"/>
        <pc:sldMkLst>
          <pc:docMk/>
          <pc:sldMk cId="0" sldId="292"/>
        </pc:sldMkLst>
        <pc:spChg chg="mod">
          <ac:chgData name="Henk Verelst" userId="9229dd2c8e7cd7fb" providerId="LiveId" clId="{5C4AF93F-730C-4DB9-A82F-349756A2CF97}" dt="2019-09-22T19:05:13.569" v="4758" actId="113"/>
          <ac:spMkLst>
            <pc:docMk/>
            <pc:sldMk cId="0" sldId="29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2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3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6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7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7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6:34:57.038" v="4165" actId="20577"/>
        <pc:sldMkLst>
          <pc:docMk/>
          <pc:sldMk cId="0" sldId="29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8"/>
            <ac:spMk id="5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57.038" v="4165" actId="20577"/>
          <ac:graphicFrameMkLst>
            <pc:docMk/>
            <pc:sldMk cId="0" sldId="298"/>
            <ac:graphicFrameMk id="6" creationId="{00000000-0000-0000-0000-000000000000}"/>
          </ac:graphicFrameMkLst>
        </pc:graphicFrameChg>
      </pc:sldChg>
      <pc:sldChg chg="modSp add del modTransition">
        <pc:chgData name="Henk Verelst" userId="9229dd2c8e7cd7fb" providerId="LiveId" clId="{5C4AF93F-730C-4DB9-A82F-349756A2CF97}" dt="2019-09-22T16:34:25.744" v="4161" actId="798"/>
        <pc:sldMkLst>
          <pc:docMk/>
          <pc:sldMk cId="0" sldId="30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0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6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25.744" v="4161" actId="798"/>
          <ac:graphicFrameMkLst>
            <pc:docMk/>
            <pc:sldMk cId="0" sldId="300"/>
            <ac:graphicFrameMk id="7" creationId="{00000000-0000-0000-0000-000000000000}"/>
          </ac:graphicFrameMkLst>
        </pc:graphicFrameChg>
      </pc:sldChg>
      <pc:sldChg chg="modSp add del modTransition modAnim">
        <pc:chgData name="Henk Verelst" userId="9229dd2c8e7cd7fb" providerId="LiveId" clId="{5C4AF93F-730C-4DB9-A82F-349756A2CF97}" dt="2019-09-22T16:35:25.062" v="4171" actId="20577"/>
        <pc:sldMkLst>
          <pc:docMk/>
          <pc:sldMk cId="0" sldId="301"/>
        </pc:sldMkLst>
        <pc:spChg chg="mod">
          <ac:chgData name="Henk Verelst" userId="9229dd2c8e7cd7fb" providerId="LiveId" clId="{5C4AF93F-730C-4DB9-A82F-349756A2CF97}" dt="2019-09-22T16:35:25.062" v="4171" actId="20577"/>
          <ac:spMkLst>
            <pc:docMk/>
            <pc:sldMk cId="0" sldId="30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1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6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301"/>
            <ac:picMk id="3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2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0:43.752" v="4208" actId="1076"/>
        <pc:sldMkLst>
          <pc:docMk/>
          <pc:sldMk cId="0" sldId="30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0:17.042" v="4206" actId="14100"/>
          <ac:spMkLst>
            <pc:docMk/>
            <pc:sldMk cId="0" sldId="303"/>
            <ac:spMk id="7" creationId="{227F4A5C-A55E-44C2-B75C-C928ABE21D5E}"/>
          </ac:spMkLst>
        </pc:spChg>
        <pc:picChg chg="add del mod">
          <ac:chgData name="Henk Verelst" userId="9229dd2c8e7cd7fb" providerId="LiveId" clId="{5C4AF93F-730C-4DB9-A82F-349756A2CF97}" dt="2019-09-22T16:38:59.262" v="4189" actId="478"/>
          <ac:picMkLst>
            <pc:docMk/>
            <pc:sldMk cId="0" sldId="303"/>
            <ac:picMk id="4" creationId="{2369B296-C36E-46D6-8D0F-5EB87EC2EC05}"/>
          </ac:picMkLst>
        </pc:picChg>
        <pc:picChg chg="add del mod">
          <ac:chgData name="Henk Verelst" userId="9229dd2c8e7cd7fb" providerId="LiveId" clId="{5C4AF93F-730C-4DB9-A82F-349756A2CF97}" dt="2019-09-22T16:39:48.609" v="4192" actId="478"/>
          <ac:picMkLst>
            <pc:docMk/>
            <pc:sldMk cId="0" sldId="303"/>
            <ac:picMk id="6" creationId="{F4890BCF-F97A-4364-B808-30D8D03537B7}"/>
          </ac:picMkLst>
        </pc:picChg>
        <pc:picChg chg="add mod">
          <ac:chgData name="Henk Verelst" userId="9229dd2c8e7cd7fb" providerId="LiveId" clId="{5C4AF93F-730C-4DB9-A82F-349756A2CF97}" dt="2019-09-22T16:40:43.752" v="4208" actId="1076"/>
          <ac:picMkLst>
            <pc:docMk/>
            <pc:sldMk cId="0" sldId="303"/>
            <ac:picMk id="8" creationId="{6072C7FE-F6E4-4650-A397-1EA76CF449FB}"/>
          </ac:picMkLst>
        </pc:picChg>
      </pc:sldChg>
      <pc:sldChg chg="modSp add modTransition modAnim">
        <pc:chgData name="Henk Verelst" userId="9229dd2c8e7cd7fb" providerId="LiveId" clId="{5C4AF93F-730C-4DB9-A82F-349756A2CF97}" dt="2019-09-22T19:13:20.751" v="4879" actId="20577"/>
        <pc:sldMkLst>
          <pc:docMk/>
          <pc:sldMk cId="0" sldId="304"/>
        </pc:sldMkLst>
        <pc:spChg chg="mod">
          <ac:chgData name="Henk Verelst" userId="9229dd2c8e7cd7fb" providerId="LiveId" clId="{5C4AF93F-730C-4DB9-A82F-349756A2CF97}" dt="2019-09-22T19:13:20.751" v="4879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5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5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7.323" v="3121" actId="27636"/>
        <pc:sldMkLst>
          <pc:docMk/>
          <pc:sldMk cId="0" sldId="306"/>
        </pc:sldMkLst>
        <pc:spChg chg="mod">
          <ac:chgData name="Henk Verelst" userId="9229dd2c8e7cd7fb" providerId="LiveId" clId="{5C4AF93F-730C-4DB9-A82F-349756A2CF97}" dt="2019-09-22T15:36:47.323" v="3121" actId="27636"/>
          <ac:spMkLst>
            <pc:docMk/>
            <pc:sldMk cId="0" sldId="30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6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1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1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09:39:14.366" v="1295" actId="5793"/>
        <pc:sldMkLst>
          <pc:docMk/>
          <pc:sldMk cId="3490783110" sldId="312"/>
        </pc:sldMkLst>
        <pc:spChg chg="mod">
          <ac:chgData name="Henk Verelst" userId="9229dd2c8e7cd7fb" providerId="LiveId" clId="{5C4AF93F-730C-4DB9-A82F-349756A2CF97}" dt="2019-09-22T09:39:14.366" v="1295" actId="5793"/>
          <ac:spMkLst>
            <pc:docMk/>
            <pc:sldMk cId="3490783110" sldId="31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0783110" sldId="31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0783110" sldId="31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54.967" v="945" actId="47"/>
        <pc:sldMkLst>
          <pc:docMk/>
          <pc:sldMk cId="3003728464" sldId="31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003728464" sldId="313"/>
            <ac:graphicFrameMk id="2" creationId="{00000000-0000-0000-0000-000000000000}"/>
          </ac:graphicFrameMkLst>
        </pc:graphicFrameChg>
      </pc:sldChg>
      <pc:sldChg chg="modSp modTransition">
        <pc:chgData name="Henk Verelst" userId="9229dd2c8e7cd7fb" providerId="LiveId" clId="{5C4AF93F-730C-4DB9-A82F-349756A2CF97}" dt="2019-09-21T16:07:56.062" v="963" actId="20577"/>
        <pc:sldMkLst>
          <pc:docMk/>
          <pc:sldMk cId="1388942388" sldId="31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7:56.062" v="963" actId="20577"/>
          <ac:spMkLst>
            <pc:docMk/>
            <pc:sldMk cId="1388942388" sldId="314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37:03.517" v="4186" actId="313"/>
        <pc:sldMkLst>
          <pc:docMk/>
          <pc:sldMk cId="0" sldId="315"/>
        </pc:sldMkLst>
        <pc:spChg chg="mod">
          <ac:chgData name="Henk Verelst" userId="9229dd2c8e7cd7fb" providerId="LiveId" clId="{5C4AF93F-730C-4DB9-A82F-349756A2CF97}" dt="2019-09-22T16:37:03.517" v="4186" actId="313"/>
          <ac:spMkLst>
            <pc:docMk/>
            <pc:sldMk cId="0" sldId="31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5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2T16:36:29.803" v="4173" actId="1076"/>
          <ac:graphicFrameMkLst>
            <pc:docMk/>
            <pc:sldMk cId="0" sldId="315"/>
            <ac:graphicFrameMk id="6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4220068762" sldId="31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4220068762" sldId="316"/>
            <ac:picMk id="2" creationId="{00000000-0000-0000-0000-000000000000}"/>
          </ac:picMkLst>
        </pc:pic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1815941752" sldId="317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1815941752" sldId="317"/>
            <ac:picMk id="2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1T15:58:22.830" v="836"/>
        <pc:sldMkLst>
          <pc:docMk/>
          <pc:sldMk cId="1644304051" sldId="318"/>
        </pc:sldMkLst>
        <pc:spChg chg="mod">
          <ac:chgData name="Henk Verelst" userId="9229dd2c8e7cd7fb" providerId="LiveId" clId="{5C4AF93F-730C-4DB9-A82F-349756A2CF97}" dt="2019-09-21T15:58:08.512" v="833" actId="20577"/>
          <ac:spMkLst>
            <pc:docMk/>
            <pc:sldMk cId="1644304051" sldId="31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644304051" sldId="31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8:22.830" v="836"/>
          <ac:spMkLst>
            <pc:docMk/>
            <pc:sldMk cId="1644304051" sldId="318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1T15:58:11.674" v="835" actId="1076"/>
          <ac:picMkLst>
            <pc:docMk/>
            <pc:sldMk cId="1644304051" sldId="318"/>
            <ac:picMk id="2" creationId="{34174A67-FC25-4B3E-8DBB-808F8313D0A3}"/>
          </ac:picMkLst>
        </pc:picChg>
      </pc:sldChg>
      <pc:sldChg chg="modSp del">
        <pc:chgData name="Henk Verelst" userId="9229dd2c8e7cd7fb" providerId="LiveId" clId="{5C4AF93F-730C-4DB9-A82F-349756A2CF97}" dt="2019-09-21T15:19:39.216" v="185" actId="47"/>
        <pc:sldMkLst>
          <pc:docMk/>
          <pc:sldMk cId="3383635487" sldId="32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5:53:27.759" v="758" actId="47"/>
        <pc:sldMkLst>
          <pc:docMk/>
          <pc:sldMk cId="1559679745" sldId="32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23.936" v="943" actId="47"/>
        <pc:sldMkLst>
          <pc:docMk/>
          <pc:sldMk cId="715232824" sldId="32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04.231" v="941" actId="47"/>
        <pc:sldMkLst>
          <pc:docMk/>
          <pc:sldMk cId="482461444" sldId="32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5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2T09:55:12.355" v="1797" actId="1076"/>
        <pc:sldMkLst>
          <pc:docMk/>
          <pc:sldMk cId="3496508780" sldId="32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2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09:54:43.386" v="1789" actId="5793"/>
          <ac:spMkLst>
            <pc:docMk/>
            <pc:sldMk cId="3496508780" sldId="324"/>
            <ac:spMk id="3" creationId="{F04D1313-3E38-4230-B249-97452EB4D99A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6508780" sldId="324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4:24.486" v="1785" actId="1076"/>
          <ac:spMkLst>
            <pc:docMk/>
            <pc:sldMk cId="3496508780" sldId="324"/>
            <ac:spMk id="6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12.355" v="1797" actId="1076"/>
          <ac:spMkLst>
            <pc:docMk/>
            <pc:sldMk cId="3496508780" sldId="324"/>
            <ac:spMk id="8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06.896" v="1796" actId="1076"/>
          <ac:spMkLst>
            <pc:docMk/>
            <pc:sldMk cId="3496508780" sldId="324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10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496508780" sldId="324"/>
            <ac:graphicFrameMk id="4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0:59:10.053" v="2342" actId="47"/>
        <pc:sldMkLst>
          <pc:docMk/>
          <pc:sldMk cId="2116052177" sldId="325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2116052177" sldId="32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5" creationId="{00000000-0000-0000-0000-000000000000}"/>
          </ac:spMkLst>
        </pc:spChg>
      </pc:sldChg>
      <pc:sldChg chg="delSp modSp del modTransition">
        <pc:chgData name="Henk Verelst" userId="9229dd2c8e7cd7fb" providerId="LiveId" clId="{5C4AF93F-730C-4DB9-A82F-349756A2CF97}" dt="2019-09-22T11:32:53.719" v="2688" actId="47"/>
        <pc:sldMkLst>
          <pc:docMk/>
          <pc:sldMk cId="234781902" sldId="32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1:31:51.749" v="2660" actId="478"/>
          <ac:spMkLst>
            <pc:docMk/>
            <pc:sldMk cId="234781902" sldId="326"/>
            <ac:spMk id="7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31:49.699" v="2659" actId="478"/>
          <ac:picMkLst>
            <pc:docMk/>
            <pc:sldMk cId="234781902" sldId="326"/>
            <ac:picMk id="8" creationId="{0C7FF6D5-C4ED-4EAD-8AED-CBDC79AF3E93}"/>
          </ac:picMkLst>
        </pc:picChg>
        <pc:picChg chg="del mod">
          <ac:chgData name="Henk Verelst" userId="9229dd2c8e7cd7fb" providerId="LiveId" clId="{5C4AF93F-730C-4DB9-A82F-349756A2CF97}" dt="2019-09-22T11:31:48.039" v="2658" actId="478"/>
          <ac:picMkLst>
            <pc:docMk/>
            <pc:sldMk cId="234781902" sldId="326"/>
            <ac:picMk id="9" creationId="{82F9848D-9F34-46EF-B5AA-F0C03D1FB64C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2:49.612" v="2687"/>
        <pc:sldMkLst>
          <pc:docMk/>
          <pc:sldMk cId="1297354221" sldId="327"/>
        </pc:sldMkLst>
        <pc:spChg chg="add del mod">
          <ac:chgData name="Henk Verelst" userId="9229dd2c8e7cd7fb" providerId="LiveId" clId="{5C4AF93F-730C-4DB9-A82F-349756A2CF97}" dt="2019-09-22T11:31:07.752" v="2656"/>
          <ac:spMkLst>
            <pc:docMk/>
            <pc:sldMk cId="1297354221" sldId="327"/>
            <ac:spMk id="2" creationId="{8B7B0BAA-F63B-476F-AE23-25DF9B38C44B}"/>
          </ac:spMkLst>
        </pc:spChg>
        <pc:spChg chg="del">
          <ac:chgData name="Henk Verelst" userId="9229dd2c8e7cd7fb" providerId="LiveId" clId="{5C4AF93F-730C-4DB9-A82F-349756A2CF97}" dt="2019-09-21T15:20:18.622" v="186"/>
          <ac:spMkLst>
            <pc:docMk/>
            <pc:sldMk cId="1297354221" sldId="327"/>
            <ac:spMk id="3" creationId="{D47B0BAC-50D6-4BED-BFD7-2207476A1FC5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1:32:37.239" v="2686" actId="1038"/>
          <ac:spMkLst>
            <pc:docMk/>
            <pc:sldMk cId="1297354221" sldId="327"/>
            <ac:spMk id="7" creationId="{F7668403-9EA1-47D6-AC7C-CA43E1077CB7}"/>
          </ac:spMkLst>
        </pc:spChg>
        <pc:spChg chg="add">
          <ac:chgData name="Henk Verelst" userId="9229dd2c8e7cd7fb" providerId="LiveId" clId="{5C4AF93F-730C-4DB9-A82F-349756A2CF97}" dt="2019-09-22T11:32:49.612" v="2687"/>
          <ac:spMkLst>
            <pc:docMk/>
            <pc:sldMk cId="1297354221" sldId="327"/>
            <ac:spMk id="9" creationId="{C6F10CA5-6F97-4458-9E8F-93905C06993D}"/>
          </ac:spMkLst>
        </pc:spChg>
        <pc:picChg chg="add mod">
          <ac:chgData name="Henk Verelst" userId="9229dd2c8e7cd7fb" providerId="LiveId" clId="{5C4AF93F-730C-4DB9-A82F-349756A2CF97}" dt="2019-09-22T11:32:37.239" v="2686" actId="1038"/>
          <ac:picMkLst>
            <pc:docMk/>
            <pc:sldMk cId="1297354221" sldId="327"/>
            <ac:picMk id="6" creationId="{EA5DB4E3-1B6C-4B17-B0DE-4ACC61E21558}"/>
          </ac:picMkLst>
        </pc:picChg>
        <pc:picChg chg="del mod">
          <ac:chgData name="Henk Verelst" userId="9229dd2c8e7cd7fb" providerId="LiveId" clId="{5C4AF93F-730C-4DB9-A82F-349756A2CF97}" dt="2019-09-22T11:30:58.429" v="2655" actId="478"/>
          <ac:picMkLst>
            <pc:docMk/>
            <pc:sldMk cId="1297354221" sldId="327"/>
            <ac:picMk id="8" creationId="{4ADDBC2D-1986-4BF6-ABF5-AFC05BF748E9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5:59.669" v="2706" actId="1076"/>
        <pc:sldMkLst>
          <pc:docMk/>
          <pc:sldMk cId="1368433869" sldId="328"/>
        </pc:sldMkLst>
        <pc:spChg chg="del mod">
          <ac:chgData name="Henk Verelst" userId="9229dd2c8e7cd7fb" providerId="LiveId" clId="{5C4AF93F-730C-4DB9-A82F-349756A2CF97}" dt="2019-09-21T15:20:18.622" v="186"/>
          <ac:spMkLst>
            <pc:docMk/>
            <pc:sldMk cId="1368433869" sldId="32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5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2T11:33:16.241" v="2690"/>
          <ac:spMkLst>
            <pc:docMk/>
            <pc:sldMk cId="1368433869" sldId="328"/>
            <ac:spMk id="6" creationId="{898345F6-ABE8-4EB5-941E-5F251C1A850B}"/>
          </ac:spMkLst>
        </pc:spChg>
        <pc:spChg chg="add del mod">
          <ac:chgData name="Henk Verelst" userId="9229dd2c8e7cd7fb" providerId="LiveId" clId="{5C4AF93F-730C-4DB9-A82F-349756A2CF97}" dt="2019-09-22T11:35:41.339" v="2700"/>
          <ac:spMkLst>
            <pc:docMk/>
            <pc:sldMk cId="1368433869" sldId="328"/>
            <ac:spMk id="9" creationId="{C3597578-5338-4D9A-AD4C-7CECD95536C0}"/>
          </ac:spMkLst>
        </pc:spChg>
        <pc:spChg chg="add del mod">
          <ac:chgData name="Henk Verelst" userId="9229dd2c8e7cd7fb" providerId="LiveId" clId="{5C4AF93F-730C-4DB9-A82F-349756A2CF97}" dt="2019-09-22T11:35:52.049" v="2702"/>
          <ac:spMkLst>
            <pc:docMk/>
            <pc:sldMk cId="1368433869" sldId="328"/>
            <ac:spMk id="13" creationId="{57C7FF72-85B2-4F3A-AF1A-6C5438C46D57}"/>
          </ac:spMkLst>
        </pc:spChg>
        <pc:picChg chg="del mod">
          <ac:chgData name="Henk Verelst" userId="9229dd2c8e7cd7fb" providerId="LiveId" clId="{5C4AF93F-730C-4DB9-A82F-349756A2CF97}" dt="2019-09-22T11:33:14.184" v="2689" actId="478"/>
          <ac:picMkLst>
            <pc:docMk/>
            <pc:sldMk cId="1368433869" sldId="328"/>
            <ac:picMk id="2" creationId="{72795DE0-E693-4E38-8310-4367B17DE1BB}"/>
          </ac:picMkLst>
        </pc:picChg>
        <pc:picChg chg="add del mod">
          <ac:chgData name="Henk Verelst" userId="9229dd2c8e7cd7fb" providerId="LiveId" clId="{5C4AF93F-730C-4DB9-A82F-349756A2CF97}" dt="2019-09-22T11:35:36.499" v="2697" actId="478"/>
          <ac:picMkLst>
            <pc:docMk/>
            <pc:sldMk cId="1368433869" sldId="328"/>
            <ac:picMk id="7" creationId="{4E480834-CA73-4F96-92E2-59BAE0DF37DF}"/>
          </ac:picMkLst>
        </pc:picChg>
        <pc:picChg chg="add del">
          <ac:chgData name="Henk Verelst" userId="9229dd2c8e7cd7fb" providerId="LiveId" clId="{5C4AF93F-730C-4DB9-A82F-349756A2CF97}" dt="2019-09-22T11:35:39.844" v="2699" actId="478"/>
          <ac:picMkLst>
            <pc:docMk/>
            <pc:sldMk cId="1368433869" sldId="328"/>
            <ac:picMk id="10" creationId="{21D75D7E-2E8A-40F6-A3E2-8571265A0FA2}"/>
          </ac:picMkLst>
        </pc:picChg>
        <pc:picChg chg="add del mod">
          <ac:chgData name="Henk Verelst" userId="9229dd2c8e7cd7fb" providerId="LiveId" clId="{5C4AF93F-730C-4DB9-A82F-349756A2CF97}" dt="2019-09-22T11:35:45.819" v="2701" actId="478"/>
          <ac:picMkLst>
            <pc:docMk/>
            <pc:sldMk cId="1368433869" sldId="328"/>
            <ac:picMk id="11" creationId="{7D13B550-66FD-4754-B9F1-63B397E88D1F}"/>
          </ac:picMkLst>
        </pc:picChg>
        <pc:picChg chg="add mod">
          <ac:chgData name="Henk Verelst" userId="9229dd2c8e7cd7fb" providerId="LiveId" clId="{5C4AF93F-730C-4DB9-A82F-349756A2CF97}" dt="2019-09-22T11:35:59.669" v="2706" actId="1076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 modTransition">
        <pc:chgData name="Henk Verelst" userId="9229dd2c8e7cd7fb" providerId="LiveId" clId="{5C4AF93F-730C-4DB9-A82F-349756A2CF97}" dt="2019-09-22T11:51:59.185" v="2965" actId="1076"/>
        <pc:sldMkLst>
          <pc:docMk/>
          <pc:sldMk cId="2020606273" sldId="32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4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48:59.884" v="2954" actId="478"/>
          <ac:picMkLst>
            <pc:docMk/>
            <pc:sldMk cId="2020606273" sldId="329"/>
            <ac:picMk id="2" creationId="{00000000-0000-0000-0000-000000000000}"/>
          </ac:picMkLst>
        </pc:picChg>
        <pc:picChg chg="add del mod">
          <ac:chgData name="Henk Verelst" userId="9229dd2c8e7cd7fb" providerId="LiveId" clId="{5C4AF93F-730C-4DB9-A82F-349756A2CF97}" dt="2019-09-22T11:50:18.156" v="2957" actId="478"/>
          <ac:picMkLst>
            <pc:docMk/>
            <pc:sldMk cId="2020606273" sldId="329"/>
            <ac:picMk id="5" creationId="{F7937D56-FF49-4F5D-95F2-BD311A4D2F92}"/>
          </ac:picMkLst>
        </pc:picChg>
        <pc:picChg chg="add del mod">
          <ac:chgData name="Henk Verelst" userId="9229dd2c8e7cd7fb" providerId="LiveId" clId="{5C4AF93F-730C-4DB9-A82F-349756A2CF97}" dt="2019-09-22T11:51:55.865" v="2963" actId="478"/>
          <ac:picMkLst>
            <pc:docMk/>
            <pc:sldMk cId="2020606273" sldId="329"/>
            <ac:picMk id="7" creationId="{C5F45F49-278C-4F34-BD15-D3F0DC61F356}"/>
          </ac:picMkLst>
        </pc:picChg>
        <pc:picChg chg="add mod">
          <ac:chgData name="Henk Verelst" userId="9229dd2c8e7cd7fb" providerId="LiveId" clId="{5C4AF93F-730C-4DB9-A82F-349756A2CF97}" dt="2019-09-22T11:51:59.185" v="2965" actId="1076"/>
          <ac:picMkLst>
            <pc:docMk/>
            <pc:sldMk cId="2020606273" sldId="329"/>
            <ac:picMk id="8" creationId="{1E70F800-C5A2-4EA9-9918-5E858440760C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3522387906" sldId="330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4" creationId="{00000000-0000-0000-0000-000000000000}"/>
          </ac:picMkLst>
        </pc:pic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6" creationId="{00000000-0000-0000-0000-000000000000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520809571" sldId="331"/>
        </pc:sldMkLst>
      </pc:sldChg>
      <pc:sldChg chg="addSp delSp modSp modTransition">
        <pc:chgData name="Henk Verelst" userId="9229dd2c8e7cd7fb" providerId="LiveId" clId="{5C4AF93F-730C-4DB9-A82F-349756A2CF97}" dt="2019-09-22T11:51:36.046" v="2962" actId="1076"/>
        <pc:sldMkLst>
          <pc:docMk/>
          <pc:sldMk cId="259802241" sldId="332"/>
        </pc:sldMkLst>
        <pc:picChg chg="del mod">
          <ac:chgData name="Henk Verelst" userId="9229dd2c8e7cd7fb" providerId="LiveId" clId="{5C4AF93F-730C-4DB9-A82F-349756A2CF97}" dt="2019-09-22T11:51:31.668" v="2960" actId="478"/>
          <ac:picMkLst>
            <pc:docMk/>
            <pc:sldMk cId="259802241" sldId="332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1:51:36.046" v="2962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236101465" sldId="333"/>
        </pc:sldMkLst>
      </pc:sldChg>
      <pc:sldChg chg="addSp delSp modSp modTransition">
        <pc:chgData name="Henk Verelst" userId="9229dd2c8e7cd7fb" providerId="LiveId" clId="{5C4AF93F-730C-4DB9-A82F-349756A2CF97}" dt="2019-09-22T15:16:12.036" v="3035" actId="1076"/>
        <pc:sldMkLst>
          <pc:docMk/>
          <pc:sldMk cId="1954506485" sldId="334"/>
        </pc:sldMkLst>
        <pc:spChg chg="mod">
          <ac:chgData name="Henk Verelst" userId="9229dd2c8e7cd7fb" providerId="LiveId" clId="{5C4AF93F-730C-4DB9-A82F-349756A2CF97}" dt="2019-09-22T15:16:07.101" v="3033" actId="20577"/>
          <ac:spMkLst>
            <pc:docMk/>
            <pc:sldMk cId="1954506485" sldId="334"/>
            <ac:spMk id="3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5:13:39.422" v="2975" actId="478"/>
          <ac:picMkLst>
            <pc:docMk/>
            <pc:sldMk cId="1954506485" sldId="334"/>
            <ac:picMk id="4" creationId="{00000000-0000-0000-0000-000000000000}"/>
          </ac:picMkLst>
        </pc:picChg>
        <pc:picChg chg="add del">
          <ac:chgData name="Henk Verelst" userId="9229dd2c8e7cd7fb" providerId="LiveId" clId="{5C4AF93F-730C-4DB9-A82F-349756A2CF97}" dt="2019-09-22T11:54:08.301" v="2967"/>
          <ac:picMkLst>
            <pc:docMk/>
            <pc:sldMk cId="1954506485" sldId="334"/>
            <ac:picMk id="5" creationId="{5EE7D538-B83D-4D4E-9EBA-D84CE50ED5AF}"/>
          </ac:picMkLst>
        </pc:picChg>
        <pc:picChg chg="add mod modCrop">
          <ac:chgData name="Henk Verelst" userId="9229dd2c8e7cd7fb" providerId="LiveId" clId="{5C4AF93F-730C-4DB9-A82F-349756A2CF97}" dt="2019-09-22T15:16:10.110" v="3034" actId="1076"/>
          <ac:picMkLst>
            <pc:docMk/>
            <pc:sldMk cId="1954506485" sldId="334"/>
            <ac:picMk id="6" creationId="{28E3E871-EA7C-4FEC-98E9-7D692254B014}"/>
          </ac:picMkLst>
        </pc:picChg>
        <pc:picChg chg="add mod">
          <ac:chgData name="Henk Verelst" userId="9229dd2c8e7cd7fb" providerId="LiveId" clId="{5C4AF93F-730C-4DB9-A82F-349756A2CF97}" dt="2019-09-22T15:16:12.036" v="3035" actId="1076"/>
          <ac:picMkLst>
            <pc:docMk/>
            <pc:sldMk cId="1954506485" sldId="334"/>
            <ac:picMk id="7" creationId="{6922D156-0819-432B-818B-9D69FC35494E}"/>
          </ac:picMkLst>
        </pc:picChg>
      </pc:sldChg>
      <pc:sldChg chg="modSp del modTransition">
        <pc:chgData name="Henk Verelst" userId="9229dd2c8e7cd7fb" providerId="LiveId" clId="{5C4AF93F-730C-4DB9-A82F-349756A2CF97}" dt="2019-09-22T15:23:04.966" v="3117" actId="47"/>
        <pc:sldMkLst>
          <pc:docMk/>
          <pc:sldMk cId="2900819221" sldId="335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2900819221" sldId="335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00.674" v="4318" actId="1076"/>
        <pc:sldMkLst>
          <pc:docMk/>
          <pc:sldMk cId="0" sldId="33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3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00.674" v="4318" actId="1076"/>
          <ac:picMkLst>
            <pc:docMk/>
            <pc:sldMk cId="0" sldId="336"/>
            <ac:picMk id="7" creationId="{00000000-0000-0000-0000-000000000000}"/>
          </ac:picMkLst>
        </pc:picChg>
      </pc:sldChg>
      <pc:sldChg chg="modSp add del">
        <pc:chgData name="Henk Verelst" userId="9229dd2c8e7cd7fb" providerId="LiveId" clId="{5C4AF93F-730C-4DB9-A82F-349756A2CF97}" dt="2019-09-21T15:15:27.492" v="178" actId="47"/>
        <pc:sldMkLst>
          <pc:docMk/>
          <pc:sldMk cId="2945238271" sldId="33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945238271" sldId="336"/>
            <ac:spMk id="4" creationId="{00000000-0000-0000-0000-000000000000}"/>
          </ac:spMkLst>
        </pc:sp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43546416" sldId="337"/>
        </pc:sldMkLst>
        <pc:spChg chg="mod">
          <ac:chgData name="Henk Verelst" userId="9229dd2c8e7cd7fb" providerId="LiveId" clId="{5C4AF93F-730C-4DB9-A82F-349756A2CF97}" dt="2019-09-21T15:52:51.037" v="754"/>
          <ac:spMkLst>
            <pc:docMk/>
            <pc:sldMk cId="2743546416" sldId="337"/>
            <ac:spMk id="7" creationId="{4E01BDCD-C1F4-4F51-9564-6C4C2AC369F2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43546416" sldId="33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39.561" v="3195" actId="20577"/>
          <ac:spMkLst>
            <pc:docMk/>
            <pc:sldMk cId="2743546416" sldId="33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3:03.210" v="3199" actId="478"/>
          <ac:spMkLst>
            <pc:docMk/>
            <pc:sldMk cId="2743546416" sldId="337"/>
            <ac:spMk id="12" creationId="{2C00DACD-2C4E-4ADD-AD62-D66E8E813753}"/>
          </ac:spMkLst>
        </pc:spChg>
      </pc:sldChg>
      <pc:sldChg chg="delSp modSp add">
        <pc:chgData name="Henk Verelst" userId="9229dd2c8e7cd7fb" providerId="LiveId" clId="{5C4AF93F-730C-4DB9-A82F-349756A2CF97}" dt="2019-09-22T18:24:09.660" v="4565" actId="478"/>
        <pc:sldMkLst>
          <pc:docMk/>
          <pc:sldMk cId="3578946918" sldId="338"/>
        </pc:sldMkLst>
        <pc:spChg chg="mod">
          <ac:chgData name="Henk Verelst" userId="9229dd2c8e7cd7fb" providerId="LiveId" clId="{5C4AF93F-730C-4DB9-A82F-349756A2CF97}" dt="2019-09-21T16:07:34.484" v="949" actId="14861"/>
          <ac:spMkLst>
            <pc:docMk/>
            <pc:sldMk cId="3578946918" sldId="338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3578946918" sldId="338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3:19.021" v="3217" actId="20577"/>
          <ac:spMkLst>
            <pc:docMk/>
            <pc:sldMk cId="3578946918" sldId="338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8:24:09.660" v="4565" actId="478"/>
          <ac:spMkLst>
            <pc:docMk/>
            <pc:sldMk cId="3578946918" sldId="338"/>
            <ac:spMk id="12" creationId="{2C00DACD-2C4E-4ADD-AD62-D66E8E813753}"/>
          </ac:spMkLst>
        </pc:spChg>
      </pc:sldChg>
      <pc:sldChg chg="modSp add modAnim">
        <pc:chgData name="Henk Verelst" userId="9229dd2c8e7cd7fb" providerId="LiveId" clId="{5C4AF93F-730C-4DB9-A82F-349756A2CF97}" dt="2019-09-22T09:49:56.653" v="1778" actId="20577"/>
        <pc:sldMkLst>
          <pc:docMk/>
          <pc:sldMk cId="86434203" sldId="339"/>
        </pc:sldMkLst>
        <pc:spChg chg="mod">
          <ac:chgData name="Henk Verelst" userId="9229dd2c8e7cd7fb" providerId="LiveId" clId="{5C4AF93F-730C-4DB9-A82F-349756A2CF97}" dt="2019-09-22T09:49:56.653" v="1778" actId="20577"/>
          <ac:spMkLst>
            <pc:docMk/>
            <pc:sldMk cId="86434203" sldId="339"/>
            <ac:spMk id="3" creationId="{00000000-0000-0000-0000-000000000000}"/>
          </ac:spMkLst>
        </pc:spChg>
      </pc:sldChg>
      <pc:sldChg chg="addSp delSp modSp add modAnim">
        <pc:chgData name="Henk Verelst" userId="9229dd2c8e7cd7fb" providerId="LiveId" clId="{5C4AF93F-730C-4DB9-A82F-349756A2CF97}" dt="2019-09-22T09:36:08.365" v="1230" actId="1035"/>
        <pc:sldMkLst>
          <pc:docMk/>
          <pc:sldMk cId="3092274444" sldId="340"/>
        </pc:sldMkLst>
        <pc:spChg chg="del mod">
          <ac:chgData name="Henk Verelst" userId="9229dd2c8e7cd7fb" providerId="LiveId" clId="{5C4AF93F-730C-4DB9-A82F-349756A2CF97}" dt="2019-09-22T09:35:38.940" v="1227"/>
          <ac:spMkLst>
            <pc:docMk/>
            <pc:sldMk cId="3092274444" sldId="340"/>
            <ac:spMk id="3" creationId="{00000000-0000-0000-0000-000000000000}"/>
          </ac:spMkLst>
        </pc:spChg>
        <pc:picChg chg="add del">
          <ac:chgData name="Henk Verelst" userId="9229dd2c8e7cd7fb" providerId="LiveId" clId="{5C4AF93F-730C-4DB9-A82F-349756A2CF97}" dt="2019-09-22T09:35:34.035" v="1226" actId="478"/>
          <ac:picMkLst>
            <pc:docMk/>
            <pc:sldMk cId="3092274444" sldId="340"/>
            <ac:picMk id="2" creationId="{8CF224B4-DDF9-4D06-850E-A20191D3B62D}"/>
          </ac:picMkLst>
        </pc:picChg>
        <pc:picChg chg="add mod">
          <ac:chgData name="Henk Verelst" userId="9229dd2c8e7cd7fb" providerId="LiveId" clId="{5C4AF93F-730C-4DB9-A82F-349756A2CF97}" dt="2019-09-22T09:36:08.365" v="1230" actId="1035"/>
          <ac:picMkLst>
            <pc:docMk/>
            <pc:sldMk cId="3092274444" sldId="340"/>
            <ac:picMk id="6" creationId="{AE0CF9EF-CB23-4B6E-8464-8F4D37616412}"/>
          </ac:picMkLst>
        </pc:picChg>
      </pc:sldChg>
      <pc:sldChg chg="delSp modSp add ord modAnim">
        <pc:chgData name="Henk Verelst" userId="9229dd2c8e7cd7fb" providerId="LiveId" clId="{5C4AF93F-730C-4DB9-A82F-349756A2CF97}" dt="2019-09-22T18:30:37.675" v="4627" actId="478"/>
        <pc:sldMkLst>
          <pc:docMk/>
          <pc:sldMk cId="3852171644" sldId="341"/>
        </pc:sldMkLst>
        <pc:spChg chg="mod">
          <ac:chgData name="Henk Verelst" userId="9229dd2c8e7cd7fb" providerId="LiveId" clId="{5C4AF93F-730C-4DB9-A82F-349756A2CF97}" dt="2019-09-22T11:28:58.242" v="2639" actId="20577"/>
          <ac:spMkLst>
            <pc:docMk/>
            <pc:sldMk cId="3852171644" sldId="341"/>
            <ac:spMk id="3" creationId="{00000000-0000-0000-0000-000000000000}"/>
          </ac:spMkLst>
        </pc:spChg>
        <pc:spChg chg="del">
          <ac:chgData name="Henk Verelst" userId="9229dd2c8e7cd7fb" providerId="LiveId" clId="{5C4AF93F-730C-4DB9-A82F-349756A2CF97}" dt="2019-09-22T18:30:37.675" v="4627" actId="478"/>
          <ac:spMkLst>
            <pc:docMk/>
            <pc:sldMk cId="3852171644" sldId="341"/>
            <ac:spMk id="4" creationId="{00000000-0000-0000-0000-000000000000}"/>
          </ac:spMkLst>
        </pc:spChg>
      </pc:sldChg>
      <pc:sldChg chg="addSp delSp modSp add">
        <pc:chgData name="Henk Verelst" userId="9229dd2c8e7cd7fb" providerId="LiveId" clId="{5C4AF93F-730C-4DB9-A82F-349756A2CF97}" dt="2019-09-22T09:36:52.226" v="1235"/>
        <pc:sldMkLst>
          <pc:docMk/>
          <pc:sldMk cId="1779106794" sldId="342"/>
        </pc:sldMkLst>
        <pc:spChg chg="add del mod">
          <ac:chgData name="Henk Verelst" userId="9229dd2c8e7cd7fb" providerId="LiveId" clId="{5C4AF93F-730C-4DB9-A82F-349756A2CF97}" dt="2019-09-22T09:36:52.226" v="1235"/>
          <ac:spMkLst>
            <pc:docMk/>
            <pc:sldMk cId="1779106794" sldId="342"/>
            <ac:spMk id="3" creationId="{93A1889E-42A8-41F3-85B4-94D7AA60D83B}"/>
          </ac:spMkLst>
        </pc:spChg>
        <pc:picChg chg="del">
          <ac:chgData name="Henk Verelst" userId="9229dd2c8e7cd7fb" providerId="LiveId" clId="{5C4AF93F-730C-4DB9-A82F-349756A2CF97}" dt="2019-09-22T09:36:48.005" v="1232" actId="478"/>
          <ac:picMkLst>
            <pc:docMk/>
            <pc:sldMk cId="1779106794" sldId="342"/>
            <ac:picMk id="6" creationId="{AE0CF9EF-CB23-4B6E-8464-8F4D37616412}"/>
          </ac:picMkLst>
        </pc:picChg>
        <pc:picChg chg="add del">
          <ac:chgData name="Henk Verelst" userId="9229dd2c8e7cd7fb" providerId="LiveId" clId="{5C4AF93F-730C-4DB9-A82F-349756A2CF97}" dt="2019-09-22T09:36:50.462" v="1234"/>
          <ac:picMkLst>
            <pc:docMk/>
            <pc:sldMk cId="1779106794" sldId="342"/>
            <ac:picMk id="7" creationId="{307108EC-7685-4DBE-9F09-AF0E47C6B7E9}"/>
          </ac:picMkLst>
        </pc:picChg>
        <pc:picChg chg="add mod">
          <ac:chgData name="Henk Verelst" userId="9229dd2c8e7cd7fb" providerId="LiveId" clId="{5C4AF93F-730C-4DB9-A82F-349756A2CF97}" dt="2019-09-22T09:36:52.226" v="1235"/>
          <ac:picMkLst>
            <pc:docMk/>
            <pc:sldMk cId="1779106794" sldId="342"/>
            <ac:picMk id="8" creationId="{51742F17-C107-4CD0-A2FE-D5AF0B539BA5}"/>
          </ac:picMkLst>
        </pc:picChg>
      </pc:sldChg>
      <pc:sldChg chg="modSp add">
        <pc:chgData name="Henk Verelst" userId="9229dd2c8e7cd7fb" providerId="LiveId" clId="{5C4AF93F-730C-4DB9-A82F-349756A2CF97}" dt="2019-09-22T10:13:47.288" v="2108" actId="20577"/>
        <pc:sldMkLst>
          <pc:docMk/>
          <pc:sldMk cId="2619514857" sldId="343"/>
        </pc:sldMkLst>
        <pc:spChg chg="mod">
          <ac:chgData name="Henk Verelst" userId="9229dd2c8e7cd7fb" providerId="LiveId" clId="{5C4AF93F-730C-4DB9-A82F-349756A2CF97}" dt="2019-09-22T09:55:31.636" v="1807" actId="20577"/>
          <ac:spMkLst>
            <pc:docMk/>
            <pc:sldMk cId="2619514857" sldId="343"/>
            <ac:spMk id="2" creationId="{902EF53C-F2BA-4839-A0ED-FF9D9063028E}"/>
          </ac:spMkLst>
        </pc:spChg>
        <pc:spChg chg="mod">
          <ac:chgData name="Henk Verelst" userId="9229dd2c8e7cd7fb" providerId="LiveId" clId="{5C4AF93F-730C-4DB9-A82F-349756A2CF97}" dt="2019-09-22T10:13:47.288" v="2108" actId="20577"/>
          <ac:spMkLst>
            <pc:docMk/>
            <pc:sldMk cId="2619514857" sldId="343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8:28:11.801" v="4566" actId="47"/>
        <pc:sldMkLst>
          <pc:docMk/>
          <pc:sldMk cId="766044567" sldId="344"/>
        </pc:sldMkLst>
      </pc:sldChg>
      <pc:sldChg chg="modSp add">
        <pc:chgData name="Henk Verelst" userId="9229dd2c8e7cd7fb" providerId="LiveId" clId="{5C4AF93F-730C-4DB9-A82F-349756A2CF97}" dt="2019-09-22T18:28:43.749" v="4570" actId="20577"/>
        <pc:sldMkLst>
          <pc:docMk/>
          <pc:sldMk cId="292446086" sldId="345"/>
        </pc:sldMkLst>
        <pc:spChg chg="mod">
          <ac:chgData name="Henk Verelst" userId="9229dd2c8e7cd7fb" providerId="LiveId" clId="{5C4AF93F-730C-4DB9-A82F-349756A2CF97}" dt="2019-09-22T18:28:43.749" v="4570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0:17:14.828" v="2112" actId="47"/>
        <pc:sldMkLst>
          <pc:docMk/>
          <pc:sldMk cId="2314761334" sldId="346"/>
        </pc:sldMkLst>
      </pc:sldChg>
      <pc:sldChg chg="delSp modSp add">
        <pc:chgData name="Henk Verelst" userId="9229dd2c8e7cd7fb" providerId="LiveId" clId="{5C4AF93F-730C-4DB9-A82F-349756A2CF97}" dt="2019-09-22T18:30:29.651" v="4626" actId="478"/>
        <pc:sldMkLst>
          <pc:docMk/>
          <pc:sldMk cId="2449527561" sldId="346"/>
        </pc:sldMkLst>
        <pc:spChg chg="del">
          <ac:chgData name="Henk Verelst" userId="9229dd2c8e7cd7fb" providerId="LiveId" clId="{5C4AF93F-730C-4DB9-A82F-349756A2CF97}" dt="2019-09-22T18:30:29.651" v="4626" actId="478"/>
          <ac:spMkLst>
            <pc:docMk/>
            <pc:sldMk cId="2449527561" sldId="34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0:58:48.988" v="2339" actId="14861"/>
          <ac:spMkLst>
            <pc:docMk/>
            <pc:sldMk cId="2449527561" sldId="346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0:58:58.385" v="2341" actId="14861"/>
          <ac:spMkLst>
            <pc:docMk/>
            <pc:sldMk cId="2449527561" sldId="346"/>
            <ac:spMk id="9" creationId="{4CE56F9A-52B7-4A25-959E-17FBFB0BD7F9}"/>
          </ac:spMkLst>
        </pc:spChg>
        <pc:spChg chg="mod">
          <ac:chgData name="Henk Verelst" userId="9229dd2c8e7cd7fb" providerId="LiveId" clId="{5C4AF93F-730C-4DB9-A82F-349756A2CF97}" dt="2019-09-22T18:29:44.718" v="4625" actId="20577"/>
          <ac:spMkLst>
            <pc:docMk/>
            <pc:sldMk cId="2449527561" sldId="346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8:28:53.177" v="4580" actId="20577"/>
          <ac:spMkLst>
            <pc:docMk/>
            <pc:sldMk cId="2449527561" sldId="346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0:58:41.271" v="2338" actId="478"/>
          <ac:spMkLst>
            <pc:docMk/>
            <pc:sldMk cId="2449527561" sldId="346"/>
            <ac:spMk id="12" creationId="{2C00DACD-2C4E-4ADD-AD62-D66E8E813753}"/>
          </ac:spMkLst>
        </pc:spChg>
      </pc:sldChg>
      <pc:sldChg chg="add del">
        <pc:chgData name="Henk Verelst" userId="9229dd2c8e7cd7fb" providerId="LiveId" clId="{5C4AF93F-730C-4DB9-A82F-349756A2CF97}" dt="2019-09-22T11:38:06.637" v="2709" actId="47"/>
        <pc:sldMkLst>
          <pc:docMk/>
          <pc:sldMk cId="709455144" sldId="347"/>
        </pc:sldMkLst>
      </pc:sldChg>
      <pc:sldChg chg="delSp modSp add">
        <pc:chgData name="Henk Verelst" userId="9229dd2c8e7cd7fb" providerId="LiveId" clId="{5C4AF93F-730C-4DB9-A82F-349756A2CF97}" dt="2019-09-22T15:45:12.351" v="3223" actId="478"/>
        <pc:sldMkLst>
          <pc:docMk/>
          <pc:sldMk cId="4107752654" sldId="347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1:14.889" v="3154" actId="20577"/>
          <ac:spMkLst>
            <pc:docMk/>
            <pc:sldMk cId="4107752654" sldId="34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5:12.351" v="3223" actId="478"/>
          <ac:spMkLst>
            <pc:docMk/>
            <pc:sldMk cId="4107752654" sldId="347"/>
            <ac:spMk id="12" creationId="{2C00DACD-2C4E-4ADD-AD62-D66E8E813753}"/>
          </ac:spMkLst>
        </pc:spChg>
      </pc:sldChg>
      <pc:sldChg chg="addSp delSp modSp add del">
        <pc:chgData name="Henk Verelst" userId="9229dd2c8e7cd7fb" providerId="LiveId" clId="{5C4AF93F-730C-4DB9-A82F-349756A2CF97}" dt="2019-09-22T11:36:05.499" v="2707" actId="47"/>
        <pc:sldMkLst>
          <pc:docMk/>
          <pc:sldMk cId="619164617" sldId="348"/>
        </pc:sldMkLst>
        <pc:spChg chg="add del mod">
          <ac:chgData name="Henk Verelst" userId="9229dd2c8e7cd7fb" providerId="LiveId" clId="{5C4AF93F-730C-4DB9-A82F-349756A2CF97}" dt="2019-09-22T11:34:27.672" v="2695"/>
          <ac:spMkLst>
            <pc:docMk/>
            <pc:sldMk cId="619164617" sldId="348"/>
            <ac:spMk id="3" creationId="{F4EB1E39-6E43-4FE5-99E3-25E3AA1D0DC8}"/>
          </ac:spMkLst>
        </pc:spChg>
        <pc:spChg chg="add mod">
          <ac:chgData name="Henk Verelst" userId="9229dd2c8e7cd7fb" providerId="LiveId" clId="{5C4AF93F-730C-4DB9-A82F-349756A2CF97}" dt="2019-09-22T11:34:46.489" v="2696" actId="478"/>
          <ac:spMkLst>
            <pc:docMk/>
            <pc:sldMk cId="619164617" sldId="348"/>
            <ac:spMk id="9" creationId="{D1D97CA2-DA35-4B85-8B84-FEC8952517E5}"/>
          </ac:spMkLst>
        </pc:spChg>
        <pc:picChg chg="add del mod">
          <ac:chgData name="Henk Verelst" userId="9229dd2c8e7cd7fb" providerId="LiveId" clId="{5C4AF93F-730C-4DB9-A82F-349756A2CF97}" dt="2019-09-22T11:34:46.489" v="2696" actId="478"/>
          <ac:picMkLst>
            <pc:docMk/>
            <pc:sldMk cId="619164617" sldId="348"/>
            <ac:picMk id="6" creationId="{E5B647E7-EB02-4BDA-BDDF-26192AA7FD3E}"/>
          </ac:picMkLst>
        </pc:picChg>
        <pc:picChg chg="del">
          <ac:chgData name="Henk Verelst" userId="9229dd2c8e7cd7fb" providerId="LiveId" clId="{5C4AF93F-730C-4DB9-A82F-349756A2CF97}" dt="2019-09-22T11:34:25.724" v="2694" actId="478"/>
          <ac:picMkLst>
            <pc:docMk/>
            <pc:sldMk cId="619164617" sldId="348"/>
            <ac:picMk id="7" creationId="{4E480834-CA73-4F96-92E2-59BAE0DF37DF}"/>
          </ac:picMkLst>
        </pc:picChg>
      </pc:sldChg>
      <pc:sldChg chg="modSp add modTransition modAnim">
        <pc:chgData name="Henk Verelst" userId="9229dd2c8e7cd7fb" providerId="LiveId" clId="{5C4AF93F-730C-4DB9-A82F-349756A2CF97}" dt="2019-09-22T18:42:51.621" v="4754" actId="20577"/>
        <pc:sldMkLst>
          <pc:docMk/>
          <pc:sldMk cId="3801509445" sldId="348"/>
        </pc:sldMkLst>
        <pc:spChg chg="mod">
          <ac:chgData name="Henk Verelst" userId="9229dd2c8e7cd7fb" providerId="LiveId" clId="{5C4AF93F-730C-4DB9-A82F-349756A2CF97}" dt="2019-09-22T18:42:51.621" v="4754" actId="20577"/>
          <ac:spMkLst>
            <pc:docMk/>
            <pc:sldMk cId="3801509445" sldId="34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01509445" sldId="348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0:40.677" v="4016" actId="47"/>
        <pc:sldMkLst>
          <pc:docMk/>
          <pc:sldMk cId="268971072" sldId="349"/>
        </pc:sldMkLst>
        <pc:spChg chg="mod">
          <ac:chgData name="Henk Verelst" userId="9229dd2c8e7cd7fb" providerId="LiveId" clId="{5C4AF93F-730C-4DB9-A82F-349756A2CF97}" dt="2019-09-22T16:30:37.580" v="4015"/>
          <ac:spMkLst>
            <pc:docMk/>
            <pc:sldMk cId="268971072" sldId="34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68971072" sldId="349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8:06:58.837" v="4317" actId="1076"/>
        <pc:sldMkLst>
          <pc:docMk/>
          <pc:sldMk cId="863506940" sldId="35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63506940" sldId="35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6.948" v="4316" actId="1076"/>
          <ac:picMkLst>
            <pc:docMk/>
            <pc:sldMk cId="863506940" sldId="350"/>
            <ac:picMk id="7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06:58.837" v="4317" actId="1076"/>
          <ac:picMkLst>
            <pc:docMk/>
            <pc:sldMk cId="863506940" sldId="350"/>
            <ac:picMk id="9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3.245" v="4320" actId="1076"/>
        <pc:sldMkLst>
          <pc:docMk/>
          <pc:sldMk cId="1197071367" sldId="35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197071367" sldId="351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3.245" v="4320" actId="1076"/>
          <ac:picMkLst>
            <pc:docMk/>
            <pc:sldMk cId="1197071367" sldId="351"/>
            <ac:picMk id="8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28.206" v="4323" actId="1076"/>
        <pc:sldMkLst>
          <pc:docMk/>
          <pc:sldMk cId="2267934397" sldId="35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267934397" sldId="352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28.206" v="4323" actId="1076"/>
          <ac:picMkLst>
            <pc:docMk/>
            <pc:sldMk cId="2267934397" sldId="352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880143444" sldId="35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80143444" sldId="353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2:24.040" v="4228" actId="1076"/>
        <pc:sldMkLst>
          <pc:docMk/>
          <pc:sldMk cId="4222250502" sldId="354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4222250502" sldId="354"/>
            <ac:spMk id="5" creationId="{00000000-0000-0000-0000-000000000000}"/>
          </ac:spMkLst>
        </pc:spChg>
        <pc:spChg chg="del">
          <ac:chgData name="Henk Verelst" userId="9229dd2c8e7cd7fb" providerId="LiveId" clId="{5C4AF93F-730C-4DB9-A82F-349756A2CF97}" dt="2019-09-22T16:40:59.292" v="4211" actId="478"/>
          <ac:spMkLst>
            <pc:docMk/>
            <pc:sldMk cId="4222250502" sldId="354"/>
            <ac:spMk id="7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2:05.737" v="4226"/>
          <ac:spMkLst>
            <pc:docMk/>
            <pc:sldMk cId="4222250502" sldId="354"/>
            <ac:spMk id="8" creationId="{47ED946C-5CCD-46DB-A867-D2249F28B25C}"/>
          </ac:spMkLst>
        </pc:spChg>
        <pc:picChg chg="del mod">
          <ac:chgData name="Henk Verelst" userId="9229dd2c8e7cd7fb" providerId="LiveId" clId="{5C4AF93F-730C-4DB9-A82F-349756A2CF97}" dt="2019-09-22T16:40:56.703" v="4210" actId="478"/>
          <ac:picMkLst>
            <pc:docMk/>
            <pc:sldMk cId="4222250502" sldId="354"/>
            <ac:picMk id="4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41:00.883" v="4212" actId="478"/>
          <ac:picMkLst>
            <pc:docMk/>
            <pc:sldMk cId="4222250502" sldId="354"/>
            <ac:picMk id="6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42:24.040" v="4228" actId="1076"/>
          <ac:picMkLst>
            <pc:docMk/>
            <pc:sldMk cId="4222250502" sldId="354"/>
            <ac:picMk id="9" creationId="{B800C107-C47B-4A4C-B951-DD31BEADB5EC}"/>
          </ac:picMkLst>
        </pc:picChg>
      </pc:sldChg>
      <pc:sldChg chg="modSp add modTransition">
        <pc:chgData name="Henk Verelst" userId="9229dd2c8e7cd7fb" providerId="LiveId" clId="{5C4AF93F-730C-4DB9-A82F-349756A2CF97}" dt="2019-09-22T19:14:40.895" v="4885" actId="20577"/>
        <pc:sldMkLst>
          <pc:docMk/>
          <pc:sldMk cId="1565793527" sldId="355"/>
        </pc:sldMkLst>
        <pc:spChg chg="mod">
          <ac:chgData name="Henk Verelst" userId="9229dd2c8e7cd7fb" providerId="LiveId" clId="{5C4AF93F-730C-4DB9-A82F-349756A2CF97}" dt="2019-09-22T19:14:40.895" v="4885" actId="20577"/>
          <ac:spMkLst>
            <pc:docMk/>
            <pc:sldMk cId="1565793527" sldId="35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565793527" sldId="355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52:31.632" v="4313" actId="1076"/>
        <pc:sldMkLst>
          <pc:docMk/>
          <pc:sldMk cId="0" sldId="356"/>
        </pc:sldMkLst>
        <pc:spChg chg="mod">
          <ac:chgData name="Henk Verelst" userId="9229dd2c8e7cd7fb" providerId="LiveId" clId="{5C4AF93F-730C-4DB9-A82F-349756A2CF97}" dt="2019-09-22T16:51:44.302" v="4308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6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6:52:09.287" v="4311" actId="1076"/>
          <ac:picMkLst>
            <pc:docMk/>
            <pc:sldMk cId="0" sldId="356"/>
            <ac:picMk id="4" creationId="{1748D0B9-F972-4D20-B5BC-7B54515F6CA6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6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7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8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2:31.632" v="4313" actId="1076"/>
          <ac:picMkLst>
            <pc:docMk/>
            <pc:sldMk cId="0" sldId="356"/>
            <ac:picMk id="9" creationId="{CA64FAB7-71CF-4E94-9ABF-15BA4ABDB3A0}"/>
          </ac:picMkLst>
        </pc:picChg>
      </pc:sldChg>
      <pc:sldChg chg="addSp delSp modSp add ord modTransition">
        <pc:chgData name="Henk Verelst" userId="9229dd2c8e7cd7fb" providerId="LiveId" clId="{5C4AF93F-730C-4DB9-A82F-349756A2CF97}" dt="2019-09-22T16:51:33.907" v="4291" actId="1035"/>
        <pc:sldMkLst>
          <pc:docMk/>
          <pc:sldMk cId="3588051028" sldId="357"/>
        </pc:sldMkLst>
        <pc:spChg chg="mod">
          <ac:chgData name="Henk Verelst" userId="9229dd2c8e7cd7fb" providerId="LiveId" clId="{5C4AF93F-730C-4DB9-A82F-349756A2CF97}" dt="2019-09-22T16:51:27.376" v="4279" actId="20577"/>
          <ac:spMkLst>
            <pc:docMk/>
            <pc:sldMk cId="3588051028" sldId="3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588051028" sldId="357"/>
            <ac:spMk id="5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6:51:09.095" v="4275" actId="478"/>
          <ac:picMkLst>
            <pc:docMk/>
            <pc:sldMk cId="3588051028" sldId="357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6" creationId="{6FF4AA55-3918-41F6-998C-CEE5475C1D2F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7" creationId="{8FCD87BA-09D2-4B55-A7FF-FED0E1F5E628}"/>
          </ac:picMkLst>
        </pc:picChg>
        <pc:picChg chg="add mod">
          <ac:chgData name="Henk Verelst" userId="9229dd2c8e7cd7fb" providerId="LiveId" clId="{5C4AF93F-730C-4DB9-A82F-349756A2CF97}" dt="2019-09-22T16:51:30.220" v="4284" actId="1036"/>
          <ac:picMkLst>
            <pc:docMk/>
            <pc:sldMk cId="3588051028" sldId="357"/>
            <ac:picMk id="8" creationId="{141B61F7-3892-4987-94E1-EF9DC6EC4B52}"/>
          </ac:picMkLst>
        </pc:picChg>
      </pc:sldChg>
      <pc:sldChg chg="modSp add modTransition">
        <pc:chgData name="Henk Verelst" userId="9229dd2c8e7cd7fb" providerId="LiveId" clId="{5C4AF93F-730C-4DB9-A82F-349756A2CF97}" dt="2019-09-22T19:32:15.417" v="4886" actId="1076"/>
        <pc:sldMkLst>
          <pc:docMk/>
          <pc:sldMk cId="0" sldId="35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8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9:32:15.417" v="4886" actId="1076"/>
          <ac:picMkLst>
            <pc:docMk/>
            <pc:sldMk cId="0" sldId="358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06:50.087" v="4315" actId="1076"/>
        <pc:sldMkLst>
          <pc:docMk/>
          <pc:sldMk cId="3868382379" sldId="359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68382379" sldId="359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0.087" v="4315" actId="1076"/>
          <ac:picMkLst>
            <pc:docMk/>
            <pc:sldMk cId="3868382379" sldId="359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9.563" v="4322" actId="1076"/>
        <pc:sldMkLst>
          <pc:docMk/>
          <pc:sldMk cId="3854181258" sldId="36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54181258" sldId="36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7.433" v="4321" actId="1076"/>
          <ac:picMkLst>
            <pc:docMk/>
            <pc:sldMk cId="3854181258" sldId="360"/>
            <ac:picMk id="6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10:19.563" v="4322" actId="1076"/>
          <ac:picMkLst>
            <pc:docMk/>
            <pc:sldMk cId="3854181258" sldId="360"/>
            <ac:picMk id="7" creationId="{00000000-0000-0000-0000-000000000000}"/>
          </ac:picMkLst>
        </pc:picChg>
      </pc:sldChg>
      <pc:sldChg chg="modSp add del modTransition">
        <pc:chgData name="Henk Verelst" userId="9229dd2c8e7cd7fb" providerId="LiveId" clId="{5C4AF93F-730C-4DB9-A82F-349756A2CF97}" dt="2019-09-22T15:41:18.966" v="3155" actId="47"/>
        <pc:sldMkLst>
          <pc:docMk/>
          <pc:sldMk cId="3914859174" sldId="361"/>
        </pc:sldMkLst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14859174" sldId="36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00:45.107" v="3401" actId="113"/>
        <pc:sldMkLst>
          <pc:docMk/>
          <pc:sldMk cId="3949093918" sldId="362"/>
        </pc:sldMkLst>
        <pc:spChg chg="mod">
          <ac:chgData name="Henk Verelst" userId="9229dd2c8e7cd7fb" providerId="LiveId" clId="{5C4AF93F-730C-4DB9-A82F-349756A2CF97}" dt="2019-09-22T16:00:45.107" v="3401" actId="113"/>
          <ac:spMkLst>
            <pc:docMk/>
            <pc:sldMk cId="3949093918" sldId="3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50:05.988" v="3301"/>
          <ac:spMkLst>
            <pc:docMk/>
            <pc:sldMk cId="3949093918" sldId="3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49093918" sldId="362"/>
            <ac:spMk id="5" creationId="{00000000-0000-0000-0000-000000000000}"/>
          </ac:spMkLst>
        </pc:spChg>
      </pc:sldChg>
      <pc:sldChg chg="addSp delSp modSp add modTransition delAnim">
        <pc:chgData name="Henk Verelst" userId="9229dd2c8e7cd7fb" providerId="LiveId" clId="{5C4AF93F-730C-4DB9-A82F-349756A2CF97}" dt="2019-09-22T18:41:03.814" v="4641" actId="1076"/>
        <pc:sldMkLst>
          <pc:docMk/>
          <pc:sldMk cId="1361313676" sldId="363"/>
        </pc:sldMkLst>
        <pc:spChg chg="mod">
          <ac:chgData name="Henk Verelst" userId="9229dd2c8e7cd7fb" providerId="LiveId" clId="{5C4AF93F-730C-4DB9-A82F-349756A2CF97}" dt="2019-09-22T15:50:13.330" v="3302"/>
          <ac:spMkLst>
            <pc:docMk/>
            <pc:sldMk cId="1361313676" sldId="36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1361313676" sldId="36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8:41:03.814" v="4641" actId="1076"/>
          <ac:spMkLst>
            <pc:docMk/>
            <pc:sldMk cId="1361313676" sldId="363"/>
            <ac:spMk id="6" creationId="{F46D448A-42AC-4257-8E69-554384B6033C}"/>
          </ac:spMkLst>
        </pc:spChg>
        <pc:picChg chg="add del mod">
          <ac:chgData name="Henk Verelst" userId="9229dd2c8e7cd7fb" providerId="LiveId" clId="{5C4AF93F-730C-4DB9-A82F-349756A2CF97}" dt="2019-09-22T18:40:53.915" v="4637" actId="478"/>
          <ac:picMkLst>
            <pc:docMk/>
            <pc:sldMk cId="1361313676" sldId="363"/>
            <ac:picMk id="2" creationId="{7F66C82B-CDED-4D17-B5D6-9F0923ABD889}"/>
          </ac:picMkLst>
        </pc:picChg>
        <pc:picChg chg="del mod">
          <ac:chgData name="Henk Verelst" userId="9229dd2c8e7cd7fb" providerId="LiveId" clId="{5C4AF93F-730C-4DB9-A82F-349756A2CF97}" dt="2019-09-22T16:00:00.742" v="3387" actId="478"/>
          <ac:picMkLst>
            <pc:docMk/>
            <pc:sldMk cId="1361313676" sldId="363"/>
            <ac:picMk id="2050" creationId="{00000000-0000-0000-0000-000000000000}"/>
          </ac:picMkLst>
        </pc:pic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2292270" sldId="364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2292270" sldId="364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05.004" v="3169" actId="14861"/>
          <ac:spMkLst>
            <pc:docMk/>
            <pc:sldMk cId="272292270" sldId="364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2:15.161" v="3171" actId="478"/>
          <ac:spMkLst>
            <pc:docMk/>
            <pc:sldMk cId="272292270" sldId="364"/>
            <ac:spMk id="12" creationId="{2C00DACD-2C4E-4ADD-AD62-D66E8E813753}"/>
          </ac:spMkLst>
        </pc:spChg>
      </pc:sldChg>
      <pc:sldChg chg="addSp delSp modSp add">
        <pc:chgData name="Henk Verelst" userId="9229dd2c8e7cd7fb" providerId="LiveId" clId="{5C4AF93F-730C-4DB9-A82F-349756A2CF97}" dt="2019-09-23T12:51:19.992" v="4941" actId="20577"/>
        <pc:sldMkLst>
          <pc:docMk/>
          <pc:sldMk cId="959839029" sldId="365"/>
        </pc:sldMkLst>
        <pc:spChg chg="mod">
          <ac:chgData name="Henk Verelst" userId="9229dd2c8e7cd7fb" providerId="LiveId" clId="{5C4AF93F-730C-4DB9-A82F-349756A2CF97}" dt="2019-09-22T18:11:12.530" v="4334" actId="20577"/>
          <ac:spMkLst>
            <pc:docMk/>
            <pc:sldMk cId="959839029" sldId="365"/>
            <ac:spMk id="2" creationId="{02B4DDA4-AE7D-4C2C-81BF-47C9C0A8CC43}"/>
          </ac:spMkLst>
        </pc:spChg>
        <pc:spChg chg="mod">
          <ac:chgData name="Henk Verelst" userId="9229dd2c8e7cd7fb" providerId="LiveId" clId="{5C4AF93F-730C-4DB9-A82F-349756A2CF97}" dt="2019-09-22T18:16:43.451" v="4467" actId="20577"/>
          <ac:spMkLst>
            <pc:docMk/>
            <pc:sldMk cId="959839029" sldId="365"/>
            <ac:spMk id="3" creationId="{BE2D09E4-5052-4C4F-9E29-12D18C0E3B7F}"/>
          </ac:spMkLst>
        </pc:spChg>
        <pc:spChg chg="add del">
          <ac:chgData name="Henk Verelst" userId="9229dd2c8e7cd7fb" providerId="LiveId" clId="{5C4AF93F-730C-4DB9-A82F-349756A2CF97}" dt="2019-09-22T18:18:11.763" v="4477"/>
          <ac:spMkLst>
            <pc:docMk/>
            <pc:sldMk cId="959839029" sldId="365"/>
            <ac:spMk id="4" creationId="{F91F96EB-FDDC-4B8A-AC1C-DC7349876E86}"/>
          </ac:spMkLst>
        </pc:spChg>
        <pc:spChg chg="add mod">
          <ac:chgData name="Henk Verelst" userId="9229dd2c8e7cd7fb" providerId="LiveId" clId="{5C4AF93F-730C-4DB9-A82F-349756A2CF97}" dt="2019-09-23T12:51:19.992" v="4941" actId="20577"/>
          <ac:spMkLst>
            <pc:docMk/>
            <pc:sldMk cId="959839029" sldId="365"/>
            <ac:spMk id="5" creationId="{CF8C7607-A514-4622-91F7-5EB03B717EAB}"/>
          </ac:spMkLst>
        </pc:spChg>
      </pc:sldChg>
      <pc:sldMasterChg chg="modSp modTransition modSldLayout">
        <pc:chgData name="Henk Verelst" userId="9229dd2c8e7cd7fb" providerId="LiveId" clId="{5C4AF93F-730C-4DB9-A82F-349756A2CF97}" dt="2019-09-21T15:10:14.275" v="164"/>
        <pc:sldMasterMkLst>
          <pc:docMk/>
          <pc:sldMasterMk cId="3052553385" sldId="2147483672"/>
        </pc:sldMasterMkLst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3" creationId="{00000000-0000-0000-0000-000000000000}"/>
          </ac:spMkLst>
        </pc:sp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8946990" sldId="214748367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8946990" sldId="2147483673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8946990" sldId="2147483673"/>
              <ac:picMk id="4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637798" sldId="214748367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637798" sldId="2147483674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637798" sldId="2147483674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022404214" sldId="214748367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022404214" sldId="2147483675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022404214" sldId="2147483675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323899614" sldId="214748367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6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2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591648647" sldId="2147483677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4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153384457" sldId="2147483678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3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153384457" sldId="2147483678"/>
              <ac:picMk id="9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193994119" sldId="2147483679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193994119" sldId="2147483679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733034659" sldId="2147483680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733034659" sldId="2147483680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979958246" sldId="2147483681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979958246" sldId="2147483681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662209482" sldId="2147483682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662209482" sldId="2147483682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78018268" sldId="214748368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6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78018268" sldId="2147483683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22597048" sldId="214748368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22597048" sldId="2147483684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22597048" sldId="2147483684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502530158" sldId="214748368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502530158" sldId="2147483685"/>
              <ac:picMk id="7" creationId="{00000000-0000-0000-0000-000000000000}"/>
            </ac:picMkLst>
          </pc:picChg>
        </pc:sldLayoutChg>
        <pc:sldLayoutChg chg="delSp 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474015017" sldId="214748368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12" creationId="{00000000-0000-0000-0000-000000000000}"/>
            </ac:spMkLst>
          </pc:sp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7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8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9" creationId="{00000000-0000-0000-0000-000000000000}"/>
            </ac:picMkLst>
          </pc:picChg>
        </pc:sldLayoutChg>
      </pc:sldMasterChg>
      <pc:sldMasterChg chg="addSp modSp">
        <pc:chgData name="Henk Verelst" userId="9229dd2c8e7cd7fb" providerId="LiveId" clId="{5C4AF93F-730C-4DB9-A82F-349756A2CF97}" dt="2019-08-30T16:23:17.269" v="12"/>
        <pc:sldMasterMkLst>
          <pc:docMk/>
          <pc:sldMasterMk cId="3137400617" sldId="2147483672"/>
        </pc:sldMasterMkLst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2" creationId="{36831658-0B19-4ED5-B16C-B25433A2F47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3" creationId="{AC408DF1-5A6C-49DA-B069-379438FBAF8C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4" creationId="{21E670C4-D1B2-461C-B1D9-1DB3252A2EA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5" creationId="{E60E072F-2D0A-4939-86F5-05D23D6CCAAB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6" creationId="{DC4A0542-256B-4784-8D00-A267D3E49F99}"/>
          </ac:spMkLst>
        </pc:spChg>
      </pc:sldMasterChg>
      <pc:sldMasterChg chg="modTransition">
        <pc:chgData name="Henk Verelst" userId="9229dd2c8e7cd7fb" providerId="LiveId" clId="{5C4AF93F-730C-4DB9-A82F-349756A2CF97}" dt="2019-09-21T15:21:01.971" v="187"/>
        <pc:sldMasterMkLst>
          <pc:docMk/>
          <pc:sldMasterMk cId="3013061926" sldId="2147483687"/>
        </pc:sldMasterMkLst>
      </pc:sldMasterChg>
      <pc:sldMasterChg chg="modTransition">
        <pc:chgData name="Henk Verelst" userId="9229dd2c8e7cd7fb" providerId="LiveId" clId="{5C4AF93F-730C-4DB9-A82F-349756A2CF97}" dt="2019-09-21T15:23:31.804" v="188"/>
        <pc:sldMasterMkLst>
          <pc:docMk/>
          <pc:sldMasterMk cId="4012676150" sldId="2147483701"/>
        </pc:sldMasterMkLst>
      </pc:sldMasterChg>
    </pc:docChg>
  </pc:docChgLst>
  <pc:docChgLst>
    <pc:chgData name="Henk Verelst" userId="9229dd2c8e7cd7fb" providerId="LiveId" clId="{E0163A8E-12FB-4EC2-AFB9-E14892BD7844}"/>
    <pc:docChg chg="custSel addSld delSld modSld sldOrd">
      <pc:chgData name="Henk Verelst" userId="9229dd2c8e7cd7fb" providerId="LiveId" clId="{E0163A8E-12FB-4EC2-AFB9-E14892BD7844}" dt="2020-09-20T20:47:34.513" v="805" actId="1076"/>
      <pc:docMkLst>
        <pc:docMk/>
      </pc:docMkLst>
      <pc:sldChg chg="del">
        <pc:chgData name="Henk Verelst" userId="9229dd2c8e7cd7fb" providerId="LiveId" clId="{E0163A8E-12FB-4EC2-AFB9-E14892BD7844}" dt="2020-09-20T19:41:40.276" v="3" actId="47"/>
        <pc:sldMkLst>
          <pc:docMk/>
          <pc:sldMk cId="0" sldId="257"/>
        </pc:sldMkLst>
      </pc:sldChg>
      <pc:sldChg chg="modSp">
        <pc:chgData name="Henk Verelst" userId="9229dd2c8e7cd7fb" providerId="LiveId" clId="{E0163A8E-12FB-4EC2-AFB9-E14892BD7844}" dt="2020-09-20T19:44:32.543" v="16" actId="20577"/>
        <pc:sldMkLst>
          <pc:docMk/>
          <pc:sldMk cId="0" sldId="260"/>
        </pc:sldMkLst>
        <pc:spChg chg="mod">
          <ac:chgData name="Henk Verelst" userId="9229dd2c8e7cd7fb" providerId="LiveId" clId="{E0163A8E-12FB-4EC2-AFB9-E14892BD7844}" dt="2020-09-20T19:44:32.543" v="1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0:49.088" v="670" actId="20577"/>
        <pc:sldMkLst>
          <pc:docMk/>
          <pc:sldMk cId="0" sldId="262"/>
        </pc:sldMkLst>
        <pc:spChg chg="mod">
          <ac:chgData name="Henk Verelst" userId="9229dd2c8e7cd7fb" providerId="LiveId" clId="{E0163A8E-12FB-4EC2-AFB9-E14892BD7844}" dt="2020-09-20T20:10:49.088" v="67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6:41.548" v="737" actId="20577"/>
        <pc:sldMkLst>
          <pc:docMk/>
          <pc:sldMk cId="0" sldId="263"/>
        </pc:sldMkLst>
        <pc:spChg chg="mod">
          <ac:chgData name="Henk Verelst" userId="9229dd2c8e7cd7fb" providerId="LiveId" clId="{E0163A8E-12FB-4EC2-AFB9-E14892BD7844}" dt="2020-09-20T20:16:41.548" v="737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886243862" sldId="266"/>
        </pc:sldMkLst>
        <pc:spChg chg="mod">
          <ac:chgData name="Henk Verelst" userId="9229dd2c8e7cd7fb" providerId="LiveId" clId="{E0163A8E-12FB-4EC2-AFB9-E14892BD7844}" dt="2020-09-20T20:15:02.455" v="732" actId="20577"/>
          <ac:spMkLst>
            <pc:docMk/>
            <pc:sldMk cId="1886243862" sldId="266"/>
            <ac:spMk id="3" creationId="{00000000-0000-0000-0000-000000000000}"/>
          </ac:spMkLst>
        </pc:spChg>
      </pc:sldChg>
      <pc:sldChg chg="ord">
        <pc:chgData name="Henk Verelst" userId="9229dd2c8e7cd7fb" providerId="LiveId" clId="{E0163A8E-12FB-4EC2-AFB9-E14892BD7844}" dt="2020-09-20T20:11:43.372" v="691"/>
        <pc:sldMkLst>
          <pc:docMk/>
          <pc:sldMk cId="0" sldId="267"/>
        </pc:sldMkLst>
      </pc:sldChg>
      <pc:sldChg chg="modSp">
        <pc:chgData name="Henk Verelst" userId="9229dd2c8e7cd7fb" providerId="LiveId" clId="{E0163A8E-12FB-4EC2-AFB9-E14892BD7844}" dt="2020-09-20T20:44:11.699" v="790" actId="20577"/>
        <pc:sldMkLst>
          <pc:docMk/>
          <pc:sldMk cId="0" sldId="279"/>
        </pc:sldMkLst>
        <pc:spChg chg="mod">
          <ac:chgData name="Henk Verelst" userId="9229dd2c8e7cd7fb" providerId="LiveId" clId="{E0163A8E-12FB-4EC2-AFB9-E14892BD7844}" dt="2020-09-20T20:44:11.699" v="790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delAnim">
        <pc:chgData name="Henk Verelst" userId="9229dd2c8e7cd7fb" providerId="LiveId" clId="{E0163A8E-12FB-4EC2-AFB9-E14892BD7844}" dt="2020-09-20T20:47:34.513" v="805" actId="1076"/>
        <pc:sldMkLst>
          <pc:docMk/>
          <pc:sldMk cId="0" sldId="284"/>
        </pc:sldMkLst>
        <pc:spChg chg="del">
          <ac:chgData name="Henk Verelst" userId="9229dd2c8e7cd7fb" providerId="LiveId" clId="{E0163A8E-12FB-4EC2-AFB9-E14892BD7844}" dt="2020-09-20T20:47:07.994" v="799" actId="931"/>
          <ac:spMkLst>
            <pc:docMk/>
            <pc:sldMk cId="0" sldId="284"/>
            <ac:spMk id="3" creationId="{94810F63-B47E-4CA7-BF2B-786C01B6088C}"/>
          </ac:spMkLst>
        </pc:spChg>
        <pc:spChg chg="add del mod">
          <ac:chgData name="Henk Verelst" userId="9229dd2c8e7cd7fb" providerId="LiveId" clId="{E0163A8E-12FB-4EC2-AFB9-E14892BD7844}" dt="2020-09-20T20:47:30.669" v="804" actId="478"/>
          <ac:spMkLst>
            <pc:docMk/>
            <pc:sldMk cId="0" sldId="284"/>
            <ac:spMk id="7" creationId="{930A6E03-6665-46D6-A7C0-A548EEB426F8}"/>
          </ac:spMkLst>
        </pc:spChg>
        <pc:picChg chg="add mod">
          <ac:chgData name="Henk Verelst" userId="9229dd2c8e7cd7fb" providerId="LiveId" clId="{E0163A8E-12FB-4EC2-AFB9-E14892BD7844}" dt="2020-09-20T20:47:34.513" v="805" actId="1076"/>
          <ac:picMkLst>
            <pc:docMk/>
            <pc:sldMk cId="0" sldId="284"/>
            <ac:picMk id="6" creationId="{E61EEEA9-DD0F-4900-B618-ED1BB6BFF994}"/>
          </ac:picMkLst>
        </pc:picChg>
        <pc:picChg chg="del">
          <ac:chgData name="Henk Verelst" userId="9229dd2c8e7cd7fb" providerId="LiveId" clId="{E0163A8E-12FB-4EC2-AFB9-E14892BD7844}" dt="2020-09-20T20:46:23.874" v="798" actId="478"/>
          <ac:picMkLst>
            <pc:docMk/>
            <pc:sldMk cId="0" sldId="284"/>
            <ac:picMk id="4100" creationId="{00000000-0000-0000-0000-000000000000}"/>
          </ac:picMkLst>
        </pc:pic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1"/>
        </pc:sldMkLst>
      </pc:sldChg>
      <pc:sldChg chg="modSp">
        <pc:chgData name="Henk Verelst" userId="9229dd2c8e7cd7fb" providerId="LiveId" clId="{E0163A8E-12FB-4EC2-AFB9-E14892BD7844}" dt="2020-09-20T20:19:32.908" v="752" actId="20577"/>
        <pc:sldMkLst>
          <pc:docMk/>
          <pc:sldMk cId="3490783110" sldId="312"/>
        </pc:sldMkLst>
        <pc:spChg chg="mod">
          <ac:chgData name="Henk Verelst" userId="9229dd2c8e7cd7fb" providerId="LiveId" clId="{E0163A8E-12FB-4EC2-AFB9-E14892BD7844}" dt="2020-09-20T20:19:32.908" v="752" actId="20577"/>
          <ac:spMkLst>
            <pc:docMk/>
            <pc:sldMk cId="3490783110" sldId="312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5"/>
        </pc:sldMkLst>
      </pc:sldChg>
      <pc:sldChg chg="addSp delSp modSp add">
        <pc:chgData name="Henk Verelst" userId="9229dd2c8e7cd7fb" providerId="LiveId" clId="{E0163A8E-12FB-4EC2-AFB9-E14892BD7844}" dt="2020-09-20T20:14:13.703" v="696" actId="1076"/>
        <pc:sldMkLst>
          <pc:docMk/>
          <pc:sldMk cId="1501696226" sldId="318"/>
        </pc:sldMkLst>
        <pc:picChg chg="add mod">
          <ac:chgData name="Henk Verelst" userId="9229dd2c8e7cd7fb" providerId="LiveId" clId="{E0163A8E-12FB-4EC2-AFB9-E14892BD7844}" dt="2020-09-20T20:14:13.703" v="696" actId="1076"/>
          <ac:picMkLst>
            <pc:docMk/>
            <pc:sldMk cId="1501696226" sldId="318"/>
            <ac:picMk id="2" creationId="{AE2F77C1-6BE7-494A-9CDD-10BA0E73DD56}"/>
          </ac:picMkLst>
        </pc:picChg>
        <pc:picChg chg="del">
          <ac:chgData name="Henk Verelst" userId="9229dd2c8e7cd7fb" providerId="LiveId" clId="{E0163A8E-12FB-4EC2-AFB9-E14892BD7844}" dt="2020-09-20T20:14:10.318" v="694" actId="478"/>
          <ac:picMkLst>
            <pc:docMk/>
            <pc:sldMk cId="1501696226" sldId="318"/>
            <ac:picMk id="6" creationId="{DFA8F412-3203-49A6-A270-88C349EA86F0}"/>
          </ac:picMkLst>
        </pc:pic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644304051" sldId="31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36"/>
        </pc:sldMkLst>
      </pc:sldChg>
      <pc:sldChg chg="del">
        <pc:chgData name="Henk Verelst" userId="9229dd2c8e7cd7fb" providerId="LiveId" clId="{E0163A8E-12FB-4EC2-AFB9-E14892BD7844}" dt="2020-09-20T19:41:41.416" v="4" actId="47"/>
        <pc:sldMkLst>
          <pc:docMk/>
          <pc:sldMk cId="2743546416" sldId="337"/>
        </pc:sldMkLst>
      </pc:sldChg>
      <pc:sldChg chg="del">
        <pc:chgData name="Henk Verelst" userId="9229dd2c8e7cd7fb" providerId="LiveId" clId="{E0163A8E-12FB-4EC2-AFB9-E14892BD7844}" dt="2020-09-20T20:17:08.193" v="739" actId="47"/>
        <pc:sldMkLst>
          <pc:docMk/>
          <pc:sldMk cId="3578946918" sldId="338"/>
        </pc:sldMkLst>
      </pc:sldChg>
      <pc:sldChg chg="modSp">
        <pc:chgData name="Henk Verelst" userId="9229dd2c8e7cd7fb" providerId="LiveId" clId="{E0163A8E-12FB-4EC2-AFB9-E14892BD7844}" dt="2020-09-20T20:40:31.498" v="777" actId="20577"/>
        <pc:sldMkLst>
          <pc:docMk/>
          <pc:sldMk cId="292446086" sldId="345"/>
        </pc:sldMkLst>
        <pc:spChg chg="mod">
          <ac:chgData name="Henk Verelst" userId="9229dd2c8e7cd7fb" providerId="LiveId" clId="{E0163A8E-12FB-4EC2-AFB9-E14892BD7844}" dt="2020-09-20T20:40:31.498" v="777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del">
        <pc:chgData name="Henk Verelst" userId="9229dd2c8e7cd7fb" providerId="LiveId" clId="{E0163A8E-12FB-4EC2-AFB9-E14892BD7844}" dt="2020-09-20T20:42:38.599" v="779" actId="47"/>
        <pc:sldMkLst>
          <pc:docMk/>
          <pc:sldMk cId="2449527561" sldId="346"/>
        </pc:sldMkLst>
      </pc:sldChg>
      <pc:sldChg chg="delSp del">
        <pc:chgData name="Henk Verelst" userId="9229dd2c8e7cd7fb" providerId="LiveId" clId="{E0163A8E-12FB-4EC2-AFB9-E14892BD7844}" dt="2020-09-20T20:44:57.180" v="792" actId="47"/>
        <pc:sldMkLst>
          <pc:docMk/>
          <pc:sldMk cId="4107752654" sldId="347"/>
        </pc:sldMkLst>
        <pc:spChg chg="del">
          <ac:chgData name="Henk Verelst" userId="9229dd2c8e7cd7fb" providerId="LiveId" clId="{E0163A8E-12FB-4EC2-AFB9-E14892BD7844}" dt="2020-09-20T19:41:26.109" v="0" actId="478"/>
          <ac:spMkLst>
            <pc:docMk/>
            <pc:sldMk cId="4107752654" sldId="347"/>
            <ac:spMk id="12" creationId="{3AE9099F-9964-4200-B945-749407F70202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01509445" sldId="34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63506940" sldId="35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197071367" sldId="35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267934397" sldId="35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80143444" sldId="35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4222250502" sldId="35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565793527" sldId="35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88051028" sldId="35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68382379" sldId="35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54181258" sldId="36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949093918" sldId="36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361313676" sldId="36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72292270" sldId="36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59839029" sldId="36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15689999" sldId="37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03887721" sldId="371"/>
        </pc:sldMkLst>
      </pc:sldChg>
      <pc:sldChg chg="del">
        <pc:chgData name="Henk Verelst" userId="9229dd2c8e7cd7fb" providerId="LiveId" clId="{E0163A8E-12FB-4EC2-AFB9-E14892BD7844}" dt="2020-09-20T20:45:30.522" v="795" actId="47"/>
        <pc:sldMkLst>
          <pc:docMk/>
          <pc:sldMk cId="1892272132" sldId="385"/>
        </pc:sldMkLst>
      </pc:sldChg>
      <pc:sldChg chg="modSp add">
        <pc:chgData name="Henk Verelst" userId="9229dd2c8e7cd7fb" providerId="LiveId" clId="{E0163A8E-12FB-4EC2-AFB9-E14892BD7844}" dt="2020-09-20T19:41:57.936" v="5" actId="14861"/>
        <pc:sldMkLst>
          <pc:docMk/>
          <pc:sldMk cId="2665254560" sldId="394"/>
        </pc:sldMkLst>
        <pc:spChg chg="mod">
          <ac:chgData name="Henk Verelst" userId="9229dd2c8e7cd7fb" providerId="LiveId" clId="{E0163A8E-12FB-4EC2-AFB9-E14892BD7844}" dt="2020-09-20T19:41:57.936" v="5" actId="14861"/>
          <ac:spMkLst>
            <pc:docMk/>
            <pc:sldMk cId="2665254560" sldId="394"/>
            <ac:spMk id="10" creationId="{D832B0E5-7A66-4A98-97B8-7DE77EEEE1D8}"/>
          </ac:spMkLst>
        </pc:spChg>
      </pc:sldChg>
      <pc:sldChg chg="add del">
        <pc:chgData name="Henk Verelst" userId="9229dd2c8e7cd7fb" providerId="LiveId" clId="{E0163A8E-12FB-4EC2-AFB9-E14892BD7844}" dt="2020-09-20T19:42:06.693" v="6" actId="47"/>
        <pc:sldMkLst>
          <pc:docMk/>
          <pc:sldMk cId="697287023" sldId="395"/>
        </pc:sldMkLst>
      </pc:sldChg>
      <pc:sldChg chg="modSp add">
        <pc:chgData name="Henk Verelst" userId="9229dd2c8e7cd7fb" providerId="LiveId" clId="{E0163A8E-12FB-4EC2-AFB9-E14892BD7844}" dt="2020-09-20T19:42:18.647" v="8" actId="14861"/>
        <pc:sldMkLst>
          <pc:docMk/>
          <pc:sldMk cId="2930299140" sldId="395"/>
        </pc:sldMkLst>
        <pc:spChg chg="mod">
          <ac:chgData name="Henk Verelst" userId="9229dd2c8e7cd7fb" providerId="LiveId" clId="{E0163A8E-12FB-4EC2-AFB9-E14892BD7844}" dt="2020-09-20T19:42:18.647" v="8" actId="14861"/>
          <ac:spMkLst>
            <pc:docMk/>
            <pc:sldMk cId="2930299140" sldId="395"/>
            <ac:spMk id="7" creationId="{4E01BDCD-C1F4-4F51-9564-6C4C2AC369F2}"/>
          </ac:spMkLst>
        </pc:spChg>
      </pc:sldChg>
      <pc:sldChg chg="addSp modSp add modAnim">
        <pc:chgData name="Henk Verelst" userId="9229dd2c8e7cd7fb" providerId="LiveId" clId="{E0163A8E-12FB-4EC2-AFB9-E14892BD7844}" dt="2020-09-20T19:58:20.733" v="147" actId="1076"/>
        <pc:sldMkLst>
          <pc:docMk/>
          <pc:sldMk cId="14238247" sldId="396"/>
        </pc:sldMkLst>
        <pc:spChg chg="mod">
          <ac:chgData name="Henk Verelst" userId="9229dd2c8e7cd7fb" providerId="LiveId" clId="{E0163A8E-12FB-4EC2-AFB9-E14892BD7844}" dt="2020-09-20T19:55:32.111" v="144" actId="20577"/>
          <ac:spMkLst>
            <pc:docMk/>
            <pc:sldMk cId="14238247" sldId="396"/>
            <ac:spMk id="3" creationId="{00000000-0000-0000-0000-000000000000}"/>
          </ac:spMkLst>
        </pc:spChg>
        <pc:picChg chg="add mod">
          <ac:chgData name="Henk Verelst" userId="9229dd2c8e7cd7fb" providerId="LiveId" clId="{E0163A8E-12FB-4EC2-AFB9-E14892BD7844}" dt="2020-09-20T19:58:20.733" v="147" actId="1076"/>
          <ac:picMkLst>
            <pc:docMk/>
            <pc:sldMk cId="14238247" sldId="396"/>
            <ac:picMk id="2" creationId="{CF3E9D86-489B-4251-B119-A5DE4EC210EE}"/>
          </ac:picMkLst>
        </pc:picChg>
      </pc:sldChg>
      <pc:sldChg chg="addSp delSp modSp add modAnim">
        <pc:chgData name="Henk Verelst" userId="9229dd2c8e7cd7fb" providerId="LiveId" clId="{E0163A8E-12FB-4EC2-AFB9-E14892BD7844}" dt="2020-09-20T20:01:29.908" v="283" actId="1038"/>
        <pc:sldMkLst>
          <pc:docMk/>
          <pc:sldMk cId="2115034210" sldId="397"/>
        </pc:sldMkLst>
        <pc:spChg chg="mod">
          <ac:chgData name="Henk Verelst" userId="9229dd2c8e7cd7fb" providerId="LiveId" clId="{E0163A8E-12FB-4EC2-AFB9-E14892BD7844}" dt="2020-09-20T20:00:36.979" v="261" actId="5793"/>
          <ac:spMkLst>
            <pc:docMk/>
            <pc:sldMk cId="2115034210" sldId="397"/>
            <ac:spMk id="3" creationId="{00000000-0000-0000-0000-000000000000}"/>
          </ac:spMkLst>
        </pc:spChg>
        <pc:spChg chg="mod">
          <ac:chgData name="Henk Verelst" userId="9229dd2c8e7cd7fb" providerId="LiveId" clId="{E0163A8E-12FB-4EC2-AFB9-E14892BD7844}" dt="2020-09-20T20:01:22.571" v="267" actId="14100"/>
          <ac:spMkLst>
            <pc:docMk/>
            <pc:sldMk cId="2115034210" sldId="397"/>
            <ac:spMk id="5" creationId="{00000000-0000-0000-0000-000000000000}"/>
          </ac:spMkLst>
        </pc:spChg>
        <pc:picChg chg="del">
          <ac:chgData name="Henk Verelst" userId="9229dd2c8e7cd7fb" providerId="LiveId" clId="{E0163A8E-12FB-4EC2-AFB9-E14892BD7844}" dt="2020-09-20T19:58:53.275" v="149" actId="478"/>
          <ac:picMkLst>
            <pc:docMk/>
            <pc:sldMk cId="2115034210" sldId="397"/>
            <ac:picMk id="2" creationId="{CF3E9D86-489B-4251-B119-A5DE4EC210EE}"/>
          </ac:picMkLst>
        </pc:picChg>
        <pc:picChg chg="add mod">
          <ac:chgData name="Henk Verelst" userId="9229dd2c8e7cd7fb" providerId="LiveId" clId="{E0163A8E-12FB-4EC2-AFB9-E14892BD7844}" dt="2020-09-20T20:01:29.908" v="283" actId="1038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add modAnim">
        <pc:chgData name="Henk Verelst" userId="9229dd2c8e7cd7fb" providerId="LiveId" clId="{E0163A8E-12FB-4EC2-AFB9-E14892BD7844}" dt="2020-09-20T20:08:33.034" v="545" actId="5793"/>
        <pc:sldMkLst>
          <pc:docMk/>
          <pc:sldMk cId="4200004166" sldId="398"/>
        </pc:sldMkLst>
        <pc:spChg chg="mod">
          <ac:chgData name="Henk Verelst" userId="9229dd2c8e7cd7fb" providerId="LiveId" clId="{E0163A8E-12FB-4EC2-AFB9-E14892BD7844}" dt="2020-09-20T20:08:33.034" v="545" actId="5793"/>
          <ac:spMkLst>
            <pc:docMk/>
            <pc:sldMk cId="4200004166" sldId="398"/>
            <ac:spMk id="3" creationId="{00000000-0000-0000-0000-000000000000}"/>
          </ac:spMkLst>
        </pc:spChg>
        <pc:picChg chg="del">
          <ac:chgData name="Henk Verelst" userId="9229dd2c8e7cd7fb" providerId="LiveId" clId="{E0163A8E-12FB-4EC2-AFB9-E14892BD7844}" dt="2020-09-20T20:03:49.818" v="285" actId="478"/>
          <ac:picMkLst>
            <pc:docMk/>
            <pc:sldMk cId="4200004166" sldId="398"/>
            <ac:picMk id="6" creationId="{BD847296-01E7-4BA0-8FC8-80F762263564}"/>
          </ac:picMkLst>
        </pc:picChg>
      </pc:sldChg>
      <pc:sldChg chg="modSp add">
        <pc:chgData name="Henk Verelst" userId="9229dd2c8e7cd7fb" providerId="LiveId" clId="{E0163A8E-12FB-4EC2-AFB9-E14892BD7844}" dt="2020-09-20T20:17:23.391" v="740" actId="14861"/>
        <pc:sldMkLst>
          <pc:docMk/>
          <pc:sldMk cId="2499621666" sldId="399"/>
        </pc:sldMkLst>
        <pc:spChg chg="mod">
          <ac:chgData name="Henk Verelst" userId="9229dd2c8e7cd7fb" providerId="LiveId" clId="{E0163A8E-12FB-4EC2-AFB9-E14892BD7844}" dt="2020-09-20T20:17:23.391" v="740" actId="14861"/>
          <ac:spMkLst>
            <pc:docMk/>
            <pc:sldMk cId="2499621666" sldId="399"/>
            <ac:spMk id="8" creationId="{63A0DA79-7BE4-402E-8462-E1785C133ACF}"/>
          </ac:spMkLst>
        </pc:spChg>
      </pc:sldChg>
      <pc:sldChg chg="modSp add">
        <pc:chgData name="Henk Verelst" userId="9229dd2c8e7cd7fb" providerId="LiveId" clId="{E0163A8E-12FB-4EC2-AFB9-E14892BD7844}" dt="2020-09-20T20:42:45.647" v="780" actId="14861"/>
        <pc:sldMkLst>
          <pc:docMk/>
          <pc:sldMk cId="353555735" sldId="400"/>
        </pc:sldMkLst>
        <pc:spChg chg="mod">
          <ac:chgData name="Henk Verelst" userId="9229dd2c8e7cd7fb" providerId="LiveId" clId="{E0163A8E-12FB-4EC2-AFB9-E14892BD7844}" dt="2020-09-20T20:42:45.647" v="780" actId="14861"/>
          <ac:spMkLst>
            <pc:docMk/>
            <pc:sldMk cId="353555735" sldId="400"/>
            <ac:spMk id="9" creationId="{4CE56F9A-52B7-4A25-959E-17FBFB0BD7F9}"/>
          </ac:spMkLst>
        </pc:spChg>
      </pc:sldChg>
      <pc:sldChg chg="modSp add">
        <pc:chgData name="Henk Verelst" userId="9229dd2c8e7cd7fb" providerId="LiveId" clId="{E0163A8E-12FB-4EC2-AFB9-E14892BD7844}" dt="2020-09-20T20:45:06.015" v="793" actId="14861"/>
        <pc:sldMkLst>
          <pc:docMk/>
          <pc:sldMk cId="4011020382" sldId="401"/>
        </pc:sldMkLst>
        <pc:spChg chg="mod">
          <ac:chgData name="Henk Verelst" userId="9229dd2c8e7cd7fb" providerId="LiveId" clId="{E0163A8E-12FB-4EC2-AFB9-E14892BD7844}" dt="2020-09-20T20:45:06.015" v="793" actId="14861"/>
          <ac:spMkLst>
            <pc:docMk/>
            <pc:sldMk cId="4011020382" sldId="401"/>
            <ac:spMk id="10" creationId="{D832B0E5-7A66-4A98-97B8-7DE77EEEE1D8}"/>
          </ac:spMkLst>
        </pc:spChg>
      </pc:sldChg>
      <pc:sldChg chg="modSp add">
        <pc:chgData name="Henk Verelst" userId="9229dd2c8e7cd7fb" providerId="LiveId" clId="{E0163A8E-12FB-4EC2-AFB9-E14892BD7844}" dt="2020-09-20T20:45:38.853" v="796" actId="14861"/>
        <pc:sldMkLst>
          <pc:docMk/>
          <pc:sldMk cId="106341412" sldId="402"/>
        </pc:sldMkLst>
        <pc:spChg chg="mod">
          <ac:chgData name="Henk Verelst" userId="9229dd2c8e7cd7fb" providerId="LiveId" clId="{E0163A8E-12FB-4EC2-AFB9-E14892BD7844}" dt="2020-09-20T20:45:38.853" v="796" actId="14861"/>
          <ac:spMkLst>
            <pc:docMk/>
            <pc:sldMk cId="106341412" sldId="402"/>
            <ac:spMk id="11" creationId="{A7508426-BCBA-4C94-AC6C-48B0440E005C}"/>
          </ac:spMkLst>
        </pc:spChg>
      </pc:sldChg>
    </pc:docChg>
  </pc:docChgLst>
  <pc:docChgLst>
    <pc:chgData name="Henk Verelst" userId="66b8d714-17cf-46f6-b52d-443166861d86" providerId="ADAL" clId="{BF710119-20BB-4D62-9C09-C938BC3B7BD4}"/>
    <pc:docChg chg="undo redo custSel addSld delSld modSld delMainMaster modMainMaster">
      <pc:chgData name="Henk Verelst" userId="66b8d714-17cf-46f6-b52d-443166861d86" providerId="ADAL" clId="{BF710119-20BB-4D62-9C09-C938BC3B7BD4}" dt="2021-09-15T19:40:32.569" v="365" actId="478"/>
      <pc:docMkLst>
        <pc:docMk/>
      </pc:docMkLst>
      <pc:sldChg chg="addSp modSp mod modClrScheme chgLayout">
        <pc:chgData name="Henk Verelst" userId="66b8d714-17cf-46f6-b52d-443166861d86" providerId="ADAL" clId="{BF710119-20BB-4D62-9C09-C938BC3B7BD4}" dt="2021-09-15T19:32:02.870" v="5"/>
        <pc:sldMkLst>
          <pc:docMk/>
          <pc:sldMk cId="0" sldId="256"/>
        </pc:sldMkLst>
        <pc:spChg chg="mod ord">
          <ac:chgData name="Henk Verelst" userId="66b8d714-17cf-46f6-b52d-443166861d86" providerId="ADAL" clId="{BF710119-20BB-4D62-9C09-C938BC3B7BD4}" dt="2021-09-15T19:32:00.522" v="4" actId="20577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2:02.870" v="5"/>
          <ac:spMkLst>
            <pc:docMk/>
            <pc:sldMk cId="0" sldId="256"/>
            <ac:spMk id="3" creationId="{3D651EFF-3A44-4D05-8E49-F166652C877B}"/>
          </ac:spMkLst>
        </pc:spChg>
        <pc:spChg chg="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4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5" creationId="{382A6300-AFDD-4918-83D2-6CB17C2F6018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5.863" v="353" actId="478"/>
        <pc:sldMkLst>
          <pc:docMk/>
          <pc:sldMk cId="0" sldId="260"/>
        </pc:sldMkLst>
        <pc:spChg chg="mod ord">
          <ac:chgData name="Henk Verelst" userId="66b8d714-17cf-46f6-b52d-443166861d86" providerId="ADAL" clId="{BF710119-20BB-4D62-9C09-C938BC3B7BD4}" dt="2021-09-15T19:34:37.080" v="218" actId="20577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0" sldId="26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5.863" v="353" actId="478"/>
          <ac:spMkLst>
            <pc:docMk/>
            <pc:sldMk cId="0" sldId="26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29.644" v="364" actId="478"/>
        <pc:sldMkLst>
          <pc:docMk/>
          <pc:sldMk cId="0" sldId="262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9.644" v="364" actId="478"/>
          <ac:spMkLst>
            <pc:docMk/>
            <pc:sldMk cId="0" sldId="262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BF710119-20BB-4D62-9C09-C938BC3B7BD4}" dt="2021-09-15T19:40:32.569" v="365" actId="478"/>
        <pc:sldMkLst>
          <pc:docMk/>
          <pc:sldMk cId="0" sldId="263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6:52.737" v="279" actId="22"/>
          <ac:spMkLst>
            <pc:docMk/>
            <pc:sldMk cId="0" sldId="263"/>
            <ac:spMk id="6" creationId="{3FD9F6EC-BFB2-47E2-800E-A262A42DCECA}"/>
          </ac:spMkLst>
        </pc:spChg>
        <pc:spChg chg="del mod ord">
          <ac:chgData name="Henk Verelst" userId="66b8d714-17cf-46f6-b52d-443166861d86" providerId="ADAL" clId="{BF710119-20BB-4D62-9C09-C938BC3B7BD4}" dt="2021-09-15T19:40:32.569" v="365" actId="478"/>
          <ac:spMkLst>
            <pc:docMk/>
            <pc:sldMk cId="0" sldId="263"/>
            <ac:spMk id="7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54.032" v="355" actId="478"/>
        <pc:sldMkLst>
          <pc:docMk/>
          <pc:sldMk cId="1886243862" sldId="266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4.032" v="355" actId="478"/>
          <ac:spMkLst>
            <pc:docMk/>
            <pc:sldMk cId="1886243862" sldId="266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67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3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4.209" v="350" actId="478"/>
          <ac:spMkLst>
            <pc:docMk/>
            <pc:sldMk cId="0" sldId="267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84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84"/>
            <ac:spMk id="2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6.832" v="351" actId="478"/>
          <ac:spMkLst>
            <pc:docMk/>
            <pc:sldMk cId="0" sldId="284"/>
            <ac:spMk id="4" creationId="{00000000-0000-0000-0000-000000000000}"/>
          </ac:spMkLst>
        </pc:spChg>
        <pc:picChg chg="mod ord">
          <ac:chgData name="Henk Verelst" userId="66b8d714-17cf-46f6-b52d-443166861d86" providerId="ADAL" clId="{BF710119-20BB-4D62-9C09-C938BC3B7BD4}" dt="2021-09-15T19:39:26.552" v="352" actId="700"/>
          <ac:picMkLst>
            <pc:docMk/>
            <pc:sldMk cId="0" sldId="284"/>
            <ac:picMk id="6" creationId="{E61EEEA9-DD0F-4900-B618-ED1BB6BFF994}"/>
          </ac:picMkLst>
        </pc:picChg>
      </pc:sldChg>
      <pc:sldChg chg="addSp delSp modSp mod modClrScheme chgLayout">
        <pc:chgData name="Henk Verelst" userId="66b8d714-17cf-46f6-b52d-443166861d86" providerId="ADAL" clId="{BF710119-20BB-4D62-9C09-C938BC3B7BD4}" dt="2021-09-15T19:39:58.160" v="356" actId="478"/>
        <pc:sldMkLst>
          <pc:docMk/>
          <pc:sldMk cId="1501696226" sldId="318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8.160" v="356" actId="478"/>
          <ac:spMkLst>
            <pc:docMk/>
            <pc:sldMk cId="1501696226" sldId="318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5:51.773" v="249" actId="22"/>
          <ac:spMkLst>
            <pc:docMk/>
            <pc:sldMk cId="1501696226" sldId="318"/>
            <ac:spMk id="7" creationId="{91D93A47-2E35-4448-875D-60E0ECF4B993}"/>
          </ac:spMkLst>
        </pc:spChg>
        <pc:spChg chg="add del">
          <ac:chgData name="Henk Verelst" userId="66b8d714-17cf-46f6-b52d-443166861d86" providerId="ADAL" clId="{BF710119-20BB-4D62-9C09-C938BC3B7BD4}" dt="2021-09-15T19:35:51.249" v="248" actId="22"/>
          <ac:spMkLst>
            <pc:docMk/>
            <pc:sldMk cId="1501696226" sldId="318"/>
            <ac:spMk id="9" creationId="{A019ADD3-D85C-4628-A521-83C94B14C10A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1.864" v="357" actId="478"/>
        <pc:sldMkLst>
          <pc:docMk/>
          <pc:sldMk cId="3810615495" sldId="36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1.864" v="357" actId="478"/>
          <ac:spMkLst>
            <pc:docMk/>
            <pc:sldMk cId="3810615495" sldId="3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9.142" v="354" actId="478"/>
        <pc:sldMkLst>
          <pc:docMk/>
          <pc:sldMk cId="3793944952" sldId="367"/>
        </pc:sldMkLst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9.142" v="354" actId="478"/>
          <ac:spMkLst>
            <pc:docMk/>
            <pc:sldMk cId="3793944952" sldId="367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5.607" v="206" actId="47"/>
        <pc:sldMkLst>
          <pc:docMk/>
          <pc:sldMk cId="2665254560" sldId="394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2665254560" sldId="394"/>
            <ac:spMk id="4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4.612" v="358" actId="478"/>
        <pc:sldMkLst>
          <pc:docMk/>
          <pc:sldMk cId="14238247" sldId="39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4.612" v="358" actId="478"/>
          <ac:spMkLst>
            <pc:docMk/>
            <pc:sldMk cId="14238247" sldId="39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19.400" v="361" actId="1076"/>
        <pc:sldMkLst>
          <pc:docMk/>
          <pc:sldMk cId="2115034210" sldId="397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9.344" v="360" actId="478"/>
          <ac:spMkLst>
            <pc:docMk/>
            <pc:sldMk cId="2115034210" sldId="397"/>
            <ac:spMk id="5" creationId="{00000000-0000-0000-0000-000000000000}"/>
          </ac:spMkLst>
        </pc:spChg>
        <pc:picChg chg="mod">
          <ac:chgData name="Henk Verelst" userId="66b8d714-17cf-46f6-b52d-443166861d86" providerId="ADAL" clId="{BF710119-20BB-4D62-9C09-C938BC3B7BD4}" dt="2021-09-15T19:40:19.400" v="361" actId="1076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mod modClrScheme chgLayout">
        <pc:chgData name="Henk Verelst" userId="66b8d714-17cf-46f6-b52d-443166861d86" providerId="ADAL" clId="{BF710119-20BB-4D62-9C09-C938BC3B7BD4}" dt="2021-09-15T19:40:24.681" v="363" actId="478"/>
        <pc:sldMkLst>
          <pc:docMk/>
          <pc:sldMk cId="4200004166" sldId="398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4.681" v="363" actId="478"/>
          <ac:spMkLst>
            <pc:docMk/>
            <pc:sldMk cId="4200004166" sldId="398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7.370" v="207" actId="47"/>
        <pc:sldMkLst>
          <pc:docMk/>
          <pc:sldMk cId="3720447121" sldId="399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3720447121" sldId="399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5:07.118" v="220" actId="47"/>
        <pc:sldMkLst>
          <pc:docMk/>
          <pc:sldMk cId="4053073284" sldId="400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053073284" sldId="400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6:01.848" v="253" actId="47"/>
        <pc:sldMkLst>
          <pc:docMk/>
          <pc:sldMk cId="4236246389" sldId="401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236246389" sldId="401"/>
            <ac:spMk id="4" creationId="{00000000-0000-0000-0000-000000000000}"/>
          </ac:spMkLst>
        </pc:spChg>
      </pc:sldChg>
      <pc:sldChg chg="modSp add del">
        <pc:chgData name="Henk Verelst" userId="66b8d714-17cf-46f6-b52d-443166861d86" providerId="ADAL" clId="{BF710119-20BB-4D62-9C09-C938BC3B7BD4}" dt="2021-09-15T19:38:36.724" v="300" actId="47"/>
        <pc:sldMkLst>
          <pc:docMk/>
          <pc:sldMk cId="4134305734" sldId="402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134305734" sldId="402"/>
            <ac:spMk id="4" creationId="{00000000-0000-0000-0000-000000000000}"/>
          </ac:spMkLst>
        </pc:spChg>
      </pc:sldChg>
      <pc:sldChg chg="modSp add mod">
        <pc:chgData name="Henk Verelst" userId="66b8d714-17cf-46f6-b52d-443166861d86" providerId="ADAL" clId="{BF710119-20BB-4D62-9C09-C938BC3B7BD4}" dt="2021-09-15T19:33:38.965" v="208"/>
        <pc:sldMkLst>
          <pc:docMk/>
          <pc:sldMk cId="1752012374" sldId="561"/>
        </pc:sldMkLst>
        <pc:spChg chg="mod">
          <ac:chgData name="Henk Verelst" userId="66b8d714-17cf-46f6-b52d-443166861d86" providerId="ADAL" clId="{BF710119-20BB-4D62-9C09-C938BC3B7BD4}" dt="2021-09-15T19:33:38.965" v="208"/>
          <ac:spMkLst>
            <pc:docMk/>
            <pc:sldMk cId="1752012374" sldId="561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3:10.304" v="205" actId="20577"/>
          <ac:spMkLst>
            <pc:docMk/>
            <pc:sldMk cId="1752012374" sldId="561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BF710119-20BB-4D62-9C09-C938BC3B7BD4}" dt="2021-09-15T19:35:19.201" v="242"/>
        <pc:sldMkLst>
          <pc:docMk/>
          <pc:sldMk cId="1642528602" sldId="562"/>
        </pc:sldMkLst>
        <pc:spChg chg="mod">
          <ac:chgData name="Henk Verelst" userId="66b8d714-17cf-46f6-b52d-443166861d86" providerId="ADAL" clId="{BF710119-20BB-4D62-9C09-C938BC3B7BD4}" dt="2021-09-15T19:35:19.201" v="242"/>
          <ac:spMkLst>
            <pc:docMk/>
            <pc:sldMk cId="1642528602" sldId="562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5:13.835" v="241" actId="1035"/>
          <ac:spMkLst>
            <pc:docMk/>
            <pc:sldMk cId="1642528602" sldId="562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BF710119-20BB-4D62-9C09-C938BC3B7BD4}" dt="2021-09-15T19:36:14.924" v="271"/>
        <pc:sldMkLst>
          <pc:docMk/>
          <pc:sldMk cId="386989200" sldId="563"/>
        </pc:sldMkLst>
        <pc:spChg chg="mod">
          <ac:chgData name="Henk Verelst" userId="66b8d714-17cf-46f6-b52d-443166861d86" providerId="ADAL" clId="{BF710119-20BB-4D62-9C09-C938BC3B7BD4}" dt="2021-09-15T19:36:14.924" v="271"/>
          <ac:spMkLst>
            <pc:docMk/>
            <pc:sldMk cId="386989200" sldId="563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6:07.817" v="270" actId="1035"/>
          <ac:spMkLst>
            <pc:docMk/>
            <pc:sldMk cId="386989200" sldId="563"/>
            <ac:spMk id="5" creationId="{3A04044F-0FC8-4F1F-8B3A-8501E3EC2429}"/>
          </ac:spMkLst>
        </pc:spChg>
      </pc:sldChg>
      <pc:sldChg chg="add del">
        <pc:chgData name="Henk Verelst" userId="66b8d714-17cf-46f6-b52d-443166861d86" providerId="ADAL" clId="{BF710119-20BB-4D62-9C09-C938BC3B7BD4}" dt="2021-09-15T19:38:05.868" v="291"/>
        <pc:sldMkLst>
          <pc:docMk/>
          <pc:sldMk cId="893747999" sldId="564"/>
        </pc:sldMkLst>
      </pc:sldChg>
      <pc:sldChg chg="addSp delSp modSp add mod">
        <pc:chgData name="Henk Verelst" userId="66b8d714-17cf-46f6-b52d-443166861d86" providerId="ADAL" clId="{BF710119-20BB-4D62-9C09-C938BC3B7BD4}" dt="2021-09-15T19:38:57.071" v="349" actId="20577"/>
        <pc:sldMkLst>
          <pc:docMk/>
          <pc:sldMk cId="976547065" sldId="564"/>
        </pc:sldMkLst>
        <pc:spChg chg="mod">
          <ac:chgData name="Henk Verelst" userId="66b8d714-17cf-46f6-b52d-443166861d86" providerId="ADAL" clId="{BF710119-20BB-4D62-9C09-C938BC3B7BD4}" dt="2021-09-15T19:38:57.071" v="349" actId="20577"/>
          <ac:spMkLst>
            <pc:docMk/>
            <pc:sldMk cId="976547065" sldId="564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8:49.119" v="328" actId="1035"/>
          <ac:spMkLst>
            <pc:docMk/>
            <pc:sldMk cId="976547065" sldId="564"/>
            <ac:spMk id="5" creationId="{3A04044F-0FC8-4F1F-8B3A-8501E3EC2429}"/>
          </ac:spMkLst>
        </pc:spChg>
        <pc:spChg chg="add del mod">
          <ac:chgData name="Henk Verelst" userId="66b8d714-17cf-46f6-b52d-443166861d86" providerId="ADAL" clId="{BF710119-20BB-4D62-9C09-C938BC3B7BD4}" dt="2021-09-15T19:38:44.122" v="307"/>
          <ac:spMkLst>
            <pc:docMk/>
            <pc:sldMk cId="976547065" sldId="564"/>
            <ac:spMk id="6" creationId="{DC22A742-3D5E-40B9-83B6-40AF0209812F}"/>
          </ac:spMkLst>
        </pc:spChg>
      </pc:sldChg>
      <pc:sldChg chg="add del">
        <pc:chgData name="Henk Verelst" userId="66b8d714-17cf-46f6-b52d-443166861d86" providerId="ADAL" clId="{BF710119-20BB-4D62-9C09-C938BC3B7BD4}" dt="2021-09-15T19:38:05.597" v="290"/>
        <pc:sldMkLst>
          <pc:docMk/>
          <pc:sldMk cId="3665830512" sldId="565"/>
        </pc:sldMkLst>
      </pc:sldChg>
      <pc:sldMasterChg chg="del delSldLayout">
        <pc:chgData name="Henk Verelst" userId="66b8d714-17cf-46f6-b52d-443166861d86" providerId="ADAL" clId="{BF710119-20BB-4D62-9C09-C938BC3B7BD4}" dt="2021-09-15T19:39:26.552" v="352" actId="700"/>
        <pc:sldMasterMkLst>
          <pc:docMk/>
          <pc:sldMasterMk cId="4012676150" sldId="2147483701"/>
        </pc:sldMasterMkLst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62767404" sldId="214748370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82426012" sldId="214748370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98661612" sldId="214748370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69666628" sldId="214748370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095126062" sldId="2147483706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820317342" sldId="2147483707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15761119" sldId="2147483708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027983692" sldId="2147483709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528770622" sldId="2147483710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842834327" sldId="2147483711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614641614" sldId="214748371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48269798" sldId="214748371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8342132" sldId="214748371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722280323" sldId="214748371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990114429" sldId="2147483716"/>
          </pc:sldLayoutMkLst>
        </pc:sldLayoutChg>
      </pc:sldMasterChg>
      <pc:sldMasterChg chg="modTransition addSldLayout delSldLayout modSldLayout">
        <pc:chgData name="Henk Verelst" userId="66b8d714-17cf-46f6-b52d-443166861d86" providerId="ADAL" clId="{BF710119-20BB-4D62-9C09-C938BC3B7BD4}" dt="2021-09-15T19:38:36.724" v="300" actId="47"/>
        <pc:sldMasterMkLst>
          <pc:docMk/>
          <pc:sldMasterMk cId="3193675438" sldId="2147483717"/>
        </pc:sldMasterMkLst>
        <pc:sldLayoutChg chg="delSp">
          <pc:chgData name="Henk Verelst" userId="66b8d714-17cf-46f6-b52d-443166861d86" providerId="ADAL" clId="{BF710119-20BB-4D62-9C09-C938BC3B7BD4}" dt="2021-09-15T19:31:43.949" v="0"/>
          <pc:sldLayoutMkLst>
            <pc:docMk/>
            <pc:sldMasterMk cId="3193675438" sldId="2147483717"/>
            <pc:sldLayoutMk cId="1390915379" sldId="2147483719"/>
          </pc:sldLayoutMkLst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1390915379" sldId="2147483719"/>
              <ac:picMk id="4" creationId="{00000000-0000-0000-0000-000000000000}"/>
            </ac:picMkLst>
          </pc:picChg>
        </pc:sldLayoutChg>
        <pc:sldLayoutChg chg="delSp add del">
          <pc:chgData name="Henk Verelst" userId="66b8d714-17cf-46f6-b52d-443166861d86" providerId="ADAL" clId="{BF710119-20BB-4D62-9C09-C938BC3B7BD4}" dt="2021-09-15T19:38:36.724" v="300" actId="47"/>
          <pc:sldLayoutMkLst>
            <pc:docMk/>
            <pc:sldMasterMk cId="3193675438" sldId="2147483717"/>
            <pc:sldLayoutMk cId="2990724837" sldId="2147483720"/>
          </pc:sldLayoutMkLst>
          <pc:spChg chg="del">
            <ac:chgData name="Henk Verelst" userId="66b8d714-17cf-46f6-b52d-443166861d86" providerId="ADAL" clId="{BF710119-20BB-4D62-9C09-C938BC3B7BD4}" dt="2021-09-15T19:31:43.949" v="0"/>
            <ac:spMkLst>
              <pc:docMk/>
              <pc:sldMasterMk cId="3193675438" sldId="2147483717"/>
              <pc:sldLayoutMk cId="2990724837" sldId="2147483720"/>
              <ac:spMk id="4" creationId="{00000000-0000-0000-0000-000000000000}"/>
            </ac:spMkLst>
          </pc:spChg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2990724837" sldId="2147483720"/>
              <ac:picMk id="7" creationId="{00000000-0000-0000-0000-000000000000}"/>
            </ac:picMkLst>
          </pc:picChg>
        </pc:sldLayoutChg>
      </pc:sldMasterChg>
    </pc:docChg>
  </pc:docChgLst>
  <pc:docChgLst>
    <pc:chgData name="Henk Verelst" userId="9229dd2c8e7cd7fb" providerId="LiveId" clId="{EA0B9F16-FBDD-44DD-9F18-A74CC62C674A}"/>
    <pc:docChg chg="undo custSel addSld delSld modSld sldOrd">
      <pc:chgData name="Henk Verelst" userId="9229dd2c8e7cd7fb" providerId="LiveId" clId="{EA0B9F16-FBDD-44DD-9F18-A74CC62C674A}" dt="2020-09-20T19:35:37.111" v="3127" actId="478"/>
      <pc:docMkLst>
        <pc:docMk/>
      </pc:docMkLst>
      <pc:sldChg chg="addSp delSp modSp">
        <pc:chgData name="Henk Verelst" userId="9229dd2c8e7cd7fb" providerId="LiveId" clId="{EA0B9F16-FBDD-44DD-9F18-A74CC62C674A}" dt="2020-09-19T19:49:41.955" v="5" actId="1076"/>
        <pc:sldMkLst>
          <pc:docMk/>
          <pc:sldMk cId="0" sldId="273"/>
        </pc:sldMkLst>
        <pc:spChg chg="del">
          <ac:chgData name="Henk Verelst" userId="9229dd2c8e7cd7fb" providerId="LiveId" clId="{EA0B9F16-FBDD-44DD-9F18-A74CC62C674A}" dt="2020-09-19T19:49:33.563" v="3"/>
          <ac:spMkLst>
            <pc:docMk/>
            <pc:sldMk cId="0" sldId="273"/>
            <ac:spMk id="9" creationId="{1DA9369D-5A1B-4628-BD50-38BA9E1B9B76}"/>
          </ac:spMkLst>
        </pc:spChg>
        <pc:picChg chg="add mod">
          <ac:chgData name="Henk Verelst" userId="9229dd2c8e7cd7fb" providerId="LiveId" clId="{EA0B9F16-FBDD-44DD-9F18-A74CC62C674A}" dt="2020-09-19T19:49:41.955" v="5" actId="1076"/>
          <ac:picMkLst>
            <pc:docMk/>
            <pc:sldMk cId="0" sldId="273"/>
            <ac:picMk id="6" creationId="{B3CD4206-B820-471A-8392-D8AAC8092367}"/>
          </ac:picMkLst>
        </pc:picChg>
      </pc:sldChg>
      <pc:sldChg chg="modSp">
        <pc:chgData name="Henk Verelst" userId="9229dd2c8e7cd7fb" providerId="LiveId" clId="{EA0B9F16-FBDD-44DD-9F18-A74CC62C674A}" dt="2020-09-19T19:52:44.033" v="35" actId="1076"/>
        <pc:sldMkLst>
          <pc:docMk/>
          <pc:sldMk cId="0" sldId="274"/>
        </pc:sldMkLst>
        <pc:spChg chg="mod">
          <ac:chgData name="Henk Verelst" userId="9229dd2c8e7cd7fb" providerId="LiveId" clId="{EA0B9F16-FBDD-44DD-9F18-A74CC62C674A}" dt="2020-09-19T19:52:42.326" v="34" actId="14100"/>
          <ac:spMkLst>
            <pc:docMk/>
            <pc:sldMk cId="0" sldId="274"/>
            <ac:spMk id="4" creationId="{00000000-0000-0000-0000-000000000000}"/>
          </ac:spMkLst>
        </pc:spChg>
        <pc:picChg chg="mod">
          <ac:chgData name="Henk Verelst" userId="9229dd2c8e7cd7fb" providerId="LiveId" clId="{EA0B9F16-FBDD-44DD-9F18-A74CC62C674A}" dt="2020-09-19T19:52:44.033" v="35" actId="1076"/>
          <ac:picMkLst>
            <pc:docMk/>
            <pc:sldMk cId="0" sldId="274"/>
            <ac:picMk id="2" creationId="{7B8EEC17-C97E-4E04-A48F-E98448FAAC76}"/>
          </ac:picMkLst>
        </pc:picChg>
      </pc:sldChg>
      <pc:sldChg chg="addSp delSp modSp">
        <pc:chgData name="Henk Verelst" userId="9229dd2c8e7cd7fb" providerId="LiveId" clId="{EA0B9F16-FBDD-44DD-9F18-A74CC62C674A}" dt="2020-09-19T20:00:19.533" v="64" actId="1076"/>
        <pc:sldMkLst>
          <pc:docMk/>
          <pc:sldMk cId="0" sldId="275"/>
        </pc:sldMkLst>
        <pc:picChg chg="del">
          <ac:chgData name="Henk Verelst" userId="9229dd2c8e7cd7fb" providerId="LiveId" clId="{EA0B9F16-FBDD-44DD-9F18-A74CC62C674A}" dt="2020-09-19T20:00:11.826" v="60" actId="478"/>
          <ac:picMkLst>
            <pc:docMk/>
            <pc:sldMk cId="0" sldId="275"/>
            <ac:picMk id="2" creationId="{010A6587-FBBA-478B-81B1-9B8A3361451C}"/>
          </ac:picMkLst>
        </pc:picChg>
        <pc:picChg chg="add mod">
          <ac:chgData name="Henk Verelst" userId="9229dd2c8e7cd7fb" providerId="LiveId" clId="{EA0B9F16-FBDD-44DD-9F18-A74CC62C674A}" dt="2020-09-19T20:00:19.533" v="64" actId="1076"/>
          <ac:picMkLst>
            <pc:docMk/>
            <pc:sldMk cId="0" sldId="275"/>
            <ac:picMk id="5" creationId="{F027DD0D-4415-43F2-9A4D-34B2BD4AE745}"/>
          </ac:picMkLst>
        </pc:picChg>
      </pc:sldChg>
      <pc:sldChg chg="modSp">
        <pc:chgData name="Henk Verelst" userId="9229dd2c8e7cd7fb" providerId="LiveId" clId="{EA0B9F16-FBDD-44DD-9F18-A74CC62C674A}" dt="2020-09-19T20:06:21.351" v="125" actId="20577"/>
        <pc:sldMkLst>
          <pc:docMk/>
          <pc:sldMk cId="0" sldId="279"/>
        </pc:sldMkLst>
        <pc:spChg chg="mod">
          <ac:chgData name="Henk Verelst" userId="9229dd2c8e7cd7fb" providerId="LiveId" clId="{EA0B9F16-FBDD-44DD-9F18-A74CC62C674A}" dt="2020-09-19T20:06:21.351" v="125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modSp ord modAnim">
        <pc:chgData name="Henk Verelst" userId="9229dd2c8e7cd7fb" providerId="LiveId" clId="{EA0B9F16-FBDD-44DD-9F18-A74CC62C674A}" dt="2020-09-19T20:41:23.211" v="313" actId="1076"/>
        <pc:sldMkLst>
          <pc:docMk/>
          <pc:sldMk cId="0" sldId="286"/>
        </pc:sldMkLst>
        <pc:spChg chg="mod">
          <ac:chgData name="Henk Verelst" userId="9229dd2c8e7cd7fb" providerId="LiveId" clId="{EA0B9F16-FBDD-44DD-9F18-A74CC62C674A}" dt="2020-09-19T20:40:27.023" v="311" actId="579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EA0B9F16-FBDD-44DD-9F18-A74CC62C674A}" dt="2020-09-19T20:38:51.798" v="208" actId="20577"/>
          <ac:spMkLst>
            <pc:docMk/>
            <pc:sldMk cId="0" sldId="286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41:23.211" v="313" actId="1076"/>
          <ac:picMkLst>
            <pc:docMk/>
            <pc:sldMk cId="0" sldId="286"/>
            <ac:picMk id="2" creationId="{B0CDD218-42FC-4EC7-A0FC-0D07C59ABC6E}"/>
          </ac:picMkLst>
        </pc:picChg>
      </pc:sldChg>
      <pc:sldChg chg="addSp delSp modSp">
        <pc:chgData name="Henk Verelst" userId="9229dd2c8e7cd7fb" providerId="LiveId" clId="{EA0B9F16-FBDD-44DD-9F18-A74CC62C674A}" dt="2020-09-19T19:48:54.951" v="2" actId="1076"/>
        <pc:sldMkLst>
          <pc:docMk/>
          <pc:sldMk cId="1644304051" sldId="318"/>
        </pc:sldMkLst>
        <pc:picChg chg="del">
          <ac:chgData name="Henk Verelst" userId="9229dd2c8e7cd7fb" providerId="LiveId" clId="{EA0B9F16-FBDD-44DD-9F18-A74CC62C674A}" dt="2020-09-19T19:48:50.203" v="0" actId="478"/>
          <ac:picMkLst>
            <pc:docMk/>
            <pc:sldMk cId="1644304051" sldId="318"/>
            <ac:picMk id="2" creationId="{34174A67-FC25-4B3E-8DBB-808F8313D0A3}"/>
          </ac:picMkLst>
        </pc:picChg>
        <pc:picChg chg="add mod">
          <ac:chgData name="Henk Verelst" userId="9229dd2c8e7cd7fb" providerId="LiveId" clId="{EA0B9F16-FBDD-44DD-9F18-A74CC62C674A}" dt="2020-09-19T19:48:54.951" v="2" actId="1076"/>
          <ac:picMkLst>
            <pc:docMk/>
            <pc:sldMk cId="1644304051" sldId="318"/>
            <ac:picMk id="6" creationId="{DFA8F412-3203-49A6-A270-88C349EA86F0}"/>
          </ac:picMkLst>
        </pc:picChg>
      </pc:sldChg>
      <pc:sldChg chg="modSp">
        <pc:chgData name="Henk Verelst" userId="9229dd2c8e7cd7fb" providerId="LiveId" clId="{EA0B9F16-FBDD-44DD-9F18-A74CC62C674A}" dt="2020-09-19T19:54:03.960" v="41" actId="14100"/>
        <pc:sldMkLst>
          <pc:docMk/>
          <pc:sldMk cId="1297354221" sldId="327"/>
        </pc:sldMkLst>
        <pc:spChg chg="mod">
          <ac:chgData name="Henk Verelst" userId="9229dd2c8e7cd7fb" providerId="LiveId" clId="{EA0B9F16-FBDD-44DD-9F18-A74CC62C674A}" dt="2020-09-19T19:54:03.960" v="41" actId="14100"/>
          <ac:spMkLst>
            <pc:docMk/>
            <pc:sldMk cId="1297354221" sldId="327"/>
            <ac:spMk id="7" creationId="{F7668403-9EA1-47D6-AC7C-CA43E1077CB7}"/>
          </ac:spMkLst>
        </pc:spChg>
        <pc:picChg chg="mod">
          <ac:chgData name="Henk Verelst" userId="9229dd2c8e7cd7fb" providerId="LiveId" clId="{EA0B9F16-FBDD-44DD-9F18-A74CC62C674A}" dt="2020-09-19T19:52:58.812" v="39" actId="1076"/>
          <ac:picMkLst>
            <pc:docMk/>
            <pc:sldMk cId="1297354221" sldId="327"/>
            <ac:picMk id="6" creationId="{EA5DB4E3-1B6C-4B17-B0DE-4ACC61E21558}"/>
          </ac:picMkLst>
        </pc:picChg>
      </pc:sldChg>
      <pc:sldChg chg="addSp delSp modSp">
        <pc:chgData name="Henk Verelst" userId="9229dd2c8e7cd7fb" providerId="LiveId" clId="{EA0B9F16-FBDD-44DD-9F18-A74CC62C674A}" dt="2020-09-19T19:54:56.025" v="47" actId="14100"/>
        <pc:sldMkLst>
          <pc:docMk/>
          <pc:sldMk cId="1368433869" sldId="328"/>
        </pc:sldMkLst>
        <pc:spChg chg="add mod">
          <ac:chgData name="Henk Verelst" userId="9229dd2c8e7cd7fb" providerId="LiveId" clId="{EA0B9F16-FBDD-44DD-9F18-A74CC62C674A}" dt="2020-09-19T19:54:38.426" v="43" actId="478"/>
          <ac:spMkLst>
            <pc:docMk/>
            <pc:sldMk cId="1368433869" sldId="328"/>
            <ac:spMk id="3" creationId="{25BCE31B-FA83-4D44-A866-882DB6A55C7B}"/>
          </ac:spMkLst>
        </pc:spChg>
        <pc:spChg chg="mod">
          <ac:chgData name="Henk Verelst" userId="9229dd2c8e7cd7fb" providerId="LiveId" clId="{EA0B9F16-FBDD-44DD-9F18-A74CC62C674A}" dt="2020-09-19T19:54:56.025" v="47" actId="14100"/>
          <ac:spMkLst>
            <pc:docMk/>
            <pc:sldMk cId="1368433869" sldId="328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4:48.288" v="46" actId="1076"/>
          <ac:picMkLst>
            <pc:docMk/>
            <pc:sldMk cId="1368433869" sldId="328"/>
            <ac:picMk id="6" creationId="{A2F64770-5897-417C-87AD-15CFD5DC02E9}"/>
          </ac:picMkLst>
        </pc:picChg>
        <pc:picChg chg="del">
          <ac:chgData name="Henk Verelst" userId="9229dd2c8e7cd7fb" providerId="LiveId" clId="{EA0B9F16-FBDD-44DD-9F18-A74CC62C674A}" dt="2020-09-19T19:54:38.426" v="43" actId="478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">
        <pc:chgData name="Henk Verelst" userId="9229dd2c8e7cd7fb" providerId="LiveId" clId="{EA0B9F16-FBDD-44DD-9F18-A74CC62C674A}" dt="2020-09-19T20:01:12.372" v="69" actId="1076"/>
        <pc:sldMkLst>
          <pc:docMk/>
          <pc:sldMk cId="2020606273" sldId="329"/>
        </pc:sldMkLst>
        <pc:picChg chg="add mod">
          <ac:chgData name="Henk Verelst" userId="9229dd2c8e7cd7fb" providerId="LiveId" clId="{EA0B9F16-FBDD-44DD-9F18-A74CC62C674A}" dt="2020-09-19T20:01:12.372" v="69" actId="1076"/>
          <ac:picMkLst>
            <pc:docMk/>
            <pc:sldMk cId="2020606273" sldId="329"/>
            <ac:picMk id="2" creationId="{43A18E7F-5821-4872-9D7B-F865464DBE26}"/>
          </ac:picMkLst>
        </pc:picChg>
        <pc:picChg chg="del">
          <ac:chgData name="Henk Verelst" userId="9229dd2c8e7cd7fb" providerId="LiveId" clId="{EA0B9F16-FBDD-44DD-9F18-A74CC62C674A}" dt="2020-09-19T20:00:47.640" v="65" actId="478"/>
          <ac:picMkLst>
            <pc:docMk/>
            <pc:sldMk cId="2020606273" sldId="329"/>
            <ac:picMk id="8" creationId="{1E70F800-C5A2-4EA9-9918-5E858440760C}"/>
          </ac:picMkLst>
        </pc:picChg>
      </pc:sldChg>
      <pc:sldChg chg="addSp modSp del">
        <pc:chgData name="Henk Verelst" userId="9229dd2c8e7cd7fb" providerId="LiveId" clId="{EA0B9F16-FBDD-44DD-9F18-A74CC62C674A}" dt="2020-09-19T20:05:41.124" v="78" actId="47"/>
        <pc:sldMkLst>
          <pc:docMk/>
          <pc:sldMk cId="259802241" sldId="332"/>
        </pc:sldMkLst>
        <pc:picChg chg="add mod">
          <ac:chgData name="Henk Verelst" userId="9229dd2c8e7cd7fb" providerId="LiveId" clId="{EA0B9F16-FBDD-44DD-9F18-A74CC62C674A}" dt="2020-09-19T20:02:50.745" v="77" actId="1076"/>
          <ac:picMkLst>
            <pc:docMk/>
            <pc:sldMk cId="259802241" sldId="332"/>
            <ac:picMk id="4" creationId="{4F14B3AD-877D-4C0B-9EDF-E835F116E373}"/>
          </ac:picMkLst>
        </pc:picChg>
        <pc:picChg chg="mod">
          <ac:chgData name="Henk Verelst" userId="9229dd2c8e7cd7fb" providerId="LiveId" clId="{EA0B9F16-FBDD-44DD-9F18-A74CC62C674A}" dt="2020-09-19T20:02:46.438" v="76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addSp delSp modSp">
        <pc:chgData name="Henk Verelst" userId="9229dd2c8e7cd7fb" providerId="LiveId" clId="{EA0B9F16-FBDD-44DD-9F18-A74CC62C674A}" dt="2020-09-19T19:50:55.286" v="13" actId="1076"/>
        <pc:sldMkLst>
          <pc:docMk/>
          <pc:sldMk cId="3092274444" sldId="340"/>
        </pc:sldMkLst>
        <pc:spChg chg="add mod">
          <ac:chgData name="Henk Verelst" userId="9229dd2c8e7cd7fb" providerId="LiveId" clId="{EA0B9F16-FBDD-44DD-9F18-A74CC62C674A}" dt="2020-09-19T19:49:45.464" v="6" actId="478"/>
          <ac:spMkLst>
            <pc:docMk/>
            <pc:sldMk cId="3092274444" sldId="340"/>
            <ac:spMk id="3" creationId="{D9EE519E-5243-4382-9453-0F7996BB9D70}"/>
          </ac:spMkLst>
        </pc:spChg>
        <pc:picChg chg="del">
          <ac:chgData name="Henk Verelst" userId="9229dd2c8e7cd7fb" providerId="LiveId" clId="{EA0B9F16-FBDD-44DD-9F18-A74CC62C674A}" dt="2020-09-19T19:49:45.464" v="6" actId="478"/>
          <ac:picMkLst>
            <pc:docMk/>
            <pc:sldMk cId="3092274444" sldId="340"/>
            <ac:picMk id="6" creationId="{AE0CF9EF-CB23-4B6E-8464-8F4D37616412}"/>
          </ac:picMkLst>
        </pc:picChg>
        <pc:picChg chg="add mod">
          <ac:chgData name="Henk Verelst" userId="9229dd2c8e7cd7fb" providerId="LiveId" clId="{EA0B9F16-FBDD-44DD-9F18-A74CC62C674A}" dt="2020-09-19T19:50:55.286" v="13" actId="1076"/>
          <ac:picMkLst>
            <pc:docMk/>
            <pc:sldMk cId="3092274444" sldId="340"/>
            <ac:picMk id="7" creationId="{8CEDBAFE-FE65-412E-A82C-CCBF4AB351D1}"/>
          </ac:picMkLst>
        </pc:picChg>
      </pc:sldChg>
      <pc:sldChg chg="addSp delSp modSp">
        <pc:chgData name="Henk Verelst" userId="9229dd2c8e7cd7fb" providerId="LiveId" clId="{EA0B9F16-FBDD-44DD-9F18-A74CC62C674A}" dt="2020-09-19T19:51:48.642" v="24" actId="14100"/>
        <pc:sldMkLst>
          <pc:docMk/>
          <pc:sldMk cId="1779106794" sldId="342"/>
        </pc:sldMkLst>
        <pc:spChg chg="add mod">
          <ac:chgData name="Henk Verelst" userId="9229dd2c8e7cd7fb" providerId="LiveId" clId="{EA0B9F16-FBDD-44DD-9F18-A74CC62C674A}" dt="2020-09-19T19:51:04.450" v="14" actId="478"/>
          <ac:spMkLst>
            <pc:docMk/>
            <pc:sldMk cId="1779106794" sldId="342"/>
            <ac:spMk id="3" creationId="{56E18F9A-3FB7-4E1D-BCA8-25D2B7122B70}"/>
          </ac:spMkLst>
        </pc:spChg>
        <pc:spChg chg="mod">
          <ac:chgData name="Henk Verelst" userId="9229dd2c8e7cd7fb" providerId="LiveId" clId="{EA0B9F16-FBDD-44DD-9F18-A74CC62C674A}" dt="2020-09-19T19:51:48.642" v="24" actId="14100"/>
          <ac:spMkLst>
            <pc:docMk/>
            <pc:sldMk cId="1779106794" sldId="342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1:35.275" v="23" actId="1076"/>
          <ac:picMkLst>
            <pc:docMk/>
            <pc:sldMk cId="1779106794" sldId="342"/>
            <ac:picMk id="7" creationId="{B54C06B0-D2E6-4EB0-9676-4803BFE332E9}"/>
          </ac:picMkLst>
        </pc:picChg>
        <pc:picChg chg="del">
          <ac:chgData name="Henk Verelst" userId="9229dd2c8e7cd7fb" providerId="LiveId" clId="{EA0B9F16-FBDD-44DD-9F18-A74CC62C674A}" dt="2020-09-19T19:51:04.450" v="14" actId="478"/>
          <ac:picMkLst>
            <pc:docMk/>
            <pc:sldMk cId="1779106794" sldId="342"/>
            <ac:picMk id="8" creationId="{51742F17-C107-4CD0-A2FE-D5AF0B539BA5}"/>
          </ac:picMkLst>
        </pc:picChg>
      </pc:sldChg>
      <pc:sldChg chg="addSp modSp">
        <pc:chgData name="Henk Verelst" userId="9229dd2c8e7cd7fb" providerId="LiveId" clId="{EA0B9F16-FBDD-44DD-9F18-A74CC62C674A}" dt="2020-09-20T18:12:51.778" v="1667" actId="20577"/>
        <pc:sldMkLst>
          <pc:docMk/>
          <pc:sldMk cId="4107752654" sldId="347"/>
        </pc:sldMkLst>
        <pc:spChg chg="mod">
          <ac:chgData name="Henk Verelst" userId="9229dd2c8e7cd7fb" providerId="LiveId" clId="{EA0B9F16-FBDD-44DD-9F18-A74CC62C674A}" dt="2020-09-20T18:12:51.778" v="1667" actId="20577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20T18:12:46.333" v="1658"/>
          <ac:spMkLst>
            <pc:docMk/>
            <pc:sldMk cId="4107752654" sldId="347"/>
            <ac:spMk id="11" creationId="{A7508426-BCBA-4C94-AC6C-48B0440E005C}"/>
          </ac:spMkLst>
        </pc:spChg>
        <pc:spChg chg="add mod">
          <ac:chgData name="Henk Verelst" userId="9229dd2c8e7cd7fb" providerId="LiveId" clId="{EA0B9F16-FBDD-44DD-9F18-A74CC62C674A}" dt="2020-09-19T20:17:57.467" v="161" actId="1036"/>
          <ac:spMkLst>
            <pc:docMk/>
            <pc:sldMk cId="4107752654" sldId="347"/>
            <ac:spMk id="12" creationId="{3AE9099F-9964-4200-B945-749407F70202}"/>
          </ac:spMkLst>
        </pc:spChg>
      </pc:sldChg>
      <pc:sldChg chg="addSp delSp modSp add">
        <pc:chgData name="Henk Verelst" userId="9229dd2c8e7cd7fb" providerId="LiveId" clId="{EA0B9F16-FBDD-44DD-9F18-A74CC62C674A}" dt="2020-09-19T19:52:23.046" v="31" actId="1076"/>
        <pc:sldMkLst>
          <pc:docMk/>
          <pc:sldMk cId="3964272553" sldId="368"/>
        </pc:sldMkLst>
        <pc:picChg chg="add mod">
          <ac:chgData name="Henk Verelst" userId="9229dd2c8e7cd7fb" providerId="LiveId" clId="{EA0B9F16-FBDD-44DD-9F18-A74CC62C674A}" dt="2020-09-19T19:52:23.046" v="31" actId="1076"/>
          <ac:picMkLst>
            <pc:docMk/>
            <pc:sldMk cId="3964272553" sldId="368"/>
            <ac:picMk id="6" creationId="{4E040047-784F-4EDF-99C7-1317F77552E5}"/>
          </ac:picMkLst>
        </pc:picChg>
        <pc:picChg chg="del">
          <ac:chgData name="Henk Verelst" userId="9229dd2c8e7cd7fb" providerId="LiveId" clId="{EA0B9F16-FBDD-44DD-9F18-A74CC62C674A}" dt="2020-09-19T19:52:04.716" v="26" actId="478"/>
          <ac:picMkLst>
            <pc:docMk/>
            <pc:sldMk cId="3964272553" sldId="368"/>
            <ac:picMk id="7" creationId="{B54C06B0-D2E6-4EB0-9676-4803BFE332E9}"/>
          </ac:picMkLst>
        </pc:picChg>
      </pc:sldChg>
      <pc:sldChg chg="addSp delSp modSp add">
        <pc:chgData name="Henk Verelst" userId="9229dd2c8e7cd7fb" providerId="LiveId" clId="{EA0B9F16-FBDD-44DD-9F18-A74CC62C674A}" dt="2020-09-19T19:56:58.399" v="57" actId="1076"/>
        <pc:sldMkLst>
          <pc:docMk/>
          <pc:sldMk cId="3645231489" sldId="369"/>
        </pc:sldMkLst>
        <pc:spChg chg="add mod">
          <ac:chgData name="Henk Verelst" userId="9229dd2c8e7cd7fb" providerId="LiveId" clId="{EA0B9F16-FBDD-44DD-9F18-A74CC62C674A}" dt="2020-09-19T19:56:01.566" v="48" actId="478"/>
          <ac:spMkLst>
            <pc:docMk/>
            <pc:sldMk cId="3645231489" sldId="369"/>
            <ac:spMk id="3" creationId="{6A23A304-C4C9-4D9B-B886-6B00CDF14381}"/>
          </ac:spMkLst>
        </pc:spChg>
        <pc:spChg chg="mod">
          <ac:chgData name="Henk Verelst" userId="9229dd2c8e7cd7fb" providerId="LiveId" clId="{EA0B9F16-FBDD-44DD-9F18-A74CC62C674A}" dt="2020-09-19T19:56:21.419" v="52" actId="14100"/>
          <ac:spMkLst>
            <pc:docMk/>
            <pc:sldMk cId="3645231489" sldId="369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6:58.399" v="57" actId="1076"/>
          <ac:picMkLst>
            <pc:docMk/>
            <pc:sldMk cId="3645231489" sldId="369"/>
            <ac:picMk id="6" creationId="{8293D486-D557-420E-BEA5-6BF78208F5C0}"/>
          </ac:picMkLst>
        </pc:picChg>
        <pc:picChg chg="del">
          <ac:chgData name="Henk Verelst" userId="9229dd2c8e7cd7fb" providerId="LiveId" clId="{EA0B9F16-FBDD-44DD-9F18-A74CC62C674A}" dt="2020-09-19T19:56:01.566" v="48" actId="478"/>
          <ac:picMkLst>
            <pc:docMk/>
            <pc:sldMk cId="3645231489" sldId="369"/>
            <ac:picMk id="14" creationId="{C68FDF73-1649-402C-8A16-0E2DB02C14C8}"/>
          </ac:picMkLst>
        </pc:picChg>
      </pc:sldChg>
      <pc:sldChg chg="modSp add">
        <pc:chgData name="Henk Verelst" userId="9229dd2c8e7cd7fb" providerId="LiveId" clId="{EA0B9F16-FBDD-44DD-9F18-A74CC62C674A}" dt="2020-09-19T20:38:34.886" v="191" actId="14861"/>
        <pc:sldMkLst>
          <pc:docMk/>
          <pc:sldMk cId="915689999" sldId="370"/>
        </pc:sldMkLst>
        <pc:spChg chg="mod">
          <ac:chgData name="Henk Verelst" userId="9229dd2c8e7cd7fb" providerId="LiveId" clId="{EA0B9F16-FBDD-44DD-9F18-A74CC62C674A}" dt="2020-09-19T20:38:30.635" v="190" actId="14861"/>
          <ac:spMkLst>
            <pc:docMk/>
            <pc:sldMk cId="915689999" sldId="370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19T20:38:34.886" v="191" actId="14861"/>
          <ac:spMkLst>
            <pc:docMk/>
            <pc:sldMk cId="915689999" sldId="370"/>
            <ac:spMk id="11" creationId="{A7508426-BCBA-4C94-AC6C-48B0440E005C}"/>
          </ac:spMkLst>
        </pc:spChg>
      </pc:sldChg>
      <pc:sldChg chg="add">
        <pc:chgData name="Henk Verelst" userId="9229dd2c8e7cd7fb" providerId="LiveId" clId="{EA0B9F16-FBDD-44DD-9F18-A74CC62C674A}" dt="2020-09-19T20:38:40.788" v="192"/>
        <pc:sldMkLst>
          <pc:docMk/>
          <pc:sldMk cId="3503887721" sldId="371"/>
        </pc:sldMkLst>
      </pc:sldChg>
      <pc:sldChg chg="addSp delSp modSp add modAnim">
        <pc:chgData name="Henk Verelst" userId="9229dd2c8e7cd7fb" providerId="LiveId" clId="{EA0B9F16-FBDD-44DD-9F18-A74CC62C674A}" dt="2020-09-19T20:58:04.536" v="476" actId="20577"/>
        <pc:sldMkLst>
          <pc:docMk/>
          <pc:sldMk cId="2956161143" sldId="372"/>
        </pc:sldMkLst>
        <pc:spChg chg="mod">
          <ac:chgData name="Henk Verelst" userId="9229dd2c8e7cd7fb" providerId="LiveId" clId="{EA0B9F16-FBDD-44DD-9F18-A74CC62C674A}" dt="2020-09-19T20:58:04.536" v="476" actId="20577"/>
          <ac:spMkLst>
            <pc:docMk/>
            <pc:sldMk cId="2956161143" sldId="37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0:56:52.658" v="315" actId="478"/>
          <ac:picMkLst>
            <pc:docMk/>
            <pc:sldMk cId="2956161143" sldId="372"/>
            <ac:picMk id="2" creationId="{B0CDD218-42FC-4EC7-A0FC-0D07C59ABC6E}"/>
          </ac:picMkLst>
        </pc:picChg>
        <pc:picChg chg="add mod">
          <ac:chgData name="Henk Verelst" userId="9229dd2c8e7cd7fb" providerId="LiveId" clId="{EA0B9F16-FBDD-44DD-9F18-A74CC62C674A}" dt="2020-09-19T20:57:07.047" v="317" actId="1076"/>
          <ac:picMkLst>
            <pc:docMk/>
            <pc:sldMk cId="2956161143" sldId="372"/>
            <ac:picMk id="6" creationId="{9F1337F4-A238-4A5A-B621-505CEF01DFE1}"/>
          </ac:picMkLst>
        </pc:picChg>
      </pc:sldChg>
      <pc:sldChg chg="addSp delSp modSp add">
        <pc:chgData name="Henk Verelst" userId="9229dd2c8e7cd7fb" providerId="LiveId" clId="{EA0B9F16-FBDD-44DD-9F18-A74CC62C674A}" dt="2020-09-19T20:59:50.824" v="546" actId="1076"/>
        <pc:sldMkLst>
          <pc:docMk/>
          <pc:sldMk cId="1958158590" sldId="373"/>
        </pc:sldMkLst>
        <pc:spChg chg="mod">
          <ac:chgData name="Henk Verelst" userId="9229dd2c8e7cd7fb" providerId="LiveId" clId="{EA0B9F16-FBDD-44DD-9F18-A74CC62C674A}" dt="2020-09-19T20:58:45.088" v="535" actId="20577"/>
          <ac:spMkLst>
            <pc:docMk/>
            <pc:sldMk cId="1958158590" sldId="373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58:51.250" v="537" actId="1076"/>
          <ac:picMkLst>
            <pc:docMk/>
            <pc:sldMk cId="1958158590" sldId="373"/>
            <ac:picMk id="2" creationId="{CADB2F73-38F3-41AE-8290-82FB308DB814}"/>
          </ac:picMkLst>
        </pc:picChg>
        <pc:picChg chg="del">
          <ac:chgData name="Henk Verelst" userId="9229dd2c8e7cd7fb" providerId="LiveId" clId="{EA0B9F16-FBDD-44DD-9F18-A74CC62C674A}" dt="2020-09-19T20:58:12.937" v="478" actId="478"/>
          <ac:picMkLst>
            <pc:docMk/>
            <pc:sldMk cId="1958158590" sldId="373"/>
            <ac:picMk id="6" creationId="{9F1337F4-A238-4A5A-B621-505CEF01DFE1}"/>
          </ac:picMkLst>
        </pc:picChg>
        <pc:picChg chg="add mod modCrop">
          <ac:chgData name="Henk Verelst" userId="9229dd2c8e7cd7fb" providerId="LiveId" clId="{EA0B9F16-FBDD-44DD-9F18-A74CC62C674A}" dt="2020-09-19T20:59:50.824" v="546" actId="1076"/>
          <ac:picMkLst>
            <pc:docMk/>
            <pc:sldMk cId="1958158590" sldId="373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09:49.502" v="1054" actId="20577"/>
        <pc:sldMkLst>
          <pc:docMk/>
          <pc:sldMk cId="138474011" sldId="374"/>
        </pc:sldMkLst>
        <pc:spChg chg="mod">
          <ac:chgData name="Henk Verelst" userId="9229dd2c8e7cd7fb" providerId="LiveId" clId="{EA0B9F16-FBDD-44DD-9F18-A74CC62C674A}" dt="2020-09-20T17:09:49.502" v="1054" actId="20577"/>
          <ac:spMkLst>
            <pc:docMk/>
            <pc:sldMk cId="138474011" sldId="37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01:11.627" v="548" actId="478"/>
          <ac:picMkLst>
            <pc:docMk/>
            <pc:sldMk cId="138474011" sldId="374"/>
            <ac:picMk id="2" creationId="{CADB2F73-38F3-41AE-8290-82FB308DB814}"/>
          </ac:picMkLst>
        </pc:picChg>
        <pc:picChg chg="add mod modCrop">
          <ac:chgData name="Henk Verelst" userId="9229dd2c8e7cd7fb" providerId="LiveId" clId="{EA0B9F16-FBDD-44DD-9F18-A74CC62C674A}" dt="2020-09-19T21:34:54.254" v="738" actId="1038"/>
          <ac:picMkLst>
            <pc:docMk/>
            <pc:sldMk cId="138474011" sldId="374"/>
            <ac:picMk id="6" creationId="{687817C3-508E-4A2D-8E79-30E8A5B29AA9}"/>
          </ac:picMkLst>
        </pc:picChg>
        <pc:picChg chg="del">
          <ac:chgData name="Henk Verelst" userId="9229dd2c8e7cd7fb" providerId="LiveId" clId="{EA0B9F16-FBDD-44DD-9F18-A74CC62C674A}" dt="2020-09-19T21:01:13.224" v="549" actId="478"/>
          <ac:picMkLst>
            <pc:docMk/>
            <pc:sldMk cId="138474011" sldId="374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10:26.588" v="1081" actId="14100"/>
        <pc:sldMkLst>
          <pc:docMk/>
          <pc:sldMk cId="526929951" sldId="375"/>
        </pc:sldMkLst>
        <pc:spChg chg="mod">
          <ac:chgData name="Henk Verelst" userId="9229dd2c8e7cd7fb" providerId="LiveId" clId="{EA0B9F16-FBDD-44DD-9F18-A74CC62C674A}" dt="2020-09-20T17:10:21.689" v="1079" actId="20577"/>
          <ac:spMkLst>
            <pc:docMk/>
            <pc:sldMk cId="526929951" sldId="375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0:26.588" v="1081" actId="14100"/>
          <ac:picMkLst>
            <pc:docMk/>
            <pc:sldMk cId="526929951" sldId="375"/>
            <ac:picMk id="2" creationId="{4CE7C065-05F5-467D-8A71-5CDC5E85E22A}"/>
          </ac:picMkLst>
        </pc:picChg>
        <pc:picChg chg="del">
          <ac:chgData name="Henk Verelst" userId="9229dd2c8e7cd7fb" providerId="LiveId" clId="{EA0B9F16-FBDD-44DD-9F18-A74CC62C674A}" dt="2020-09-19T21:38:25.308" v="771" actId="478"/>
          <ac:picMkLst>
            <pc:docMk/>
            <pc:sldMk cId="526929951" sldId="375"/>
            <ac:picMk id="6" creationId="{687817C3-508E-4A2D-8E79-30E8A5B29AA9}"/>
          </ac:picMkLst>
        </pc:picChg>
      </pc:sldChg>
      <pc:sldChg chg="addSp delSp modSp add modAnim">
        <pc:chgData name="Henk Verelst" userId="9229dd2c8e7cd7fb" providerId="LiveId" clId="{EA0B9F16-FBDD-44DD-9F18-A74CC62C674A}" dt="2020-09-20T17:13:13.835" v="1104" actId="14100"/>
        <pc:sldMkLst>
          <pc:docMk/>
          <pc:sldMk cId="2576742198" sldId="376"/>
        </pc:sldMkLst>
        <pc:spChg chg="mod">
          <ac:chgData name="Henk Verelst" userId="9229dd2c8e7cd7fb" providerId="LiveId" clId="{EA0B9F16-FBDD-44DD-9F18-A74CC62C674A}" dt="2020-09-20T17:13:08.269" v="1102" actId="20577"/>
          <ac:spMkLst>
            <pc:docMk/>
            <pc:sldMk cId="2576742198" sldId="376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39:09.673" v="776" actId="478"/>
          <ac:picMkLst>
            <pc:docMk/>
            <pc:sldMk cId="2576742198" sldId="376"/>
            <ac:picMk id="2" creationId="{4CE7C065-05F5-467D-8A71-5CDC5E85E22A}"/>
          </ac:picMkLst>
        </pc:picChg>
        <pc:picChg chg="add mod">
          <ac:chgData name="Henk Verelst" userId="9229dd2c8e7cd7fb" providerId="LiveId" clId="{EA0B9F16-FBDD-44DD-9F18-A74CC62C674A}" dt="2020-09-20T17:13:13.835" v="1104" actId="14100"/>
          <ac:picMkLst>
            <pc:docMk/>
            <pc:sldMk cId="2576742198" sldId="376"/>
            <ac:picMk id="6" creationId="{72E30DE9-5938-4A1B-8093-B4A21D528F91}"/>
          </ac:picMkLst>
        </pc:picChg>
      </pc:sldChg>
      <pc:sldChg chg="addSp delSp modSp add modAnim">
        <pc:chgData name="Henk Verelst" userId="9229dd2c8e7cd7fb" providerId="LiveId" clId="{EA0B9F16-FBDD-44DD-9F18-A74CC62C674A}" dt="2020-09-20T17:13:41.882" v="1110" actId="1076"/>
        <pc:sldMkLst>
          <pc:docMk/>
          <pc:sldMk cId="3633750569" sldId="377"/>
        </pc:sldMkLst>
        <pc:spChg chg="mod">
          <ac:chgData name="Henk Verelst" userId="9229dd2c8e7cd7fb" providerId="LiveId" clId="{EA0B9F16-FBDD-44DD-9F18-A74CC62C674A}" dt="2020-09-20T17:13:30.637" v="1105"/>
          <ac:spMkLst>
            <pc:docMk/>
            <pc:sldMk cId="3633750569" sldId="377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3:41.882" v="1110" actId="1076"/>
          <ac:picMkLst>
            <pc:docMk/>
            <pc:sldMk cId="3633750569" sldId="377"/>
            <ac:picMk id="2" creationId="{77FE423E-BB71-4969-8ED9-9DC30AFB6142}"/>
          </ac:picMkLst>
        </pc:picChg>
        <pc:picChg chg="del">
          <ac:chgData name="Henk Verelst" userId="9229dd2c8e7cd7fb" providerId="LiveId" clId="{EA0B9F16-FBDD-44DD-9F18-A74CC62C674A}" dt="2020-09-19T23:29:56.418" v="783" actId="478"/>
          <ac:picMkLst>
            <pc:docMk/>
            <pc:sldMk cId="3633750569" sldId="377"/>
            <ac:picMk id="6" creationId="{72E30DE9-5938-4A1B-8093-B4A21D528F91}"/>
          </ac:picMkLst>
        </pc:picChg>
        <pc:picChg chg="add mod modCrop">
          <ac:chgData name="Henk Verelst" userId="9229dd2c8e7cd7fb" providerId="LiveId" clId="{EA0B9F16-FBDD-44DD-9F18-A74CC62C674A}" dt="2020-09-20T17:13:35.953" v="1107" actId="14100"/>
          <ac:picMkLst>
            <pc:docMk/>
            <pc:sldMk cId="3633750569" sldId="377"/>
            <ac:picMk id="7" creationId="{1DDB00B6-0C5D-4A8C-BCC0-D75F6E3572D2}"/>
          </ac:picMkLst>
        </pc:picChg>
      </pc:sldChg>
      <pc:sldChg chg="new del">
        <pc:chgData name="Henk Verelst" userId="9229dd2c8e7cd7fb" providerId="LiveId" clId="{EA0B9F16-FBDD-44DD-9F18-A74CC62C674A}" dt="2020-09-20T16:50:35.557" v="836" actId="680"/>
        <pc:sldMkLst>
          <pc:docMk/>
          <pc:sldMk cId="3721199741" sldId="378"/>
        </pc:sldMkLst>
      </pc:sldChg>
      <pc:sldChg chg="addSp delSp modSp add modAnim">
        <pc:chgData name="Henk Verelst" userId="9229dd2c8e7cd7fb" providerId="LiveId" clId="{EA0B9F16-FBDD-44DD-9F18-A74CC62C674A}" dt="2020-09-20T17:13:53.414" v="1112" actId="14100"/>
        <pc:sldMkLst>
          <pc:docMk/>
          <pc:sldMk cId="4074370365" sldId="378"/>
        </pc:sldMkLst>
        <pc:spChg chg="mod">
          <ac:chgData name="Henk Verelst" userId="9229dd2c8e7cd7fb" providerId="LiveId" clId="{EA0B9F16-FBDD-44DD-9F18-A74CC62C674A}" dt="2020-09-20T17:02:08.362" v="952" actId="14"/>
          <ac:spMkLst>
            <pc:docMk/>
            <pc:sldMk cId="4074370365" sldId="378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2" creationId="{77FE423E-BB71-4969-8ED9-9DC30AFB6142}"/>
          </ac:picMkLst>
        </pc:picChg>
        <pc:picChg chg="add mod modCrop">
          <ac:chgData name="Henk Verelst" userId="9229dd2c8e7cd7fb" providerId="LiveId" clId="{EA0B9F16-FBDD-44DD-9F18-A74CC62C674A}" dt="2020-09-20T16:53:27.232" v="932" actId="1076"/>
          <ac:picMkLst>
            <pc:docMk/>
            <pc:sldMk cId="4074370365" sldId="378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7" creationId="{1DDB00B6-0C5D-4A8C-BCC0-D75F6E3572D2}"/>
          </ac:picMkLst>
        </pc:picChg>
        <pc:picChg chg="add mod">
          <ac:chgData name="Henk Verelst" userId="9229dd2c8e7cd7fb" providerId="LiveId" clId="{EA0B9F16-FBDD-44DD-9F18-A74CC62C674A}" dt="2020-09-20T17:13:53.414" v="1112" actId="14100"/>
          <ac:picMkLst>
            <pc:docMk/>
            <pc:sldMk cId="4074370365" sldId="378"/>
            <ac:picMk id="8" creationId="{79688CDA-5F14-4525-9F6E-CB53D06B4F94}"/>
          </ac:picMkLst>
        </pc:picChg>
        <pc:cxnChg chg="add mod">
          <ac:chgData name="Henk Verelst" userId="9229dd2c8e7cd7fb" providerId="LiveId" clId="{EA0B9F16-FBDD-44DD-9F18-A74CC62C674A}" dt="2020-09-20T17:13:53.414" v="1112" actId="14100"/>
          <ac:cxnSpMkLst>
            <pc:docMk/>
            <pc:sldMk cId="4074370365" sldId="378"/>
            <ac:cxnSpMk id="9" creationId="{D0DF620B-E63C-4DCD-B0D4-FDD12D97A645}"/>
          </ac:cxnSpMkLst>
        </pc:cxnChg>
      </pc:sldChg>
      <pc:sldChg chg="modSp new del">
        <pc:chgData name="Henk Verelst" userId="9229dd2c8e7cd7fb" providerId="LiveId" clId="{EA0B9F16-FBDD-44DD-9F18-A74CC62C674A}" dt="2020-09-20T17:02:18.612" v="954" actId="47"/>
        <pc:sldMkLst>
          <pc:docMk/>
          <pc:sldMk cId="974771942" sldId="379"/>
        </pc:sldMkLst>
        <pc:spChg chg="mod">
          <ac:chgData name="Henk Verelst" userId="9229dd2c8e7cd7fb" providerId="LiveId" clId="{EA0B9F16-FBDD-44DD-9F18-A74CC62C674A}" dt="2020-09-20T17:01:29.362" v="948" actId="20577"/>
          <ac:spMkLst>
            <pc:docMk/>
            <pc:sldMk cId="974771942" sldId="379"/>
            <ac:spMk id="2" creationId="{F22EDA6A-ADA5-4B23-B2DF-66232D64F900}"/>
          </ac:spMkLst>
        </pc:spChg>
      </pc:sldChg>
      <pc:sldChg chg="addSp delSp modSp add">
        <pc:chgData name="Henk Verelst" userId="9229dd2c8e7cd7fb" providerId="LiveId" clId="{EA0B9F16-FBDD-44DD-9F18-A74CC62C674A}" dt="2020-09-20T17:18:48.843" v="1133" actId="1076"/>
        <pc:sldMkLst>
          <pc:docMk/>
          <pc:sldMk cId="1151059240" sldId="380"/>
        </pc:sldMkLst>
        <pc:spChg chg="mod">
          <ac:chgData name="Henk Verelst" userId="9229dd2c8e7cd7fb" providerId="LiveId" clId="{EA0B9F16-FBDD-44DD-9F18-A74CC62C674A}" dt="2020-09-20T17:03:57.279" v="972" actId="20577"/>
          <ac:spMkLst>
            <pc:docMk/>
            <pc:sldMk cId="1151059240" sldId="380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7:03:50.972" v="961" actId="14100"/>
          <ac:picMkLst>
            <pc:docMk/>
            <pc:sldMk cId="1151059240" sldId="380"/>
            <ac:picMk id="2" creationId="{8ED8919A-468B-49AA-9C30-84C1E58E1065}"/>
          </ac:picMkLst>
        </pc:picChg>
        <pc:picChg chg="del">
          <ac:chgData name="Henk Verelst" userId="9229dd2c8e7cd7fb" providerId="LiveId" clId="{EA0B9F16-FBDD-44DD-9F18-A74CC62C674A}" dt="2020-09-20T17:02:21.163" v="955" actId="478"/>
          <ac:picMkLst>
            <pc:docMk/>
            <pc:sldMk cId="1151059240" sldId="380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7:02:22.628" v="956" actId="478"/>
          <ac:picMkLst>
            <pc:docMk/>
            <pc:sldMk cId="1151059240" sldId="380"/>
            <ac:picMk id="8" creationId="{79688CDA-5F14-4525-9F6E-CB53D06B4F94}"/>
          </ac:picMkLst>
        </pc:picChg>
        <pc:picChg chg="add mod">
          <ac:chgData name="Henk Verelst" userId="9229dd2c8e7cd7fb" providerId="LiveId" clId="{EA0B9F16-FBDD-44DD-9F18-A74CC62C674A}" dt="2020-09-20T17:18:48.843" v="1133" actId="1076"/>
          <ac:picMkLst>
            <pc:docMk/>
            <pc:sldMk cId="1151059240" sldId="380"/>
            <ac:picMk id="10" creationId="{7DF0A3CA-D6A9-4C81-8030-3C1CF9EDFBBF}"/>
          </ac:picMkLst>
        </pc:picChg>
        <pc:cxnChg chg="add mod">
          <ac:chgData name="Henk Verelst" userId="9229dd2c8e7cd7fb" providerId="LiveId" clId="{EA0B9F16-FBDD-44DD-9F18-A74CC62C674A}" dt="2020-09-20T17:04:40.561" v="976" actId="1582"/>
          <ac:cxnSpMkLst>
            <pc:docMk/>
            <pc:sldMk cId="1151059240" sldId="380"/>
            <ac:cxnSpMk id="9" creationId="{4EC8F1F9-0BD1-49F9-8BFA-62B7A4DEB56C}"/>
          </ac:cxnSpMkLst>
        </pc:cxnChg>
      </pc:sldChg>
      <pc:sldChg chg="addSp delSp modSp add modAnim">
        <pc:chgData name="Henk Verelst" userId="9229dd2c8e7cd7fb" providerId="LiveId" clId="{EA0B9F16-FBDD-44DD-9F18-A74CC62C674A}" dt="2020-09-20T17:30:35.887" v="1372" actId="1076"/>
        <pc:sldMkLst>
          <pc:docMk/>
          <pc:sldMk cId="992886383" sldId="381"/>
        </pc:sldMkLst>
        <pc:spChg chg="mod">
          <ac:chgData name="Henk Verelst" userId="9229dd2c8e7cd7fb" providerId="LiveId" clId="{EA0B9F16-FBDD-44DD-9F18-A74CC62C674A}" dt="2020-09-20T17:30:27.237" v="1371" actId="20577"/>
          <ac:spMkLst>
            <pc:docMk/>
            <pc:sldMk cId="992886383" sldId="38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7:05:11.061" v="981" actId="478"/>
          <ac:picMkLst>
            <pc:docMk/>
            <pc:sldMk cId="992886383" sldId="381"/>
            <ac:picMk id="2" creationId="{8ED8919A-468B-49AA-9C30-84C1E58E1065}"/>
          </ac:picMkLst>
        </pc:picChg>
        <pc:picChg chg="add del mod">
          <ac:chgData name="Henk Verelst" userId="9229dd2c8e7cd7fb" providerId="LiveId" clId="{EA0B9F16-FBDD-44DD-9F18-A74CC62C674A}" dt="2020-09-20T17:18:41.763" v="1130" actId="21"/>
          <ac:picMkLst>
            <pc:docMk/>
            <pc:sldMk cId="992886383" sldId="381"/>
            <ac:picMk id="6" creationId="{2B16ECBA-98A3-4F1B-B8C3-03BDF5BF04E9}"/>
          </ac:picMkLst>
        </pc:picChg>
        <pc:picChg chg="add mod modCrop">
          <ac:chgData name="Henk Verelst" userId="9229dd2c8e7cd7fb" providerId="LiveId" clId="{EA0B9F16-FBDD-44DD-9F18-A74CC62C674A}" dt="2020-09-20T17:30:35.887" v="1372" actId="1076"/>
          <ac:picMkLst>
            <pc:docMk/>
            <pc:sldMk cId="992886383" sldId="381"/>
            <ac:picMk id="7" creationId="{206BBD32-AA62-48D9-BDB5-DAD60CF74ADA}"/>
          </ac:picMkLst>
        </pc:picChg>
        <pc:picChg chg="add del mod">
          <ac:chgData name="Henk Verelst" userId="9229dd2c8e7cd7fb" providerId="LiveId" clId="{EA0B9F16-FBDD-44DD-9F18-A74CC62C674A}" dt="2020-09-20T17:28:00.394" v="1219" actId="478"/>
          <ac:picMkLst>
            <pc:docMk/>
            <pc:sldMk cId="992886383" sldId="381"/>
            <ac:picMk id="8" creationId="{014641BA-4D7F-4AB6-A797-C38523A7D338}"/>
          </ac:picMkLst>
        </pc:picChg>
        <pc:cxnChg chg="del">
          <ac:chgData name="Henk Verelst" userId="9229dd2c8e7cd7fb" providerId="LiveId" clId="{EA0B9F16-FBDD-44DD-9F18-A74CC62C674A}" dt="2020-09-20T17:05:13.982" v="982" actId="478"/>
          <ac:cxnSpMkLst>
            <pc:docMk/>
            <pc:sldMk cId="992886383" sldId="381"/>
            <ac:cxnSpMk id="9" creationId="{4EC8F1F9-0BD1-49F9-8BFA-62B7A4DEB56C}"/>
          </ac:cxnSpMkLst>
        </pc:cxnChg>
      </pc:sldChg>
      <pc:sldChg chg="addSp delSp modSp add">
        <pc:chgData name="Henk Verelst" userId="9229dd2c8e7cd7fb" providerId="LiveId" clId="{EA0B9F16-FBDD-44DD-9F18-A74CC62C674A}" dt="2020-09-20T17:22:31.309" v="1217" actId="20577"/>
        <pc:sldMkLst>
          <pc:docMk/>
          <pc:sldMk cId="1801095825" sldId="382"/>
        </pc:sldMkLst>
        <pc:spChg chg="mod">
          <ac:chgData name="Henk Verelst" userId="9229dd2c8e7cd7fb" providerId="LiveId" clId="{EA0B9F16-FBDD-44DD-9F18-A74CC62C674A}" dt="2020-09-20T17:22:31.309" v="1217" actId="20577"/>
          <ac:spMkLst>
            <pc:docMk/>
            <pc:sldMk cId="1801095825" sldId="382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22:23.429" v="1197" actId="1076"/>
          <ac:picMkLst>
            <pc:docMk/>
            <pc:sldMk cId="1801095825" sldId="382"/>
            <ac:picMk id="2" creationId="{2047BB41-332B-4115-B8E3-1F12D0BD00FA}"/>
          </ac:picMkLst>
        </pc:picChg>
        <pc:picChg chg="del">
          <ac:chgData name="Henk Verelst" userId="9229dd2c8e7cd7fb" providerId="LiveId" clId="{EA0B9F16-FBDD-44DD-9F18-A74CC62C674A}" dt="2020-09-20T17:21:41.386" v="1194" actId="478"/>
          <ac:picMkLst>
            <pc:docMk/>
            <pc:sldMk cId="1801095825" sldId="382"/>
            <ac:picMk id="7" creationId="{206BBD32-AA62-48D9-BDB5-DAD60CF74ADA}"/>
          </ac:picMkLst>
        </pc:picChg>
      </pc:sldChg>
      <pc:sldChg chg="add">
        <pc:chgData name="Henk Verelst" userId="9229dd2c8e7cd7fb" providerId="LiveId" clId="{EA0B9F16-FBDD-44DD-9F18-A74CC62C674A}" dt="2020-09-20T17:27:52.616" v="1218" actId="2890"/>
        <pc:sldMkLst>
          <pc:docMk/>
          <pc:sldMk cId="3313842423" sldId="383"/>
        </pc:sldMkLst>
      </pc:sldChg>
      <pc:sldChg chg="delSp modSp add modAnim">
        <pc:chgData name="Henk Verelst" userId="9229dd2c8e7cd7fb" providerId="LiveId" clId="{EA0B9F16-FBDD-44DD-9F18-A74CC62C674A}" dt="2020-09-20T18:12:03.809" v="1654" actId="20577"/>
        <pc:sldMkLst>
          <pc:docMk/>
          <pc:sldMk cId="3740385197" sldId="384"/>
        </pc:sldMkLst>
        <pc:spChg chg="mod">
          <ac:chgData name="Henk Verelst" userId="9229dd2c8e7cd7fb" providerId="LiveId" clId="{EA0B9F16-FBDD-44DD-9F18-A74CC62C674A}" dt="2020-09-20T18:12:03.809" v="1654" actId="20577"/>
          <ac:spMkLst>
            <pc:docMk/>
            <pc:sldMk cId="3740385197" sldId="38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10:53.597" v="1374" actId="478"/>
          <ac:picMkLst>
            <pc:docMk/>
            <pc:sldMk cId="3740385197" sldId="384"/>
            <ac:picMk id="2" creationId="{2047BB41-332B-4115-B8E3-1F12D0BD00FA}"/>
          </ac:picMkLst>
        </pc:picChg>
      </pc:sldChg>
      <pc:sldChg chg="add">
        <pc:chgData name="Henk Verelst" userId="9229dd2c8e7cd7fb" providerId="LiveId" clId="{EA0B9F16-FBDD-44DD-9F18-A74CC62C674A}" dt="2020-09-20T18:12:31.386" v="1655"/>
        <pc:sldMkLst>
          <pc:docMk/>
          <pc:sldMk cId="1892272132" sldId="385"/>
        </pc:sldMkLst>
      </pc:sldChg>
      <pc:sldChg chg="addSp modSp add modAnim">
        <pc:chgData name="Henk Verelst" userId="9229dd2c8e7cd7fb" providerId="LiveId" clId="{EA0B9F16-FBDD-44DD-9F18-A74CC62C674A}" dt="2020-09-20T18:40:59.514" v="1815" actId="1076"/>
        <pc:sldMkLst>
          <pc:docMk/>
          <pc:sldMk cId="3071809558" sldId="386"/>
        </pc:sldMkLst>
        <pc:spChg chg="mod">
          <ac:chgData name="Henk Verelst" userId="9229dd2c8e7cd7fb" providerId="LiveId" clId="{EA0B9F16-FBDD-44DD-9F18-A74CC62C674A}" dt="2020-09-20T18:14:36.981" v="1697" actId="20577"/>
          <ac:spMkLst>
            <pc:docMk/>
            <pc:sldMk cId="3071809558" sldId="386"/>
            <ac:spMk id="2" creationId="{00000000-0000-0000-0000-000000000000}"/>
          </ac:spMkLst>
        </pc:spChg>
        <pc:spChg chg="mod">
          <ac:chgData name="Henk Verelst" userId="9229dd2c8e7cd7fb" providerId="LiveId" clId="{EA0B9F16-FBDD-44DD-9F18-A74CC62C674A}" dt="2020-09-20T18:40:55.719" v="1814" actId="20577"/>
          <ac:spMkLst>
            <pc:docMk/>
            <pc:sldMk cId="3071809558" sldId="386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8:40:59.514" v="1815" actId="1076"/>
          <ac:picMkLst>
            <pc:docMk/>
            <pc:sldMk cId="3071809558" sldId="386"/>
            <ac:picMk id="5" creationId="{998420C6-BF38-4A7E-A1C6-5484EF8966C2}"/>
          </ac:picMkLst>
        </pc:picChg>
      </pc:sldChg>
      <pc:sldChg chg="new del">
        <pc:chgData name="Henk Verelst" userId="9229dd2c8e7cd7fb" providerId="LiveId" clId="{EA0B9F16-FBDD-44DD-9F18-A74CC62C674A}" dt="2020-09-20T18:13:59.465" v="1669" actId="47"/>
        <pc:sldMkLst>
          <pc:docMk/>
          <pc:sldMk cId="4276933734" sldId="386"/>
        </pc:sldMkLst>
      </pc:sldChg>
      <pc:sldChg chg="delSp modSp add modAnim">
        <pc:chgData name="Henk Verelst" userId="9229dd2c8e7cd7fb" providerId="LiveId" clId="{EA0B9F16-FBDD-44DD-9F18-A74CC62C674A}" dt="2020-09-20T18:48:41.141" v="2107" actId="20577"/>
        <pc:sldMkLst>
          <pc:docMk/>
          <pc:sldMk cId="3836486499" sldId="387"/>
        </pc:sldMkLst>
        <pc:spChg chg="mod">
          <ac:chgData name="Henk Verelst" userId="9229dd2c8e7cd7fb" providerId="LiveId" clId="{EA0B9F16-FBDD-44DD-9F18-A74CC62C674A}" dt="2020-09-20T18:48:41.141" v="2107" actId="20577"/>
          <ac:spMkLst>
            <pc:docMk/>
            <pc:sldMk cId="3836486499" sldId="387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43:51.532" v="1817" actId="478"/>
          <ac:picMkLst>
            <pc:docMk/>
            <pc:sldMk cId="3836486499" sldId="387"/>
            <ac:picMk id="5" creationId="{998420C6-BF38-4A7E-A1C6-5484EF8966C2}"/>
          </ac:picMkLst>
        </pc:picChg>
      </pc:sldChg>
      <pc:sldChg chg="addSp modSp add modAnim">
        <pc:chgData name="Henk Verelst" userId="9229dd2c8e7cd7fb" providerId="LiveId" clId="{EA0B9F16-FBDD-44DD-9F18-A74CC62C674A}" dt="2020-09-20T18:55:14.758" v="2360" actId="20577"/>
        <pc:sldMkLst>
          <pc:docMk/>
          <pc:sldMk cId="1064584244" sldId="388"/>
        </pc:sldMkLst>
        <pc:spChg chg="mod">
          <ac:chgData name="Henk Verelst" userId="9229dd2c8e7cd7fb" providerId="LiveId" clId="{EA0B9F16-FBDD-44DD-9F18-A74CC62C674A}" dt="2020-09-20T18:55:14.758" v="2360" actId="20577"/>
          <ac:spMkLst>
            <pc:docMk/>
            <pc:sldMk cId="1064584244" sldId="388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8:54:38.229" v="2309" actId="1076"/>
          <ac:picMkLst>
            <pc:docMk/>
            <pc:sldMk cId="1064584244" sldId="388"/>
            <ac:picMk id="5" creationId="{72814B3A-0EC8-4779-9014-EA86923DC245}"/>
          </ac:picMkLst>
        </pc:picChg>
      </pc:sldChg>
      <pc:sldChg chg="addSp delSp modSp add modAnim">
        <pc:chgData name="Henk Verelst" userId="9229dd2c8e7cd7fb" providerId="LiveId" clId="{EA0B9F16-FBDD-44DD-9F18-A74CC62C674A}" dt="2020-09-20T18:58:20.769" v="2560" actId="1076"/>
        <pc:sldMkLst>
          <pc:docMk/>
          <pc:sldMk cId="2649656309" sldId="389"/>
        </pc:sldMkLst>
        <pc:spChg chg="mod">
          <ac:chgData name="Henk Verelst" userId="9229dd2c8e7cd7fb" providerId="LiveId" clId="{EA0B9F16-FBDD-44DD-9F18-A74CC62C674A}" dt="2020-09-20T18:57:33.504" v="2549" actId="20577"/>
          <ac:spMkLst>
            <pc:docMk/>
            <pc:sldMk cId="2649656309" sldId="389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54:46.582" v="2311" actId="478"/>
          <ac:picMkLst>
            <pc:docMk/>
            <pc:sldMk cId="2649656309" sldId="389"/>
            <ac:picMk id="5" creationId="{72814B3A-0EC8-4779-9014-EA86923DC245}"/>
          </ac:picMkLst>
        </pc:picChg>
        <pc:picChg chg="add mod ord">
          <ac:chgData name="Henk Verelst" userId="9229dd2c8e7cd7fb" providerId="LiveId" clId="{EA0B9F16-FBDD-44DD-9F18-A74CC62C674A}" dt="2020-09-20T18:58:20.769" v="2560" actId="1076"/>
          <ac:picMkLst>
            <pc:docMk/>
            <pc:sldMk cId="2649656309" sldId="389"/>
            <ac:picMk id="6" creationId="{2DBDB01A-11A6-4531-A076-707D0C48B722}"/>
          </ac:picMkLst>
        </pc:picChg>
        <pc:picChg chg="add mod">
          <ac:chgData name="Henk Verelst" userId="9229dd2c8e7cd7fb" providerId="LiveId" clId="{EA0B9F16-FBDD-44DD-9F18-A74CC62C674A}" dt="2020-09-20T18:58:18.267" v="2559" actId="1076"/>
          <ac:picMkLst>
            <pc:docMk/>
            <pc:sldMk cId="2649656309" sldId="389"/>
            <ac:picMk id="7" creationId="{1DD16397-D218-4D2B-B774-72A5199E50B9}"/>
          </ac:picMkLst>
        </pc:picChg>
      </pc:sldChg>
      <pc:sldChg chg="addSp delSp modSp add modAnim">
        <pc:chgData name="Henk Verelst" userId="9229dd2c8e7cd7fb" providerId="LiveId" clId="{EA0B9F16-FBDD-44DD-9F18-A74CC62C674A}" dt="2020-09-20T19:02:29.959" v="2750" actId="1037"/>
        <pc:sldMkLst>
          <pc:docMk/>
          <pc:sldMk cId="3917348289" sldId="390"/>
        </pc:sldMkLst>
        <pc:spChg chg="mod">
          <ac:chgData name="Henk Verelst" userId="9229dd2c8e7cd7fb" providerId="LiveId" clId="{EA0B9F16-FBDD-44DD-9F18-A74CC62C674A}" dt="2020-09-20T19:00:13.385" v="2725" actId="20577"/>
          <ac:spMkLst>
            <pc:docMk/>
            <pc:sldMk cId="3917348289" sldId="390"/>
            <ac:spMk id="3" creationId="{00000000-0000-0000-0000-000000000000}"/>
          </ac:spMkLst>
        </pc:spChg>
        <pc:picChg chg="add mod ord">
          <ac:chgData name="Henk Verelst" userId="9229dd2c8e7cd7fb" providerId="LiveId" clId="{EA0B9F16-FBDD-44DD-9F18-A74CC62C674A}" dt="2020-09-20T19:02:29.959" v="2750" actId="1037"/>
          <ac:picMkLst>
            <pc:docMk/>
            <pc:sldMk cId="3917348289" sldId="390"/>
            <ac:picMk id="5" creationId="{BA95CAFD-7965-46B5-8F1B-5244C18F2974}"/>
          </ac:picMkLst>
        </pc:picChg>
        <pc:picChg chg="del">
          <ac:chgData name="Henk Verelst" userId="9229dd2c8e7cd7fb" providerId="LiveId" clId="{EA0B9F16-FBDD-44DD-9F18-A74CC62C674A}" dt="2020-09-20T18:58:46.394" v="2563" actId="478"/>
          <ac:picMkLst>
            <pc:docMk/>
            <pc:sldMk cId="3917348289" sldId="390"/>
            <ac:picMk id="6" creationId="{2DBDB01A-11A6-4531-A076-707D0C48B722}"/>
          </ac:picMkLst>
        </pc:picChg>
        <pc:picChg chg="del">
          <ac:chgData name="Henk Verelst" userId="9229dd2c8e7cd7fb" providerId="LiveId" clId="{EA0B9F16-FBDD-44DD-9F18-A74CC62C674A}" dt="2020-09-20T18:58:44.597" v="2562" actId="478"/>
          <ac:picMkLst>
            <pc:docMk/>
            <pc:sldMk cId="3917348289" sldId="390"/>
            <ac:picMk id="7" creationId="{1DD16397-D218-4D2B-B774-72A5199E50B9}"/>
          </ac:picMkLst>
        </pc:picChg>
        <pc:picChg chg="add mod">
          <ac:chgData name="Henk Verelst" userId="9229dd2c8e7cd7fb" providerId="LiveId" clId="{EA0B9F16-FBDD-44DD-9F18-A74CC62C674A}" dt="2020-09-20T19:02:24.375" v="2747" actId="1076"/>
          <ac:picMkLst>
            <pc:docMk/>
            <pc:sldMk cId="3917348289" sldId="390"/>
            <ac:picMk id="8" creationId="{E7ACDFC4-A748-4BFA-B82C-66AF8E92EE8C}"/>
          </ac:picMkLst>
        </pc:picChg>
      </pc:sldChg>
      <pc:sldChg chg="addSp delSp modSp add modAnim">
        <pc:chgData name="Henk Verelst" userId="9229dd2c8e7cd7fb" providerId="LiveId" clId="{EA0B9F16-FBDD-44DD-9F18-A74CC62C674A}" dt="2020-09-20T19:26:51.575" v="2892" actId="1076"/>
        <pc:sldMkLst>
          <pc:docMk/>
          <pc:sldMk cId="3748616672" sldId="391"/>
        </pc:sldMkLst>
        <pc:spChg chg="mod">
          <ac:chgData name="Henk Verelst" userId="9229dd2c8e7cd7fb" providerId="LiveId" clId="{EA0B9F16-FBDD-44DD-9F18-A74CC62C674A}" dt="2020-09-20T19:18:54.181" v="2871" actId="20577"/>
          <ac:spMkLst>
            <pc:docMk/>
            <pc:sldMk cId="3748616672" sldId="39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07:32.965" v="2752" actId="478"/>
          <ac:picMkLst>
            <pc:docMk/>
            <pc:sldMk cId="3748616672" sldId="391"/>
            <ac:picMk id="5" creationId="{BA95CAFD-7965-46B5-8F1B-5244C18F2974}"/>
          </ac:picMkLst>
        </pc:picChg>
        <pc:picChg chg="add del mod">
          <ac:chgData name="Henk Verelst" userId="9229dd2c8e7cd7fb" providerId="LiveId" clId="{EA0B9F16-FBDD-44DD-9F18-A74CC62C674A}" dt="2020-09-20T19:19:45.140" v="2875" actId="478"/>
          <ac:picMkLst>
            <pc:docMk/>
            <pc:sldMk cId="3748616672" sldId="391"/>
            <ac:picMk id="7" creationId="{91FC5859-9FF2-4BD0-9E7B-54C642165A5D}"/>
          </ac:picMkLst>
        </pc:picChg>
        <pc:picChg chg="del">
          <ac:chgData name="Henk Verelst" userId="9229dd2c8e7cd7fb" providerId="LiveId" clId="{EA0B9F16-FBDD-44DD-9F18-A74CC62C674A}" dt="2020-09-20T19:07:34.628" v="2753" actId="478"/>
          <ac:picMkLst>
            <pc:docMk/>
            <pc:sldMk cId="3748616672" sldId="391"/>
            <ac:picMk id="8" creationId="{E7ACDFC4-A748-4BFA-B82C-66AF8E92EE8C}"/>
          </ac:picMkLst>
        </pc:picChg>
        <pc:picChg chg="add del mod">
          <ac:chgData name="Henk Verelst" userId="9229dd2c8e7cd7fb" providerId="LiveId" clId="{EA0B9F16-FBDD-44DD-9F18-A74CC62C674A}" dt="2020-09-20T19:20:00.396" v="2879" actId="478"/>
          <ac:picMkLst>
            <pc:docMk/>
            <pc:sldMk cId="3748616672" sldId="391"/>
            <ac:picMk id="10" creationId="{48F9399E-A7A0-4D36-A45D-4CE15FFE5B6B}"/>
          </ac:picMkLst>
        </pc:picChg>
        <pc:picChg chg="add mod modCrop">
          <ac:chgData name="Henk Verelst" userId="9229dd2c8e7cd7fb" providerId="LiveId" clId="{EA0B9F16-FBDD-44DD-9F18-A74CC62C674A}" dt="2020-09-20T19:21:26.480" v="2886" actId="1076"/>
          <ac:picMkLst>
            <pc:docMk/>
            <pc:sldMk cId="3748616672" sldId="391"/>
            <ac:picMk id="11" creationId="{90FDD1A8-8D93-4CAF-8492-3F523346269C}"/>
          </ac:picMkLst>
        </pc:picChg>
        <pc:picChg chg="add mod">
          <ac:chgData name="Henk Verelst" userId="9229dd2c8e7cd7fb" providerId="LiveId" clId="{EA0B9F16-FBDD-44DD-9F18-A74CC62C674A}" dt="2020-09-20T19:26:51.575" v="2892" actId="1076"/>
          <ac:picMkLst>
            <pc:docMk/>
            <pc:sldMk cId="3748616672" sldId="391"/>
            <ac:picMk id="12" creationId="{07289979-7008-403D-B110-5705C264C809}"/>
          </ac:picMkLst>
        </pc:picChg>
        <pc:picChg chg="add mod">
          <ac:chgData name="Henk Verelst" userId="9229dd2c8e7cd7fb" providerId="LiveId" clId="{EA0B9F16-FBDD-44DD-9F18-A74CC62C674A}" dt="2020-09-20T19:26:48.590" v="2891" actId="1076"/>
          <ac:picMkLst>
            <pc:docMk/>
            <pc:sldMk cId="3748616672" sldId="391"/>
            <ac:picMk id="13" creationId="{35EF56AC-2F4B-44A0-A434-3E35190F3439}"/>
          </ac:picMkLst>
        </pc:picChg>
      </pc:sldChg>
      <pc:sldChg chg="addSp delSp modSp add ord modAnim">
        <pc:chgData name="Henk Verelst" userId="9229dd2c8e7cd7fb" providerId="LiveId" clId="{EA0B9F16-FBDD-44DD-9F18-A74CC62C674A}" dt="2020-09-20T19:35:13.476" v="3100" actId="20577"/>
        <pc:sldMkLst>
          <pc:docMk/>
          <pc:sldMk cId="1152516605" sldId="392"/>
        </pc:sldMkLst>
        <pc:spChg chg="mod">
          <ac:chgData name="Henk Verelst" userId="9229dd2c8e7cd7fb" providerId="LiveId" clId="{EA0B9F16-FBDD-44DD-9F18-A74CC62C674A}" dt="2020-09-20T19:35:13.476" v="3100" actId="20577"/>
          <ac:spMkLst>
            <pc:docMk/>
            <pc:sldMk cId="1152516605" sldId="39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2:27.793" v="2895" actId="478"/>
          <ac:picMkLst>
            <pc:docMk/>
            <pc:sldMk cId="1152516605" sldId="392"/>
            <ac:picMk id="5" creationId="{72814B3A-0EC8-4779-9014-EA86923DC245}"/>
          </ac:picMkLst>
        </pc:picChg>
        <pc:picChg chg="add mod modCrop">
          <ac:chgData name="Henk Verelst" userId="9229dd2c8e7cd7fb" providerId="LiveId" clId="{EA0B9F16-FBDD-44DD-9F18-A74CC62C674A}" dt="2020-09-20T19:34:21.828" v="3099" actId="1076"/>
          <ac:picMkLst>
            <pc:docMk/>
            <pc:sldMk cId="1152516605" sldId="392"/>
            <ac:picMk id="6" creationId="{AC092912-EAC9-411C-AA1E-3A661B4EAE19}"/>
          </ac:picMkLst>
        </pc:picChg>
      </pc:sldChg>
      <pc:sldChg chg="delSp modSp add modAnim">
        <pc:chgData name="Henk Verelst" userId="9229dd2c8e7cd7fb" providerId="LiveId" clId="{EA0B9F16-FBDD-44DD-9F18-A74CC62C674A}" dt="2020-09-20T19:35:37.111" v="3127" actId="478"/>
        <pc:sldMkLst>
          <pc:docMk/>
          <pc:sldMk cId="1622282292" sldId="393"/>
        </pc:sldMkLst>
        <pc:spChg chg="mod">
          <ac:chgData name="Henk Verelst" userId="9229dd2c8e7cd7fb" providerId="LiveId" clId="{EA0B9F16-FBDD-44DD-9F18-A74CC62C674A}" dt="2020-09-20T19:35:34.797" v="3126" actId="20577"/>
          <ac:spMkLst>
            <pc:docMk/>
            <pc:sldMk cId="1622282292" sldId="393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5:37.111" v="3127" actId="478"/>
          <ac:picMkLst>
            <pc:docMk/>
            <pc:sldMk cId="1622282292" sldId="393"/>
            <ac:picMk id="6" creationId="{AC092912-EAC9-411C-AA1E-3A661B4EAE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F371-F371-4BB2-A9EF-5F0A85EB845F}" type="datetimeFigureOut">
              <a:rPr lang="nl-BE" smtClean="0"/>
              <a:pPr/>
              <a:t>2/04/2022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3A56A-9A24-403F-A33D-F89D371E4D6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914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9711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7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20" y="3429001"/>
            <a:ext cx="10251256" cy="2336063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33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09153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08303D-667E-43FC-B099-15706FB4A711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5271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4AAAF3-F8DA-4742-AEAE-749855026DB6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Afstandsonderwijs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45C1A3-6FDD-4203-B7FB-3D31D18962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49FF3FB-68E5-4852-A643-A18BA099B4B8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23" name="Ondertitel 2">
            <a:extLst>
              <a:ext uri="{FF2B5EF4-FFF2-40B4-BE49-F238E27FC236}">
                <a16:creationId xmlns:a16="http://schemas.microsoft.com/office/drawing/2014/main" id="{E652C784-8E54-4F92-8388-564994D8A3DE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67214C-E5D6-42CF-9604-7DA186211E32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3C7452-FC81-47AA-B6BE-149D02BDF6CE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FC272F-9C14-4ACC-8697-4BE1606A3CEF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01EC414C-106C-42A8-9073-57F4C2720678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AB209A-4825-4136-AF9F-D3B3381010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938ABF8-EB41-4E06-A8C0-EBE6288F7F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29425" y="3429000"/>
            <a:ext cx="2754348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3283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8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D51EA-10F7-4D2F-9648-64106B441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EADB993-2617-487C-AE15-E3DCA446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2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8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DAE1E3-B047-459A-B393-BF55226BCFA3}"/>
              </a:ext>
            </a:extLst>
          </p:cNvPr>
          <p:cNvSpPr txBox="1">
            <a:spLocks/>
          </p:cNvSpPr>
          <p:nvPr/>
        </p:nvSpPr>
        <p:spPr>
          <a:xfrm>
            <a:off x="0" y="6586430"/>
            <a:ext cx="12192000" cy="27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77FF17D-59DB-46AA-9F20-9079EFD70BFB}"/>
              </a:ext>
            </a:extLst>
          </p:cNvPr>
          <p:cNvSpPr txBox="1">
            <a:spLocks/>
          </p:cNvSpPr>
          <p:nvPr/>
        </p:nvSpPr>
        <p:spPr>
          <a:xfrm>
            <a:off x="9448800" y="6586430"/>
            <a:ext cx="2743200" cy="2715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| </a:t>
            </a:r>
            <a:fld id="{DB94497A-CC7E-45EC-9FBF-288A2612B00E}" type="slidenum">
              <a:rPr lang="en-US" sz="12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‹nr.›</a:t>
            </a:fld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5495-2D49-4EC4-A151-357D599D2CB3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9" r="28875"/>
          <a:stretch/>
        </p:blipFill>
        <p:spPr bwMode="auto">
          <a:xfrm>
            <a:off x="9287956" y="-1"/>
            <a:ext cx="2904044" cy="223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3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blade/Microsoft_Azure_Education/EducationMenuBlade/software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im.vandenbroeck@ucll.b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jan.vanhee@ucll.be" TargetMode="External"/><Relationship Id="rId3" Type="http://schemas.openxmlformats.org/officeDocument/2006/relationships/hyperlink" Target="mailto:Wim.vandenbroeck@ucll.be" TargetMode="External"/><Relationship Id="rId7" Type="http://schemas.openxmlformats.org/officeDocument/2006/relationships/hyperlink" Target="mailto:kristien.melaerts@ucll.be" TargetMode="External"/><Relationship Id="rId2" Type="http://schemas.openxmlformats.org/officeDocument/2006/relationships/hyperlink" Target="mailto:Bart.voet@ucll.b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arina.lens@ucll.be" TargetMode="External"/><Relationship Id="rId5" Type="http://schemas.openxmlformats.org/officeDocument/2006/relationships/hyperlink" Target="mailto:karen.baerts@ucll.be" TargetMode="External"/><Relationship Id="rId4" Type="http://schemas.openxmlformats.org/officeDocument/2006/relationships/hyperlink" Target="mailto:ilse.vanhoeck@ucll.b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ledo.ucll.be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074EF-4597-4C2C-BFD0-5F460C0B1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 oriented design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1B8632C-2936-4DB0-88EB-407E2B49D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Kennismaking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7EAD1E-C719-4251-A284-85557E69A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42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Afspraken labo’s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Hoe pakken we dit aan?</a:t>
            </a:r>
          </a:p>
          <a:p>
            <a:pPr lvl="1"/>
            <a:r>
              <a:rPr lang="nl-BE" dirty="0">
                <a:ea typeface="Tahoma"/>
                <a:cs typeface="Tahoma"/>
              </a:rPr>
              <a:t>Praktisch gerichte hoorcolleges</a:t>
            </a:r>
          </a:p>
          <a:p>
            <a:pPr lvl="2"/>
            <a:r>
              <a:rPr lang="nl-BE" dirty="0">
                <a:ea typeface="Tahoma"/>
                <a:cs typeface="Tahoma"/>
              </a:rPr>
              <a:t>Theorie en praktijkvoorbeelden steeds beschikbaar op Toledo</a:t>
            </a:r>
          </a:p>
          <a:p>
            <a:pPr lvl="2"/>
            <a:r>
              <a:rPr lang="nl-BE" dirty="0">
                <a:ea typeface="Tahoma"/>
                <a:cs typeface="Tahoma"/>
              </a:rPr>
              <a:t>Media per les</a:t>
            </a:r>
          </a:p>
        </p:txBody>
      </p:sp>
    </p:spTree>
    <p:extLst>
      <p:ext uri="{BB962C8B-B14F-4D97-AF65-F5344CB8AC3E}">
        <p14:creationId xmlns:p14="http://schemas.microsoft.com/office/powerpoint/2010/main" val="142382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Afspraken labo’s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Tahoma"/>
                <a:cs typeface="Tahoma"/>
              </a:rPr>
              <a:t>TO DO</a:t>
            </a: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150342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Afspraken labo’s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 DO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00041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Afspraken labo’s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TO DO</a:t>
            </a:r>
            <a:endParaRPr lang="nl-BE" dirty="0">
              <a:ea typeface="Tahoma"/>
              <a:cs typeface="Tahom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Afspraken labo’s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Cursus materiaal</a:t>
            </a:r>
          </a:p>
          <a:p>
            <a:pPr lvl="1"/>
            <a:r>
              <a:rPr lang="nl-BE" dirty="0"/>
              <a:t>Slides</a:t>
            </a:r>
          </a:p>
          <a:p>
            <a:pPr lvl="1"/>
            <a:r>
              <a:rPr lang="nl-BE" dirty="0"/>
              <a:t>Lesvoorbeelden</a:t>
            </a:r>
          </a:p>
          <a:p>
            <a:pPr lvl="1"/>
            <a:r>
              <a:rPr lang="nl-BE" dirty="0"/>
              <a:t>Oefeningen + oplossingen</a:t>
            </a:r>
          </a:p>
          <a:p>
            <a:pPr lvl="1"/>
            <a:r>
              <a:rPr lang="nl-BE" dirty="0">
                <a:ea typeface="Tahoma"/>
                <a:cs typeface="Tahoma"/>
              </a:rPr>
              <a:t>Extra documenten (</a:t>
            </a:r>
            <a:r>
              <a:rPr lang="nl-BE" dirty="0" err="1">
                <a:ea typeface="Tahoma"/>
                <a:cs typeface="Tahoma"/>
              </a:rPr>
              <a:t>tutorials</a:t>
            </a:r>
            <a:r>
              <a:rPr lang="nl-BE" dirty="0">
                <a:ea typeface="Tahoma"/>
                <a:cs typeface="Tahoma"/>
              </a:rPr>
              <a:t>) / screencasts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Materiaal en software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Docententeam</a:t>
            </a:r>
            <a:r>
              <a:rPr lang="en-GB" dirty="0"/>
              <a:t> &amp; </a:t>
            </a:r>
            <a:r>
              <a:rPr lang="en-GB" dirty="0" err="1"/>
              <a:t>ondersteuning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Leeromgeving</a:t>
            </a:r>
            <a:r>
              <a:rPr lang="en-GB" dirty="0"/>
              <a:t> &amp; Toledo</a:t>
            </a:r>
          </a:p>
          <a:p>
            <a:endParaRPr lang="en-GB" dirty="0"/>
          </a:p>
          <a:p>
            <a:r>
              <a:rPr lang="en-GB" dirty="0" err="1"/>
              <a:t>Afspraken</a:t>
            </a:r>
            <a:r>
              <a:rPr lang="en-GB" dirty="0"/>
              <a:t> </a:t>
            </a:r>
            <a:r>
              <a:rPr lang="en-GB" dirty="0" err="1"/>
              <a:t>labo’s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software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3287582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1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/>
            <a:r>
              <a:rPr lang="nl-BE" dirty="0"/>
              <a:t>Programmeren met C# Basis</a:t>
            </a:r>
            <a:endParaRPr lang="nl-BE" b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Software</a:t>
            </a:r>
          </a:p>
          <a:p>
            <a:pPr lvl="1"/>
            <a:r>
              <a:rPr lang="nl-BE" dirty="0"/>
              <a:t>Visual Studio 2022</a:t>
            </a:r>
          </a:p>
          <a:p>
            <a:pPr lvl="1"/>
            <a:r>
              <a:rPr lang="nl-BE" dirty="0"/>
              <a:t>Gratis gebruik om je persoonlijke laptop / pc</a:t>
            </a:r>
          </a:p>
          <a:p>
            <a:pPr lvl="2"/>
            <a:r>
              <a:rPr lang="nl-BE" dirty="0"/>
              <a:t>Visual Studio Community (free)</a:t>
            </a:r>
            <a:endParaRPr lang="nl-BE" dirty="0">
              <a:ea typeface="Tahoma"/>
              <a:cs typeface="Tahoma"/>
            </a:endParaRPr>
          </a:p>
          <a:p>
            <a:pPr lvl="3"/>
            <a:r>
              <a:rPr lang="nl-BE" dirty="0">
                <a:ea typeface="+mn-lt"/>
                <a:cs typeface="+mn-lt"/>
                <a:hlinkClick r:id="rId2"/>
              </a:rPr>
              <a:t>https://visualstudio.microsoft.com/downloads/</a:t>
            </a:r>
            <a:endParaRPr lang="nl-BE" dirty="0">
              <a:ea typeface="Tahoma"/>
              <a:cs typeface="Tahoma"/>
            </a:endParaRPr>
          </a:p>
          <a:p>
            <a:pPr lvl="2"/>
            <a:r>
              <a:rPr lang="nl-BE" dirty="0"/>
              <a:t>Microsoft </a:t>
            </a: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Education</a:t>
            </a:r>
            <a:r>
              <a:rPr lang="nl-BE" dirty="0"/>
              <a:t> - Software</a:t>
            </a:r>
            <a:endParaRPr lang="nl-BE" dirty="0" err="1">
              <a:ea typeface="Tahoma"/>
              <a:cs typeface="Tahoma"/>
            </a:endParaRPr>
          </a:p>
          <a:p>
            <a:pPr lvl="3"/>
            <a:r>
              <a:rPr lang="nl-BE" dirty="0"/>
              <a:t> (</a:t>
            </a:r>
            <a:r>
              <a:rPr lang="nl-BE" dirty="0">
                <a:ea typeface="+mn-lt"/>
                <a:cs typeface="+mn-lt"/>
                <a:hlinkClick r:id="rId3"/>
              </a:rPr>
              <a:t>https://portal.azure.com/#blade/Microsoft_Azure_Education/EducationMenuBlade/software</a:t>
            </a:r>
            <a:r>
              <a:rPr lang="nl-BE" dirty="0">
                <a:ea typeface="+mn-lt"/>
                <a:cs typeface="+mn-lt"/>
              </a:rPr>
              <a:t>)</a:t>
            </a:r>
            <a:endParaRPr lang="nl-BE" dirty="0">
              <a:ea typeface="Tahoma"/>
              <a:cs typeface="Tahom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Docententeam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ondersteuning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Docententeam</a:t>
            </a:r>
            <a:r>
              <a:rPr lang="en-GB" dirty="0"/>
              <a:t> &amp; </a:t>
            </a:r>
            <a:r>
              <a:rPr lang="en-GB" dirty="0" err="1"/>
              <a:t>ondersteuning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Leeromgeving</a:t>
            </a:r>
            <a:r>
              <a:rPr lang="en-GB" dirty="0"/>
              <a:t> &amp; Toledo</a:t>
            </a:r>
          </a:p>
          <a:p>
            <a:endParaRPr lang="en-GB" dirty="0"/>
          </a:p>
          <a:p>
            <a:r>
              <a:rPr lang="en-GB" dirty="0" err="1"/>
              <a:t>Afspraken</a:t>
            </a:r>
            <a:r>
              <a:rPr lang="en-GB" dirty="0"/>
              <a:t> </a:t>
            </a:r>
            <a:r>
              <a:rPr lang="en-GB" dirty="0" err="1"/>
              <a:t>labo’s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software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4" y="394760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12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Docententeam &amp; ondersteuning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Docententeam</a:t>
            </a:r>
            <a:endParaRPr lang="en-US" dirty="0"/>
          </a:p>
          <a:p>
            <a:pPr lvl="1"/>
            <a:r>
              <a:rPr lang="nl-BE" dirty="0">
                <a:ea typeface="Tahoma"/>
                <a:cs typeface="Tahoma"/>
              </a:rPr>
              <a:t>Wim Vanden Broeck</a:t>
            </a:r>
          </a:p>
          <a:p>
            <a:pPr lvl="2"/>
            <a:r>
              <a:rPr lang="nl-BE" dirty="0">
                <a:ea typeface="Tahoma"/>
                <a:cs typeface="Tahoma"/>
                <a:hlinkClick r:id="rId2"/>
              </a:rPr>
              <a:t>wim.vandenbroeck@ucll.be</a:t>
            </a:r>
            <a:r>
              <a:rPr lang="nl-BE" dirty="0">
                <a:ea typeface="Tahoma"/>
                <a:cs typeface="Tahoma"/>
              </a:rPr>
              <a:t> </a:t>
            </a:r>
          </a:p>
          <a:p>
            <a:pPr lvl="2"/>
            <a:r>
              <a:rPr lang="nl-BE" dirty="0">
                <a:ea typeface="Tahoma"/>
                <a:cs typeface="Tahoma"/>
              </a:rPr>
              <a:t>Bereikbaar via:</a:t>
            </a:r>
          </a:p>
          <a:p>
            <a:pPr lvl="3"/>
            <a:r>
              <a:rPr lang="nl-BE" dirty="0">
                <a:ea typeface="Tahoma"/>
                <a:cs typeface="Tahoma"/>
              </a:rPr>
              <a:t>E-mail</a:t>
            </a:r>
          </a:p>
          <a:p>
            <a:pPr lvl="3"/>
            <a:r>
              <a:rPr lang="nl-BE" dirty="0">
                <a:ea typeface="Tahoma"/>
                <a:cs typeface="Tahoma"/>
              </a:rPr>
              <a:t>Teams chat</a:t>
            </a:r>
          </a:p>
          <a:p>
            <a:pPr lvl="3"/>
            <a:r>
              <a:rPr lang="nl-BE" dirty="0">
                <a:ea typeface="Tahoma"/>
                <a:cs typeface="Tahoma"/>
              </a:rPr>
              <a:t>Teams call na afspraak</a:t>
            </a: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Docententeam &amp; ondersteuning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Extra ondersteuning</a:t>
            </a:r>
            <a:endParaRPr lang="en-US" dirty="0"/>
          </a:p>
          <a:p>
            <a:pPr lvl="1"/>
            <a:r>
              <a:rPr lang="nl-BE" dirty="0"/>
              <a:t>Maarten Kostermans (Onderwijs- en </a:t>
            </a:r>
            <a:r>
              <a:rPr lang="nl-BE" dirty="0" err="1"/>
              <a:t>examenombuds</a:t>
            </a:r>
            <a:r>
              <a:rPr lang="nl-BE" dirty="0"/>
              <a:t>)</a:t>
            </a: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r>
              <a:rPr lang="nl-BE" dirty="0">
                <a:ea typeface="Tahoma"/>
                <a:cs typeface="Tahoma"/>
                <a:hlinkClick r:id="rId2"/>
              </a:rPr>
              <a:t>maarten.kostermans@ucll.be</a:t>
            </a:r>
            <a:r>
              <a:rPr lang="nl-BE" dirty="0">
                <a:ea typeface="Tahoma"/>
                <a:cs typeface="Tahoma"/>
              </a:rPr>
              <a:t> </a:t>
            </a:r>
          </a:p>
          <a:p>
            <a:pPr lvl="1"/>
            <a:r>
              <a:rPr lang="nl-BE" dirty="0">
                <a:ea typeface="Tahoma"/>
                <a:cs typeface="Tahoma"/>
              </a:rPr>
              <a:t>Marina Lens (Studentendienst)</a:t>
            </a:r>
          </a:p>
          <a:p>
            <a:pPr lvl="2"/>
            <a:r>
              <a:rPr lang="nl-BE" dirty="0">
                <a:ea typeface="Tahoma"/>
                <a:cs typeface="Tahoma"/>
                <a:hlinkClick r:id="rId3"/>
              </a:rPr>
              <a:t>marina.lens@ucll.be</a:t>
            </a:r>
            <a:r>
              <a:rPr lang="nl-BE" dirty="0">
                <a:ea typeface="Tahoma"/>
                <a:cs typeface="Tahoma"/>
              </a:rPr>
              <a:t> </a:t>
            </a:r>
          </a:p>
          <a:p>
            <a:pPr lvl="1"/>
            <a:r>
              <a:rPr lang="nl-BE" dirty="0" err="1">
                <a:ea typeface="Tahoma"/>
                <a:cs typeface="Tahoma"/>
              </a:rPr>
              <a:t>StudieTrajectCoaches</a:t>
            </a:r>
            <a:r>
              <a:rPr lang="nl-BE" dirty="0">
                <a:ea typeface="Tahoma"/>
                <a:cs typeface="Tahoma"/>
              </a:rPr>
              <a:t> (STC)</a:t>
            </a:r>
          </a:p>
          <a:p>
            <a:pPr lvl="2">
              <a:buFont typeface="Arial" charset="2"/>
              <a:buChar char="•"/>
            </a:pPr>
            <a:r>
              <a:rPr lang="nl-BE" dirty="0">
                <a:ea typeface="Tahoma"/>
                <a:cs typeface="Tahoma"/>
              </a:rPr>
              <a:t>Ilse Van Hoeck (A-D) (</a:t>
            </a:r>
            <a:r>
              <a:rPr lang="nl-BE" dirty="0">
                <a:ea typeface="Tahoma"/>
                <a:cs typeface="Tahoma"/>
                <a:hlinkClick r:id="rId4"/>
              </a:rPr>
              <a:t>ilse.vanhoeck@ucll.be</a:t>
            </a:r>
            <a:r>
              <a:rPr lang="nl-BE" dirty="0">
                <a:ea typeface="Tahoma"/>
                <a:cs typeface="Tahoma"/>
              </a:rPr>
              <a:t>) </a:t>
            </a:r>
          </a:p>
          <a:p>
            <a:pPr lvl="2">
              <a:buFont typeface="Arial" charset="2"/>
            </a:pPr>
            <a:r>
              <a:rPr lang="nl-BE" dirty="0">
                <a:ea typeface="Tahoma"/>
                <a:cs typeface="Tahoma"/>
              </a:rPr>
              <a:t>Karen Baerts (E-J) (</a:t>
            </a:r>
            <a:r>
              <a:rPr lang="nl-BE" dirty="0">
                <a:ea typeface="Tahoma"/>
                <a:cs typeface="Tahoma"/>
                <a:hlinkClick r:id="rId5"/>
              </a:rPr>
              <a:t>karen.baerts@ucll.be</a:t>
            </a:r>
            <a:r>
              <a:rPr lang="nl-BE" dirty="0">
                <a:ea typeface="Tahoma"/>
                <a:cs typeface="Tahoma"/>
              </a:rPr>
              <a:t>) </a:t>
            </a:r>
          </a:p>
          <a:p>
            <a:pPr lvl="2">
              <a:buFont typeface="Arial" charset="2"/>
            </a:pPr>
            <a:r>
              <a:rPr lang="nl-BE" dirty="0">
                <a:ea typeface="Tahoma"/>
                <a:cs typeface="Tahoma"/>
              </a:rPr>
              <a:t>Marina Lens (K-O) (</a:t>
            </a:r>
            <a:r>
              <a:rPr lang="nl-BE" dirty="0">
                <a:ea typeface="Tahoma"/>
                <a:cs typeface="Tahoma"/>
                <a:hlinkClick r:id="rId6"/>
              </a:rPr>
              <a:t>marina.lens@ucll.be</a:t>
            </a:r>
            <a:r>
              <a:rPr lang="nl-BE" dirty="0">
                <a:ea typeface="Tahoma"/>
                <a:cs typeface="Tahoma"/>
              </a:rPr>
              <a:t>) </a:t>
            </a:r>
          </a:p>
          <a:p>
            <a:pPr lvl="2">
              <a:buFont typeface="Arial" charset="2"/>
            </a:pPr>
            <a:r>
              <a:rPr lang="nl-BE" dirty="0">
                <a:ea typeface="Tahoma"/>
                <a:cs typeface="Tahoma"/>
              </a:rPr>
              <a:t>Kristien </a:t>
            </a:r>
            <a:r>
              <a:rPr lang="nl-BE" dirty="0" err="1">
                <a:ea typeface="Tahoma"/>
                <a:cs typeface="Tahoma"/>
              </a:rPr>
              <a:t>Melaerts</a:t>
            </a:r>
            <a:r>
              <a:rPr lang="nl-BE" dirty="0">
                <a:ea typeface="Tahoma"/>
                <a:cs typeface="Tahoma"/>
              </a:rPr>
              <a:t> (P-U) (</a:t>
            </a:r>
            <a:r>
              <a:rPr lang="nl-BE" dirty="0">
                <a:ea typeface="Tahoma"/>
                <a:cs typeface="Tahoma"/>
                <a:hlinkClick r:id="rId7"/>
              </a:rPr>
              <a:t>kristien.melaerts@ucll.be</a:t>
            </a:r>
            <a:r>
              <a:rPr lang="nl-BE" dirty="0">
                <a:ea typeface="Tahoma"/>
                <a:cs typeface="Tahoma"/>
              </a:rPr>
              <a:t>) </a:t>
            </a:r>
          </a:p>
          <a:p>
            <a:pPr lvl="2">
              <a:buFont typeface="Arial" charset="2"/>
            </a:pPr>
            <a:r>
              <a:rPr lang="nl-BE" dirty="0">
                <a:ea typeface="Tahoma"/>
                <a:cs typeface="Tahoma"/>
              </a:rPr>
              <a:t>Jan Van Hee (V-Z) (</a:t>
            </a:r>
            <a:r>
              <a:rPr lang="nl-BE" dirty="0">
                <a:ea typeface="Tahoma"/>
                <a:cs typeface="Tahoma"/>
                <a:hlinkClick r:id="rId8"/>
              </a:rPr>
              <a:t>jan.vanhee@ucll.be</a:t>
            </a:r>
            <a:r>
              <a:rPr lang="nl-BE" dirty="0">
                <a:ea typeface="Tahoma"/>
                <a:cs typeface="Tahoma"/>
              </a:rPr>
              <a:t>) </a:t>
            </a:r>
          </a:p>
          <a:p>
            <a:pPr lvl="2"/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939449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Leeromgeving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Toledo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Docententeam</a:t>
            </a:r>
            <a:r>
              <a:rPr lang="en-GB" dirty="0"/>
              <a:t> &amp; </a:t>
            </a:r>
            <a:r>
              <a:rPr lang="en-GB" dirty="0" err="1"/>
              <a:t>ondersteuning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Leeromgeving</a:t>
            </a:r>
            <a:r>
              <a:rPr lang="en-GB" dirty="0"/>
              <a:t> &amp; Toledo</a:t>
            </a:r>
          </a:p>
          <a:p>
            <a:endParaRPr lang="en-GB" dirty="0"/>
          </a:p>
          <a:p>
            <a:r>
              <a:rPr lang="en-GB" dirty="0" err="1"/>
              <a:t>Afspraken</a:t>
            </a:r>
            <a:r>
              <a:rPr lang="en-GB" dirty="0"/>
              <a:t> </a:t>
            </a:r>
            <a:r>
              <a:rPr lang="en-GB" dirty="0" err="1"/>
              <a:t>labo’s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software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1499115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371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Leeromgeving &amp; Toledo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Digitale leeromgeving - Toledo</a:t>
            </a:r>
          </a:p>
          <a:p>
            <a:pPr lvl="1"/>
            <a:r>
              <a:rPr lang="nl-BE" dirty="0">
                <a:hlinkClick r:id="rId2"/>
              </a:rPr>
              <a:t>https://toledo.ucll.be/</a:t>
            </a:r>
            <a:endParaRPr lang="nl-BE" dirty="0"/>
          </a:p>
          <a:p>
            <a:pPr lvl="1"/>
            <a:r>
              <a:rPr lang="nl-BE" dirty="0"/>
              <a:t>Blackboard systeem met alle nodige cursus informatie</a:t>
            </a:r>
          </a:p>
          <a:p>
            <a:pPr lvl="2"/>
            <a:r>
              <a:rPr lang="nl-BE" dirty="0"/>
              <a:t>Mededelingen (zullen ook steeds gemaild worden)</a:t>
            </a:r>
          </a:p>
          <a:p>
            <a:pPr lvl="2"/>
            <a:r>
              <a:rPr lang="nl-BE" dirty="0"/>
              <a:t>Slides hoorcollege</a:t>
            </a:r>
          </a:p>
          <a:p>
            <a:pPr lvl="2"/>
            <a:r>
              <a:rPr lang="nl-BE" dirty="0"/>
              <a:t>Opdrachten</a:t>
            </a:r>
          </a:p>
          <a:p>
            <a:pPr lvl="1"/>
            <a:r>
              <a:rPr lang="nl-BE" dirty="0"/>
              <a:t>Zelfde login als UCLL domein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62438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Leeromgeving &amp; Toledo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Digitale leeromgeving - Toledo</a:t>
            </a:r>
          </a:p>
          <a:p>
            <a:pPr lvl="1"/>
            <a:r>
              <a:rPr lang="nl-BE" dirty="0"/>
              <a:t>Materiaal &gt; Cursus downloads</a:t>
            </a:r>
          </a:p>
          <a:p>
            <a:pPr lvl="2"/>
            <a:r>
              <a:rPr lang="nl-BE" dirty="0"/>
              <a:t>Documentatie per les + algemene syllabus</a:t>
            </a:r>
          </a:p>
          <a:p>
            <a:pPr lvl="2"/>
            <a:endParaRPr lang="nl-BE" dirty="0"/>
          </a:p>
          <a:p>
            <a:pPr lvl="1"/>
            <a:r>
              <a:rPr lang="nl-BE" dirty="0"/>
              <a:t>Materiaal &gt; Online cursus</a:t>
            </a:r>
          </a:p>
          <a:p>
            <a:pPr lvl="2"/>
            <a:r>
              <a:rPr lang="nl-BE" dirty="0"/>
              <a:t>Digitaliseerde versie van de algemene syllabus</a:t>
            </a:r>
          </a:p>
          <a:p>
            <a:pPr lvl="2"/>
            <a:endParaRPr lang="nl-BE" dirty="0"/>
          </a:p>
          <a:p>
            <a:pPr lvl="1"/>
            <a:r>
              <a:rPr lang="nl-BE" dirty="0"/>
              <a:t>Evaluatie &gt; Opdrachten</a:t>
            </a:r>
          </a:p>
          <a:p>
            <a:pPr lvl="2"/>
            <a:r>
              <a:rPr lang="nl-BE" dirty="0"/>
              <a:t>Opdrachten die in de loop van het jaar (voor je examen) ingediend moeten worden</a:t>
            </a:r>
          </a:p>
          <a:p>
            <a:pPr lvl="2"/>
            <a:r>
              <a:rPr lang="nl-BE" dirty="0"/>
              <a:t>Tellen mee als permanente evaluatie	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737935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Afspraken</a:t>
            </a:r>
            <a:r>
              <a:rPr lang="en-GB" dirty="0"/>
              <a:t> </a:t>
            </a:r>
            <a:r>
              <a:rPr lang="en-GB" dirty="0" err="1"/>
              <a:t>labo’s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Docententeam</a:t>
            </a:r>
            <a:r>
              <a:rPr lang="en-GB" dirty="0"/>
              <a:t> &amp; </a:t>
            </a:r>
            <a:r>
              <a:rPr lang="en-GB" dirty="0" err="1"/>
              <a:t>ondersteuning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Leeromgeving</a:t>
            </a:r>
            <a:r>
              <a:rPr lang="en-GB" dirty="0"/>
              <a:t> &amp; Toledo</a:t>
            </a:r>
          </a:p>
          <a:p>
            <a:endParaRPr lang="en-GB" dirty="0"/>
          </a:p>
          <a:p>
            <a:r>
              <a:rPr lang="en-GB" dirty="0" err="1"/>
              <a:t>Afspraken</a:t>
            </a:r>
            <a:r>
              <a:rPr lang="en-GB" dirty="0"/>
              <a:t> </a:t>
            </a:r>
            <a:r>
              <a:rPr lang="en-GB" dirty="0" err="1"/>
              <a:t>labo’s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software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2484562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85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Afspraken labo’s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Doel cursus</a:t>
            </a:r>
          </a:p>
          <a:p>
            <a:pPr lvl="1"/>
            <a:r>
              <a:rPr lang="nl-BE" dirty="0"/>
              <a:t>Basisprincipes Object </a:t>
            </a:r>
            <a:r>
              <a:rPr lang="nl-BE" dirty="0" err="1"/>
              <a:t>Oriented</a:t>
            </a:r>
            <a:r>
              <a:rPr lang="nl-BE" dirty="0"/>
              <a:t> Design leren</a:t>
            </a:r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/>
              <a:t>Een design </a:t>
            </a:r>
            <a:r>
              <a:rPr lang="nl-BE" dirty="0" err="1"/>
              <a:t>pattern</a:t>
            </a:r>
            <a:r>
              <a:rPr lang="nl-BE" dirty="0"/>
              <a:t> leren en implementeren</a:t>
            </a:r>
          </a:p>
          <a:p>
            <a:pPr lvl="1"/>
            <a:r>
              <a:rPr lang="nl-BE" dirty="0"/>
              <a:t>Leren asynchroon programmeren</a:t>
            </a:r>
          </a:p>
          <a:p>
            <a:pPr lvl="1"/>
            <a:r>
              <a:rPr lang="nl-BE" dirty="0"/>
              <a:t>Leren werken met Unit </a:t>
            </a:r>
            <a:r>
              <a:rPr lang="nl-BE" dirty="0" err="1"/>
              <a:t>Testing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0615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EE487AB0-EE1F-40C6-8DF7-9D9E3387F08D}"/>
    </a:ext>
  </a:extLst>
</a:theme>
</file>

<file path=ppt/theme/theme2.xml><?xml version="1.0" encoding="utf-8"?>
<a:theme xmlns:a="http://schemas.openxmlformats.org/drawingml/2006/main" name="Pi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443A1D98-F2AA-4DCD-8AB9-4519C9EC510A}"/>
    </a:ext>
  </a:extLst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04661341-EDE5-4EC6-B69F-30D32DF2F07F}"/>
    </a:ext>
  </a:extLst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1D60F95D-562A-4956-A0B5-CC245C680ED3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B5B60C9C81F48A745F34A3E24E562" ma:contentTypeVersion="2" ma:contentTypeDescription="Create a new document." ma:contentTypeScope="" ma:versionID="9c6609b32abd1a0786c7371ea8824cc8">
  <xsd:schema xmlns:xsd="http://www.w3.org/2001/XMLSchema" xmlns:xs="http://www.w3.org/2001/XMLSchema" xmlns:p="http://schemas.microsoft.com/office/2006/metadata/properties" xmlns:ns2="dcfaf021-1e4b-42f7-930d-2aa7822cd93f" targetNamespace="http://schemas.microsoft.com/office/2006/metadata/properties" ma:root="true" ma:fieldsID="dc8b6690a4081318d014e8d391c225e3" ns2:_="">
    <xsd:import namespace="dcfaf021-1e4b-42f7-930d-2aa7822cd9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af021-1e4b-42f7-930d-2aa7822cd9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614BDD-2316-44F4-8D7E-7CC444AD70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A13C30-AC39-43FE-8674-78164CA8A285}"/>
</file>

<file path=customXml/itemProps3.xml><?xml version="1.0" encoding="utf-8"?>
<ds:datastoreItem xmlns:ds="http://schemas.openxmlformats.org/officeDocument/2006/customXml" ds:itemID="{4DB0FEC5-F7D9-4222-B687-EFB8A11B5C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413</Words>
  <Application>Microsoft Office PowerPoint</Application>
  <PresentationFormat>Breedbeeld</PresentationFormat>
  <Paragraphs>107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Blanco</vt:lpstr>
      <vt:lpstr>Pink</vt:lpstr>
      <vt:lpstr>Blue</vt:lpstr>
      <vt:lpstr>Content</vt:lpstr>
      <vt:lpstr>Object oriented design</vt:lpstr>
      <vt:lpstr>Docententeam en ondersteuning</vt:lpstr>
      <vt:lpstr>Docententeam &amp; ondersteuning</vt:lpstr>
      <vt:lpstr>Docententeam &amp; ondersteuning</vt:lpstr>
      <vt:lpstr>Leeromgeving en Toledo</vt:lpstr>
      <vt:lpstr>Leeromgeving &amp; Toledo</vt:lpstr>
      <vt:lpstr>Leeromgeving &amp; Toledo</vt:lpstr>
      <vt:lpstr>Afspraken labo’s</vt:lpstr>
      <vt:lpstr>Afspraken labo’s</vt:lpstr>
      <vt:lpstr>Afspraken labo’s</vt:lpstr>
      <vt:lpstr>Afspraken labo’s</vt:lpstr>
      <vt:lpstr>Afspraken labo’s</vt:lpstr>
      <vt:lpstr>Afspraken labo’s</vt:lpstr>
      <vt:lpstr>Afspraken labo’s</vt:lpstr>
      <vt:lpstr>Materiaal en software</vt:lpstr>
      <vt:lpstr>Programmeren met C# Basis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met C#</dc:title>
  <dc:creator>Stijn</dc:creator>
  <cp:lastModifiedBy>Wim Vanden Broeck</cp:lastModifiedBy>
  <cp:revision>276</cp:revision>
  <dcterms:created xsi:type="dcterms:W3CDTF">2010-08-26T07:57:31Z</dcterms:created>
  <dcterms:modified xsi:type="dcterms:W3CDTF">2022-04-02T14:20:22Z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0x010100BE067CD44D32BE43A81BE3A8770338BA</vt:lpwstr>
  </property>
</Properties>
</file>