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1" r:id="rId5"/>
    <p:sldMasterId id="2147483724" r:id="rId6"/>
    <p:sldMasterId id="2147483727" r:id="rId7"/>
  </p:sldMasterIdLst>
  <p:notesMasterIdLst>
    <p:notesMasterId r:id="rId26"/>
  </p:notesMasterIdLst>
  <p:sldIdLst>
    <p:sldId id="565" r:id="rId8"/>
    <p:sldId id="566" r:id="rId9"/>
    <p:sldId id="567" r:id="rId10"/>
    <p:sldId id="610" r:id="rId11"/>
    <p:sldId id="611" r:id="rId12"/>
    <p:sldId id="612" r:id="rId13"/>
    <p:sldId id="613" r:id="rId14"/>
    <p:sldId id="614" r:id="rId15"/>
    <p:sldId id="615" r:id="rId16"/>
    <p:sldId id="617" r:id="rId17"/>
    <p:sldId id="616" r:id="rId18"/>
    <p:sldId id="618" r:id="rId19"/>
    <p:sldId id="619" r:id="rId20"/>
    <p:sldId id="620" r:id="rId21"/>
    <p:sldId id="621" r:id="rId22"/>
    <p:sldId id="622" r:id="rId23"/>
    <p:sldId id="623" r:id="rId24"/>
    <p:sldId id="624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330FE-9200-4405-AA10-9B4C39EA15A2}" v="444" dt="2022-04-07T19:56:5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Wim Vanden Broeck" userId="2771b8d0-7cfd-4d3d-a932-16e6fe81194e" providerId="ADAL" clId="{AA9330FE-9200-4405-AA10-9B4C39EA15A2}"/>
    <pc:docChg chg="undo custSel addSld delSld modSld sldOrd">
      <pc:chgData name="Wim Vanden Broeck" userId="2771b8d0-7cfd-4d3d-a932-16e6fe81194e" providerId="ADAL" clId="{AA9330FE-9200-4405-AA10-9B4C39EA15A2}" dt="2022-04-07T19:57:04.816" v="1224" actId="20577"/>
      <pc:docMkLst>
        <pc:docMk/>
      </pc:docMkLst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0" sldId="260"/>
        </pc:sldMkLst>
      </pc:sldChg>
      <pc:sldChg chg="modSp mod">
        <pc:chgData name="Wim Vanden Broeck" userId="2771b8d0-7cfd-4d3d-a932-16e6fe81194e" providerId="ADAL" clId="{AA9330FE-9200-4405-AA10-9B4C39EA15A2}" dt="2022-04-07T19:11:01.130" v="27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AA9330FE-9200-4405-AA10-9B4C39EA15A2}" dt="2022-04-07T19:11:01.130" v="27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modSp mod modAnim">
        <pc:chgData name="Wim Vanden Broeck" userId="2771b8d0-7cfd-4d3d-a932-16e6fe81194e" providerId="ADAL" clId="{AA9330FE-9200-4405-AA10-9B4C39EA15A2}" dt="2022-04-07T19:31:11.768" v="1171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AA9330FE-9200-4405-AA10-9B4C39EA15A2}" dt="2022-04-07T19:31:11.768" v="1171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31129822" sldId="56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84717461" sldId="56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609992813" sldId="57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130330782" sldId="57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829685" sldId="57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43408591" sldId="57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00899612" sldId="57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852255212" sldId="57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4918348" sldId="57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28070987" sldId="57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32380559" sldId="57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6706112" sldId="57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375830688" sldId="58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1893634" sldId="58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89933873" sldId="58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09124563" sldId="58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439510030" sldId="58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19224354" sldId="58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46255551" sldId="58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03497803" sldId="58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58754058" sldId="58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51795196" sldId="58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57507504" sldId="59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653159808" sldId="59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85153611" sldId="59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57280712" sldId="59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215651600" sldId="59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243443629" sldId="59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53838048" sldId="59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507540102" sldId="59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518226978" sldId="59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23663920" sldId="59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98503698" sldId="60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80002413" sldId="60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241338891" sldId="60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593732812" sldId="60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48579739" sldId="60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4644242" sldId="60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76439865" sldId="60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90199567" sldId="60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030890725" sldId="60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636395746" sldId="609"/>
        </pc:sldMkLst>
      </pc:sldChg>
      <pc:sldChg chg="addSp modSp add mod modAnim">
        <pc:chgData name="Wim Vanden Broeck" userId="2771b8d0-7cfd-4d3d-a932-16e6fe81194e" providerId="ADAL" clId="{AA9330FE-9200-4405-AA10-9B4C39EA15A2}" dt="2022-04-07T19:14:01.032" v="345" actId="1076"/>
        <pc:sldMkLst>
          <pc:docMk/>
          <pc:sldMk cId="2019015861" sldId="610"/>
        </pc:sldMkLst>
        <pc:spChg chg="mod">
          <ac:chgData name="Wim Vanden Broeck" userId="2771b8d0-7cfd-4d3d-a932-16e6fe81194e" providerId="ADAL" clId="{AA9330FE-9200-4405-AA10-9B4C39EA15A2}" dt="2022-04-07T19:13:37.857" v="342" actId="20577"/>
          <ac:spMkLst>
            <pc:docMk/>
            <pc:sldMk cId="2019015861" sldId="610"/>
            <ac:spMk id="3" creationId="{00000000-0000-0000-0000-000000000000}"/>
          </ac:spMkLst>
        </pc:spChg>
        <pc:picChg chg="add mod">
          <ac:chgData name="Wim Vanden Broeck" userId="2771b8d0-7cfd-4d3d-a932-16e6fe81194e" providerId="ADAL" clId="{AA9330FE-9200-4405-AA10-9B4C39EA15A2}" dt="2022-04-07T19:14:01.032" v="345" actId="1076"/>
          <ac:picMkLst>
            <pc:docMk/>
            <pc:sldMk cId="2019015861" sldId="610"/>
            <ac:picMk id="5" creationId="{9B09A93D-F66E-4641-8AF0-7FB7C6695BD4}"/>
          </ac:picMkLst>
        </pc:picChg>
      </pc:sldChg>
      <pc:sldChg chg="modSp add mod ord">
        <pc:chgData name="Wim Vanden Broeck" userId="2771b8d0-7cfd-4d3d-a932-16e6fe81194e" providerId="ADAL" clId="{AA9330FE-9200-4405-AA10-9B4C39EA15A2}" dt="2022-04-07T19:15:26.686" v="357" actId="1076"/>
        <pc:sldMkLst>
          <pc:docMk/>
          <pc:sldMk cId="2079327297" sldId="611"/>
        </pc:sldMkLst>
        <pc:spChg chg="mod">
          <ac:chgData name="Wim Vanden Broeck" userId="2771b8d0-7cfd-4d3d-a932-16e6fe81194e" providerId="ADAL" clId="{AA9330FE-9200-4405-AA10-9B4C39EA15A2}" dt="2022-04-07T19:15:22.804" v="356" actId="20577"/>
          <ac:spMkLst>
            <pc:docMk/>
            <pc:sldMk cId="2079327297" sldId="611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15:26.686" v="357" actId="1076"/>
          <ac:spMkLst>
            <pc:docMk/>
            <pc:sldMk cId="2079327297" sldId="611"/>
            <ac:spMk id="5" creationId="{ECE75C48-D347-4CEC-9FEB-B262E79D8B29}"/>
          </ac:spMkLst>
        </pc:spChg>
      </pc:sldChg>
      <pc:sldChg chg="new del">
        <pc:chgData name="Wim Vanden Broeck" userId="2771b8d0-7cfd-4d3d-a932-16e6fe81194e" providerId="ADAL" clId="{AA9330FE-9200-4405-AA10-9B4C39EA15A2}" dt="2022-04-07T19:15:16.612" v="348" actId="680"/>
        <pc:sldMkLst>
          <pc:docMk/>
          <pc:sldMk cId="3246974534" sldId="611"/>
        </pc:sldMkLst>
      </pc:sldChg>
      <pc:sldChg chg="modSp add mod ord modAnim">
        <pc:chgData name="Wim Vanden Broeck" userId="2771b8d0-7cfd-4d3d-a932-16e6fe81194e" providerId="ADAL" clId="{AA9330FE-9200-4405-AA10-9B4C39EA15A2}" dt="2022-04-07T19:52:07.533" v="1183" actId="6549"/>
        <pc:sldMkLst>
          <pc:docMk/>
          <pc:sldMk cId="4092543129" sldId="612"/>
        </pc:sldMkLst>
        <pc:spChg chg="mod">
          <ac:chgData name="Wim Vanden Broeck" userId="2771b8d0-7cfd-4d3d-a932-16e6fe81194e" providerId="ADAL" clId="{AA9330FE-9200-4405-AA10-9B4C39EA15A2}" dt="2022-04-07T19:52:07.533" v="1183" actId="6549"/>
          <ac:spMkLst>
            <pc:docMk/>
            <pc:sldMk cId="4092543129" sldId="612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15:35.138" v="365" actId="20577"/>
          <ac:spMkLst>
            <pc:docMk/>
            <pc:sldMk cId="4092543129" sldId="612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41.533" v="618" actId="6549"/>
        <pc:sldMkLst>
          <pc:docMk/>
          <pc:sldMk cId="4229307225" sldId="613"/>
        </pc:sldMkLst>
        <pc:spChg chg="mod">
          <ac:chgData name="Wim Vanden Broeck" userId="2771b8d0-7cfd-4d3d-a932-16e6fe81194e" providerId="ADAL" clId="{AA9330FE-9200-4405-AA10-9B4C39EA15A2}" dt="2022-04-07T19:22:41.533" v="618" actId="6549"/>
          <ac:spMkLst>
            <pc:docMk/>
            <pc:sldMk cId="4229307225" sldId="613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10.238" v="597" actId="20577"/>
        <pc:sldMkLst>
          <pc:docMk/>
          <pc:sldMk cId="890788127" sldId="614"/>
        </pc:sldMkLst>
        <pc:spChg chg="mod">
          <ac:chgData name="Wim Vanden Broeck" userId="2771b8d0-7cfd-4d3d-a932-16e6fe81194e" providerId="ADAL" clId="{AA9330FE-9200-4405-AA10-9B4C39EA15A2}" dt="2022-04-07T19:22:10.238" v="597" actId="20577"/>
          <ac:spMkLst>
            <pc:docMk/>
            <pc:sldMk cId="890788127" sldId="614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22:07.630" v="593" actId="1076"/>
          <ac:spMkLst>
            <pc:docMk/>
            <pc:sldMk cId="890788127" sldId="614"/>
            <ac:spMk id="5" creationId="{ECE75C48-D347-4CEC-9FEB-B262E79D8B29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3:47.220" v="718" actId="20577"/>
        <pc:sldMkLst>
          <pc:docMk/>
          <pc:sldMk cId="3967222113" sldId="615"/>
        </pc:sldMkLst>
        <pc:spChg chg="mod">
          <ac:chgData name="Wim Vanden Broeck" userId="2771b8d0-7cfd-4d3d-a932-16e6fe81194e" providerId="ADAL" clId="{AA9330FE-9200-4405-AA10-9B4C39EA15A2}" dt="2022-04-07T19:23:47.220" v="718" actId="20577"/>
          <ac:spMkLst>
            <pc:docMk/>
            <pc:sldMk cId="3967222113" sldId="615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22:15.415" v="602" actId="20577"/>
          <ac:spMkLst>
            <pc:docMk/>
            <pc:sldMk cId="3967222113" sldId="615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56:49.524" v="1212" actId="12"/>
        <pc:sldMkLst>
          <pc:docMk/>
          <pc:sldMk cId="3750942352" sldId="616"/>
        </pc:sldMkLst>
        <pc:spChg chg="mod">
          <ac:chgData name="Wim Vanden Broeck" userId="2771b8d0-7cfd-4d3d-a932-16e6fe81194e" providerId="ADAL" clId="{AA9330FE-9200-4405-AA10-9B4C39EA15A2}" dt="2022-04-07T19:56:49.524" v="1212" actId="12"/>
          <ac:spMkLst>
            <pc:docMk/>
            <pc:sldMk cId="3750942352" sldId="616"/>
            <ac:spMk id="3" creationId="{00000000-0000-0000-0000-000000000000}"/>
          </ac:spMkLst>
        </pc:spChg>
      </pc:sldChg>
      <pc:sldChg chg="add">
        <pc:chgData name="Wim Vanden Broeck" userId="2771b8d0-7cfd-4d3d-a932-16e6fe81194e" providerId="ADAL" clId="{AA9330FE-9200-4405-AA10-9B4C39EA15A2}" dt="2022-04-07T19:27:23.444" v="959"/>
        <pc:sldMkLst>
          <pc:docMk/>
          <pc:sldMk cId="66576835" sldId="617"/>
        </pc:sldMkLst>
      </pc:sldChg>
      <pc:sldChg chg="modSp add mod">
        <pc:chgData name="Wim Vanden Broeck" userId="2771b8d0-7cfd-4d3d-a932-16e6fe81194e" providerId="ADAL" clId="{AA9330FE-9200-4405-AA10-9B4C39EA15A2}" dt="2022-04-07T19:57:04.816" v="1224" actId="20577"/>
        <pc:sldMkLst>
          <pc:docMk/>
          <pc:sldMk cId="287064124" sldId="618"/>
        </pc:sldMkLst>
        <pc:spChg chg="mod">
          <ac:chgData name="Wim Vanden Broeck" userId="2771b8d0-7cfd-4d3d-a932-16e6fe81194e" providerId="ADAL" clId="{AA9330FE-9200-4405-AA10-9B4C39EA15A2}" dt="2022-04-07T19:57:04.816" v="1224" actId="20577"/>
          <ac:spMkLst>
            <pc:docMk/>
            <pc:sldMk cId="287064124" sldId="618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57:02.632" v="1214" actId="1076"/>
          <ac:spMkLst>
            <pc:docMk/>
            <pc:sldMk cId="287064124" sldId="618"/>
            <ac:spMk id="5" creationId="{ECE75C48-D347-4CEC-9FEB-B262E79D8B29}"/>
          </ac:spMkLst>
        </pc:spChg>
      </pc:sldChg>
      <pc:sldMasterChg chg="delSldLayout">
        <pc:chgData name="Wim Vanden Broeck" userId="2771b8d0-7cfd-4d3d-a932-16e6fe81194e" providerId="ADAL" clId="{AA9330FE-9200-4405-AA10-9B4C39EA15A2}" dt="2022-04-07T19:15:08.946" v="346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AA9330FE-9200-4405-AA10-9B4C39EA15A2}" dt="2022-04-07T19:15:08.946" v="346" actId="47"/>
          <pc:sldLayoutMkLst>
            <pc:docMk/>
            <pc:sldMasterMk cId="1155333290" sldId="2147483727"/>
            <pc:sldLayoutMk cId="1524159364" sldId="2147483732"/>
          </pc:sldLayoutMkLst>
        </pc:sldLayoutChg>
      </pc:sldMasterChg>
    </pc:docChg>
  </pc:docChgLst>
  <pc:docChgLst>
    <pc:chgData name="Wim Vanden Broeck" userId="2771b8d0-7cfd-4d3d-a932-16e6fe81194e" providerId="ADAL" clId="{1558C153-1E4E-4586-B94A-DC083E0C3D45}"/>
    <pc:docChg chg="undo custSel addSld delSld modSld sldOrd">
      <pc:chgData name="Wim Vanden Broeck" userId="2771b8d0-7cfd-4d3d-a932-16e6fe81194e" providerId="ADAL" clId="{1558C153-1E4E-4586-B94A-DC083E0C3D45}" dt="2022-04-06T18:14:38.839" v="1471" actId="6549"/>
      <pc:docMkLst>
        <pc:docMk/>
      </pc:docMkLst>
      <pc:sldChg chg="addSp delSp modSp mod ord modAnim">
        <pc:chgData name="Wim Vanden Broeck" userId="2771b8d0-7cfd-4d3d-a932-16e6fe81194e" providerId="ADAL" clId="{1558C153-1E4E-4586-B94A-DC083E0C3D45}" dt="2022-04-04T17:25:42.554" v="200" actId="20577"/>
        <pc:sldMkLst>
          <pc:docMk/>
          <pc:sldMk cId="0" sldId="260"/>
        </pc:sldMkLst>
        <pc:spChg chg="mod">
          <ac:chgData name="Wim Vanden Broeck" userId="2771b8d0-7cfd-4d3d-a932-16e6fe81194e" providerId="ADAL" clId="{1558C153-1E4E-4586-B94A-DC083E0C3D45}" dt="2022-04-04T17:25:42.554" v="200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m Vanden Broeck" userId="2771b8d0-7cfd-4d3d-a932-16e6fe81194e" providerId="ADAL" clId="{1558C153-1E4E-4586-B94A-DC083E0C3D45}" dt="2022-04-04T17:14:56.648" v="1" actId="22"/>
          <ac:spMkLst>
            <pc:docMk/>
            <pc:sldMk cId="0" sldId="260"/>
            <ac:spMk id="5" creationId="{282B0FE8-EAC5-4F69-B59B-0D4AE262E7BF}"/>
          </ac:spMkLst>
        </pc:spChg>
      </pc:sldChg>
      <pc:sldChg chg="modSp add modAnim">
        <pc:chgData name="Wim Vanden Broeck" userId="2771b8d0-7cfd-4d3d-a932-16e6fe81194e" providerId="ADAL" clId="{1558C153-1E4E-4586-B94A-DC083E0C3D45}" dt="2022-04-04T17:16:10.951" v="66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1558C153-1E4E-4586-B94A-DC083E0C3D45}" dt="2022-04-04T17:16:10.951" v="66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17:39.710" v="143"/>
        <pc:sldMkLst>
          <pc:docMk/>
          <pc:sldMk cId="931129822" sldId="568"/>
        </pc:sldMkLst>
        <pc:spChg chg="mod">
          <ac:chgData name="Wim Vanden Broeck" userId="2771b8d0-7cfd-4d3d-a932-16e6fe81194e" providerId="ADAL" clId="{1558C153-1E4E-4586-B94A-DC083E0C3D45}" dt="2022-04-04T17:17:34.668" v="141" actId="15"/>
          <ac:spMkLst>
            <pc:docMk/>
            <pc:sldMk cId="931129822" sldId="56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26:21.144" v="241" actId="20577"/>
        <pc:sldMkLst>
          <pc:docMk/>
          <pc:sldMk cId="4084717461" sldId="569"/>
        </pc:sldMkLst>
        <pc:spChg chg="mod">
          <ac:chgData name="Wim Vanden Broeck" userId="2771b8d0-7cfd-4d3d-a932-16e6fe81194e" providerId="ADAL" clId="{1558C153-1E4E-4586-B94A-DC083E0C3D45}" dt="2022-04-04T17:26:21.144" v="241" actId="20577"/>
          <ac:spMkLst>
            <pc:docMk/>
            <pc:sldMk cId="4084717461" sldId="569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26:10.771" v="212" actId="1076"/>
          <ac:spMkLst>
            <pc:docMk/>
            <pc:sldMk cId="4084717461" sldId="569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0:37.491" v="313" actId="20577"/>
        <pc:sldMkLst>
          <pc:docMk/>
          <pc:sldMk cId="2609992813" sldId="570"/>
        </pc:sldMkLst>
        <pc:spChg chg="mod">
          <ac:chgData name="Wim Vanden Broeck" userId="2771b8d0-7cfd-4d3d-a932-16e6fe81194e" providerId="ADAL" clId="{1558C153-1E4E-4586-B94A-DC083E0C3D45}" dt="2022-04-04T17:40:37.491" v="313" actId="20577"/>
          <ac:spMkLst>
            <pc:docMk/>
            <pc:sldMk cId="2609992813" sldId="57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9:59.603" v="365" actId="20577"/>
        <pc:sldMkLst>
          <pc:docMk/>
          <pc:sldMk cId="2130330782" sldId="571"/>
        </pc:sldMkLst>
        <pc:spChg chg="mod">
          <ac:chgData name="Wim Vanden Broeck" userId="2771b8d0-7cfd-4d3d-a932-16e6fe81194e" providerId="ADAL" clId="{1558C153-1E4E-4586-B94A-DC083E0C3D45}" dt="2022-04-04T17:49:59.603" v="365" actId="20577"/>
          <ac:spMkLst>
            <pc:docMk/>
            <pc:sldMk cId="2130330782" sldId="57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50:49.539" v="376" actId="20577"/>
        <pc:sldMkLst>
          <pc:docMk/>
          <pc:sldMk cId="169829685" sldId="572"/>
        </pc:sldMkLst>
        <pc:spChg chg="mod">
          <ac:chgData name="Wim Vanden Broeck" userId="2771b8d0-7cfd-4d3d-a932-16e6fe81194e" providerId="ADAL" clId="{1558C153-1E4E-4586-B94A-DC083E0C3D45}" dt="2022-04-04T17:50:49.539" v="376" actId="20577"/>
          <ac:spMkLst>
            <pc:docMk/>
            <pc:sldMk cId="169829685" sldId="572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4T17:50:46.957" v="367" actId="1076"/>
          <ac:spMkLst>
            <pc:docMk/>
            <pc:sldMk cId="169829685" sldId="572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52:12.090" v="641" actId="20577"/>
        <pc:sldMkLst>
          <pc:docMk/>
          <pc:sldMk cId="3443408591" sldId="573"/>
        </pc:sldMkLst>
        <pc:spChg chg="mod">
          <ac:chgData name="Wim Vanden Broeck" userId="2771b8d0-7cfd-4d3d-a932-16e6fe81194e" providerId="ADAL" clId="{1558C153-1E4E-4586-B94A-DC083E0C3D45}" dt="2022-04-04T17:52:12.090" v="641" actId="20577"/>
          <ac:spMkLst>
            <pc:docMk/>
            <pc:sldMk cId="3443408591" sldId="573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50:58.037" v="388" actId="20577"/>
          <ac:spMkLst>
            <pc:docMk/>
            <pc:sldMk cId="3443408591" sldId="573"/>
            <ac:spMk id="4" creationId="{00000000-0000-0000-0000-000000000000}"/>
          </ac:spMkLst>
        </pc:spChg>
      </pc:sldChg>
      <pc:sldChg chg="add">
        <pc:chgData name="Wim Vanden Broeck" userId="2771b8d0-7cfd-4d3d-a932-16e6fe81194e" providerId="ADAL" clId="{1558C153-1E4E-4586-B94A-DC083E0C3D45}" dt="2022-04-04T17:55:05.102" v="642"/>
        <pc:sldMkLst>
          <pc:docMk/>
          <pc:sldMk cId="4000899612" sldId="574"/>
        </pc:sldMkLst>
      </pc:sldChg>
      <pc:sldChg chg="addSp delSp modSp add mod">
        <pc:chgData name="Wim Vanden Broeck" userId="2771b8d0-7cfd-4d3d-a932-16e6fe81194e" providerId="ADAL" clId="{1558C153-1E4E-4586-B94A-DC083E0C3D45}" dt="2022-04-04T18:25:13.349" v="917" actId="27636"/>
        <pc:sldMkLst>
          <pc:docMk/>
          <pc:sldMk cId="1852255212" sldId="575"/>
        </pc:sldMkLst>
        <pc:spChg chg="add del mod">
          <ac:chgData name="Wim Vanden Broeck" userId="2771b8d0-7cfd-4d3d-a932-16e6fe81194e" providerId="ADAL" clId="{1558C153-1E4E-4586-B94A-DC083E0C3D45}" dt="2022-04-04T18:22:53.133" v="726" actId="11529"/>
          <ac:spMkLst>
            <pc:docMk/>
            <pc:sldMk cId="1852255212" sldId="575"/>
            <ac:spMk id="2" creationId="{A019B639-F303-4941-B0C7-EF857347FBEB}"/>
          </ac:spMkLst>
        </pc:spChg>
        <pc:spChg chg="mod">
          <ac:chgData name="Wim Vanden Broeck" userId="2771b8d0-7cfd-4d3d-a932-16e6fe81194e" providerId="ADAL" clId="{1558C153-1E4E-4586-B94A-DC083E0C3D45}" dt="2022-04-04T18:25:13.349" v="917" actId="27636"/>
          <ac:spMkLst>
            <pc:docMk/>
            <pc:sldMk cId="1852255212" sldId="575"/>
            <ac:spMk id="3" creationId="{00000000-0000-0000-0000-000000000000}"/>
          </ac:spMkLst>
        </pc:spChg>
        <pc:spChg chg="add mod">
          <ac:chgData name="Wim Vanden Broeck" userId="2771b8d0-7cfd-4d3d-a932-16e6fe81194e" providerId="ADAL" clId="{1558C153-1E4E-4586-B94A-DC083E0C3D45}" dt="2022-04-04T18:23:07.112" v="735" actId="1076"/>
          <ac:spMkLst>
            <pc:docMk/>
            <pc:sldMk cId="1852255212" sldId="575"/>
            <ac:spMk id="5" creationId="{F713D233-3977-4E66-A6A1-BA4E95541D8C}"/>
          </ac:spMkLst>
        </pc:spChg>
      </pc:sldChg>
      <pc:sldChg chg="addSp delSp modSp add mod">
        <pc:chgData name="Wim Vanden Broeck" userId="2771b8d0-7cfd-4d3d-a932-16e6fe81194e" providerId="ADAL" clId="{1558C153-1E4E-4586-B94A-DC083E0C3D45}" dt="2022-04-04T18:24:23.355" v="836" actId="20577"/>
        <pc:sldMkLst>
          <pc:docMk/>
          <pc:sldMk cId="314918348" sldId="576"/>
        </pc:sldMkLst>
        <pc:spChg chg="mod">
          <ac:chgData name="Wim Vanden Broeck" userId="2771b8d0-7cfd-4d3d-a932-16e6fe81194e" providerId="ADAL" clId="{1558C153-1E4E-4586-B94A-DC083E0C3D45}" dt="2022-04-04T18:23:51.724" v="803" actId="6549"/>
          <ac:spMkLst>
            <pc:docMk/>
            <pc:sldMk cId="314918348" sldId="576"/>
            <ac:spMk id="3" creationId="{00000000-0000-0000-0000-000000000000}"/>
          </ac:spMkLst>
        </pc:spChg>
        <pc:spChg chg="del">
          <ac:chgData name="Wim Vanden Broeck" userId="2771b8d0-7cfd-4d3d-a932-16e6fe81194e" providerId="ADAL" clId="{1558C153-1E4E-4586-B94A-DC083E0C3D45}" dt="2022-04-04T18:23:43.428" v="796" actId="478"/>
          <ac:spMkLst>
            <pc:docMk/>
            <pc:sldMk cId="314918348" sldId="576"/>
            <ac:spMk id="5" creationId="{F713D233-3977-4E66-A6A1-BA4E95541D8C}"/>
          </ac:spMkLst>
        </pc:spChg>
        <pc:spChg chg="add mod">
          <ac:chgData name="Wim Vanden Broeck" userId="2771b8d0-7cfd-4d3d-a932-16e6fe81194e" providerId="ADAL" clId="{1558C153-1E4E-4586-B94A-DC083E0C3D45}" dt="2022-04-04T18:24:23.355" v="836" actId="20577"/>
          <ac:spMkLst>
            <pc:docMk/>
            <pc:sldMk cId="314918348" sldId="576"/>
            <ac:spMk id="6" creationId="{896D37FC-FF9B-4779-A207-2F0EE946931B}"/>
          </ac:spMkLst>
        </pc:spChg>
      </pc:sldChg>
      <pc:sldChg chg="ord">
        <pc:chgData name="Wim Vanden Broeck" userId="2771b8d0-7cfd-4d3d-a932-16e6fe81194e" providerId="ADAL" clId="{1558C153-1E4E-4586-B94A-DC083E0C3D45}" dt="2022-04-06T17:53:30.497" v="920" actId="20578"/>
        <pc:sldMkLst>
          <pc:docMk/>
          <pc:sldMk cId="3023663920" sldId="599"/>
        </pc:sldMkLst>
      </pc:sldChg>
      <pc:sldChg chg="modSp add mod ord">
        <pc:chgData name="Wim Vanden Broeck" userId="2771b8d0-7cfd-4d3d-a932-16e6fe81194e" providerId="ADAL" clId="{1558C153-1E4E-4586-B94A-DC083E0C3D45}" dt="2022-04-06T17:56:27.764" v="1258" actId="20577"/>
        <pc:sldMkLst>
          <pc:docMk/>
          <pc:sldMk cId="3876439865" sldId="606"/>
        </pc:sldMkLst>
        <pc:spChg chg="mod">
          <ac:chgData name="Wim Vanden Broeck" userId="2771b8d0-7cfd-4d3d-a932-16e6fe81194e" providerId="ADAL" clId="{1558C153-1E4E-4586-B94A-DC083E0C3D45}" dt="2022-04-06T17:56:27.764" v="1258" actId="20577"/>
          <ac:spMkLst>
            <pc:docMk/>
            <pc:sldMk cId="3876439865" sldId="606"/>
            <ac:spMk id="3" creationId="{2D1B184B-EB07-49AF-B56E-D4A83888E98D}"/>
          </ac:spMkLst>
        </pc:spChg>
      </pc:sldChg>
      <pc:sldChg chg="modSp add mod">
        <pc:chgData name="Wim Vanden Broeck" userId="2771b8d0-7cfd-4d3d-a932-16e6fe81194e" providerId="ADAL" clId="{1558C153-1E4E-4586-B94A-DC083E0C3D45}" dt="2022-04-06T18:06:30.243" v="1261"/>
        <pc:sldMkLst>
          <pc:docMk/>
          <pc:sldMk cId="4090199567" sldId="607"/>
        </pc:sldMkLst>
        <pc:spChg chg="mod">
          <ac:chgData name="Wim Vanden Broeck" userId="2771b8d0-7cfd-4d3d-a932-16e6fe81194e" providerId="ADAL" clId="{1558C153-1E4E-4586-B94A-DC083E0C3D45}" dt="2022-04-06T18:06:30.243" v="1261"/>
          <ac:spMkLst>
            <pc:docMk/>
            <pc:sldMk cId="4090199567" sldId="607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6T18:06:27.197" v="1260" actId="1076"/>
          <ac:spMkLst>
            <pc:docMk/>
            <pc:sldMk cId="4090199567" sldId="607"/>
            <ac:spMk id="5" creationId="{ECE75C48-D347-4CEC-9FEB-B262E79D8B29}"/>
          </ac:spMkLst>
        </pc:spChg>
      </pc:sldChg>
      <pc:sldChg chg="modSp new mod">
        <pc:chgData name="Wim Vanden Broeck" userId="2771b8d0-7cfd-4d3d-a932-16e6fe81194e" providerId="ADAL" clId="{1558C153-1E4E-4586-B94A-DC083E0C3D45}" dt="2022-04-06T18:07:49.543" v="1397" actId="20577"/>
        <pc:sldMkLst>
          <pc:docMk/>
          <pc:sldMk cId="1030890725" sldId="608"/>
        </pc:sldMkLst>
        <pc:spChg chg="mod">
          <ac:chgData name="Wim Vanden Broeck" userId="2771b8d0-7cfd-4d3d-a932-16e6fe81194e" providerId="ADAL" clId="{1558C153-1E4E-4586-B94A-DC083E0C3D45}" dt="2022-04-06T18:06:57.846" v="1285" actId="20577"/>
          <ac:spMkLst>
            <pc:docMk/>
            <pc:sldMk cId="1030890725" sldId="608"/>
            <ac:spMk id="2" creationId="{5CAF2532-5DCC-4DEF-8DD3-80BC505614BD}"/>
          </ac:spMkLst>
        </pc:spChg>
        <pc:spChg chg="mod">
          <ac:chgData name="Wim Vanden Broeck" userId="2771b8d0-7cfd-4d3d-a932-16e6fe81194e" providerId="ADAL" clId="{1558C153-1E4E-4586-B94A-DC083E0C3D45}" dt="2022-04-06T18:07:49.543" v="1397" actId="20577"/>
          <ac:spMkLst>
            <pc:docMk/>
            <pc:sldMk cId="1030890725" sldId="608"/>
            <ac:spMk id="3" creationId="{ECD5CFA2-A8AB-4853-ADC5-131C5B308524}"/>
          </ac:spMkLst>
        </pc:spChg>
      </pc:sldChg>
      <pc:sldChg chg="modSp new del mod">
        <pc:chgData name="Wim Vanden Broeck" userId="2771b8d0-7cfd-4d3d-a932-16e6fe81194e" providerId="ADAL" clId="{1558C153-1E4E-4586-B94A-DC083E0C3D45}" dt="2022-04-06T18:06:49.987" v="1275" actId="47"/>
        <pc:sldMkLst>
          <pc:docMk/>
          <pc:sldMk cId="1808125784" sldId="608"/>
        </pc:sldMkLst>
        <pc:spChg chg="mod">
          <ac:chgData name="Wim Vanden Broeck" userId="2771b8d0-7cfd-4d3d-a932-16e6fe81194e" providerId="ADAL" clId="{1558C153-1E4E-4586-B94A-DC083E0C3D45}" dt="2022-04-06T18:06:48.617" v="1274" actId="20577"/>
          <ac:spMkLst>
            <pc:docMk/>
            <pc:sldMk cId="1808125784" sldId="608"/>
            <ac:spMk id="2" creationId="{3015CBC3-BE47-4A64-BBC6-9DF8C24CCF63}"/>
          </ac:spMkLst>
        </pc:spChg>
      </pc:sldChg>
      <pc:sldChg chg="new del">
        <pc:chgData name="Wim Vanden Broeck" userId="2771b8d0-7cfd-4d3d-a932-16e6fe81194e" providerId="ADAL" clId="{1558C153-1E4E-4586-B94A-DC083E0C3D45}" dt="2022-04-06T18:06:34.927" v="1263" actId="680"/>
        <pc:sldMkLst>
          <pc:docMk/>
          <pc:sldMk cId="2059656374" sldId="608"/>
        </pc:sldMkLst>
      </pc:sldChg>
      <pc:sldChg chg="modSp add mod">
        <pc:chgData name="Wim Vanden Broeck" userId="2771b8d0-7cfd-4d3d-a932-16e6fe81194e" providerId="ADAL" clId="{1558C153-1E4E-4586-B94A-DC083E0C3D45}" dt="2022-04-06T18:14:38.839" v="1471" actId="6549"/>
        <pc:sldMkLst>
          <pc:docMk/>
          <pc:sldMk cId="3636395746" sldId="609"/>
        </pc:sldMkLst>
        <pc:spChg chg="mod">
          <ac:chgData name="Wim Vanden Broeck" userId="2771b8d0-7cfd-4d3d-a932-16e6fe81194e" providerId="ADAL" clId="{1558C153-1E4E-4586-B94A-DC083E0C3D45}" dt="2022-04-06T18:14:38.839" v="1471" actId="6549"/>
          <ac:spMkLst>
            <pc:docMk/>
            <pc:sldMk cId="3636395746" sldId="609"/>
            <ac:spMk id="3" creationId="{ECD5CFA2-A8AB-4853-ADC5-131C5B308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16/04/2022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Model-View-Controller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Visuale</a:t>
            </a:r>
            <a:r>
              <a:rPr lang="nl-BE" dirty="0"/>
              <a:t> weergave van het Model</a:t>
            </a:r>
          </a:p>
          <a:p>
            <a:endParaRPr lang="nl-BE" dirty="0"/>
          </a:p>
          <a:p>
            <a:r>
              <a:rPr lang="nl-BE" dirty="0"/>
              <a:t>Toont enkel data – geen verwerking in de View zelf</a:t>
            </a:r>
          </a:p>
          <a:p>
            <a:endParaRPr lang="nl-BE" dirty="0"/>
          </a:p>
          <a:p>
            <a:r>
              <a:rPr lang="nl-BE" dirty="0"/>
              <a:t>Aanpassingen worden doorgegeven aan de controller</a:t>
            </a:r>
          </a:p>
          <a:p>
            <a:endParaRPr lang="nl-BE" dirty="0"/>
          </a:p>
          <a:p>
            <a:r>
              <a:rPr lang="nl-BE" dirty="0"/>
              <a:t>Data kan verschillende weergaves hebben (tabellen, diagrammen, ...)</a:t>
            </a:r>
          </a:p>
          <a:p>
            <a:endParaRPr lang="nl-BE" dirty="0"/>
          </a:p>
          <a:p>
            <a:r>
              <a:rPr lang="nl-BE" dirty="0"/>
              <a:t>De data wijzigt niet, het is de visuele weergave die wijzigt</a:t>
            </a:r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657683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Views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getoond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container</a:t>
            </a:r>
          </a:p>
          <a:p>
            <a:endParaRPr lang="en-GB" dirty="0"/>
          </a:p>
          <a:p>
            <a:r>
              <a:rPr lang="en-GB" dirty="0"/>
              <a:t>De </a:t>
            </a:r>
            <a:r>
              <a:rPr lang="en-GB" dirty="0" err="1"/>
              <a:t>voorgemaakte</a:t>
            </a:r>
            <a:r>
              <a:rPr lang="en-GB" dirty="0"/>
              <a:t> container </a:t>
            </a:r>
            <a:r>
              <a:rPr lang="en-GB" dirty="0" err="1"/>
              <a:t>heet</a:t>
            </a:r>
            <a:r>
              <a:rPr lang="en-GB" dirty="0"/>
              <a:t> _</a:t>
            </a:r>
            <a:r>
              <a:rPr lang="en-GB" dirty="0" err="1"/>
              <a:t>Layout.cshtml</a:t>
            </a:r>
            <a:endParaRPr lang="en-GB" dirty="0"/>
          </a:p>
          <a:p>
            <a:pPr lvl="1"/>
            <a:r>
              <a:rPr lang="en-GB" dirty="0"/>
              <a:t>Views/Models/Shared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nl-B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="container"&gt;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main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role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="pb-3"&gt;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@RenderBody()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nl-BE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main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nl-B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094235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Controller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Model</a:t>
            </a:r>
          </a:p>
          <a:p>
            <a:endParaRPr lang="en-GB" dirty="0"/>
          </a:p>
          <a:p>
            <a:r>
              <a:rPr lang="nl-BE" dirty="0"/>
              <a:t>View</a:t>
            </a:r>
          </a:p>
          <a:p>
            <a:endParaRPr lang="nl-BE" dirty="0"/>
          </a:p>
          <a:p>
            <a:r>
              <a:rPr lang="nl-BE" dirty="0"/>
              <a:t>Controller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2652013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6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Verwerkt de communicatie met de gebruiker</a:t>
            </a:r>
          </a:p>
          <a:p>
            <a:endParaRPr lang="nl-BE" dirty="0"/>
          </a:p>
          <a:p>
            <a:r>
              <a:rPr lang="nl-BE" dirty="0"/>
              <a:t>Regelt de applicatie flow</a:t>
            </a:r>
          </a:p>
          <a:p>
            <a:endParaRPr lang="nl-BE" dirty="0"/>
          </a:p>
          <a:p>
            <a:r>
              <a:rPr lang="nl-BE" dirty="0"/>
              <a:t>Voert applicatie logica uit</a:t>
            </a:r>
          </a:p>
          <a:p>
            <a:endParaRPr lang="nl-BE" dirty="0"/>
          </a:p>
          <a:p>
            <a:r>
              <a:rPr lang="nl-BE" dirty="0"/>
              <a:t>Toont de views en geeft er eventueel een model aan mee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780227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Voorbeeld:</a:t>
            </a:r>
          </a:p>
          <a:p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UserController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Controller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UserController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   {}</a:t>
            </a:r>
          </a:p>
          <a:p>
            <a:pPr marL="0" indent="0"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IActionResult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Index()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579764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ViewModel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Model</a:t>
            </a:r>
          </a:p>
          <a:p>
            <a:endParaRPr lang="en-GB" dirty="0"/>
          </a:p>
          <a:p>
            <a:r>
              <a:rPr lang="nl-BE" dirty="0"/>
              <a:t>View</a:t>
            </a:r>
          </a:p>
          <a:p>
            <a:endParaRPr lang="nl-BE" dirty="0"/>
          </a:p>
          <a:p>
            <a:r>
              <a:rPr lang="nl-BE" dirty="0"/>
              <a:t>Controller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344410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132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Viewmodel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Uitbreiding van een model</a:t>
            </a:r>
          </a:p>
          <a:p>
            <a:endParaRPr lang="nl-BE" dirty="0"/>
          </a:p>
          <a:p>
            <a:r>
              <a:rPr lang="nl-BE" dirty="0"/>
              <a:t>Verschillende entiteiten combineren naar één model</a:t>
            </a:r>
          </a:p>
          <a:p>
            <a:endParaRPr lang="nl-BE" dirty="0"/>
          </a:p>
          <a:p>
            <a:r>
              <a:rPr lang="nl-BE" dirty="0"/>
              <a:t>+ extra logica mogelijk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73E0CC-25B4-4FB6-A9AC-7BE3539AA1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52184" y="2860924"/>
            <a:ext cx="2807515" cy="33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61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View zijn verantwoordelijkheid is gegevens tonen vanuit bepaald model</a:t>
            </a:r>
          </a:p>
          <a:p>
            <a:endParaRPr lang="nl-BE" dirty="0"/>
          </a:p>
          <a:p>
            <a:r>
              <a:rPr lang="nl-BE" dirty="0"/>
              <a:t>Hoe model opgevuld wordt: niet zijn verantwoordelijkheid!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1163813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NetPriceViewModel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Quantity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LineValue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Price;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94410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Model</a:t>
            </a:r>
          </a:p>
          <a:p>
            <a:endParaRPr lang="en-GB" dirty="0"/>
          </a:p>
          <a:p>
            <a:r>
              <a:rPr lang="nl-BE" dirty="0"/>
              <a:t>View</a:t>
            </a:r>
          </a:p>
          <a:p>
            <a:endParaRPr lang="nl-BE" dirty="0"/>
          </a:p>
          <a:p>
            <a:r>
              <a:rPr lang="nl-BE" dirty="0"/>
              <a:t>Controller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MVC is </a:t>
            </a:r>
            <a:r>
              <a:rPr lang="en-GB" dirty="0" err="1"/>
              <a:t>een</a:t>
            </a:r>
            <a:r>
              <a:rPr lang="en-GB" dirty="0"/>
              <a:t> architectural pattern</a:t>
            </a:r>
          </a:p>
          <a:p>
            <a:endParaRPr lang="en-GB" dirty="0"/>
          </a:p>
          <a:p>
            <a:r>
              <a:rPr lang="en-GB" dirty="0"/>
              <a:t>Pattern </a:t>
            </a:r>
            <a:r>
              <a:rPr lang="en-GB" dirty="0" err="1"/>
              <a:t>voor</a:t>
            </a:r>
            <a:r>
              <a:rPr lang="en-GB" dirty="0"/>
              <a:t> CRUD </a:t>
            </a:r>
            <a:r>
              <a:rPr lang="en-GB" dirty="0" err="1"/>
              <a:t>acties</a:t>
            </a:r>
            <a:endParaRPr lang="en-GB" dirty="0"/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Update</a:t>
            </a:r>
          </a:p>
          <a:p>
            <a:pPr lvl="1"/>
            <a:r>
              <a:rPr lang="en-GB"/>
              <a:t>Delete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sinds</a:t>
            </a:r>
            <a:r>
              <a:rPr lang="en-GB" dirty="0"/>
              <a:t> </a:t>
            </a:r>
            <a:r>
              <a:rPr lang="en-GB" dirty="0" err="1"/>
              <a:t>jaren</a:t>
            </a:r>
            <a:r>
              <a:rPr lang="en-GB" dirty="0"/>
              <a:t> 70’ (</a:t>
            </a:r>
            <a:r>
              <a:rPr lang="en-GB" dirty="0" err="1"/>
              <a:t>smalltalk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Toepasbaar</a:t>
            </a:r>
            <a:r>
              <a:rPr lang="en-GB" dirty="0"/>
              <a:t> (net </a:t>
            </a:r>
            <a:r>
              <a:rPr lang="en-GB" dirty="0" err="1"/>
              <a:t>zoals</a:t>
            </a:r>
            <a:r>
              <a:rPr lang="en-GB" dirty="0"/>
              <a:t> alle patterns) in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talen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Smalltalk</a:t>
            </a:r>
          </a:p>
          <a:p>
            <a:pPr lvl="1"/>
            <a:r>
              <a:rPr lang="en-GB" dirty="0"/>
              <a:t>Java Spring</a:t>
            </a:r>
          </a:p>
          <a:p>
            <a:pPr lvl="1"/>
            <a:r>
              <a:rPr lang="en-GB" dirty="0"/>
              <a:t>Ruby on Rails</a:t>
            </a:r>
          </a:p>
          <a:p>
            <a:pPr lvl="1"/>
            <a:r>
              <a:rPr lang="en-GB" dirty="0"/>
              <a:t>...</a:t>
            </a:r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0691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Opsplitsen</a:t>
            </a:r>
            <a:r>
              <a:rPr lang="en-GB" dirty="0"/>
              <a:t> classes op basis van </a:t>
            </a:r>
            <a:r>
              <a:rPr lang="en-GB" dirty="0" err="1"/>
              <a:t>verantwoordelijkheid</a:t>
            </a:r>
            <a:endParaRPr lang="en-GB" dirty="0"/>
          </a:p>
          <a:p>
            <a:pPr lvl="1"/>
            <a:r>
              <a:rPr lang="en-GB" dirty="0"/>
              <a:t>Single Responsibility Principle! </a:t>
            </a: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9A93D-F66E-4641-8AF0-7FB7C669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264290"/>
            <a:ext cx="4977467" cy="29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58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Model</a:t>
            </a:r>
          </a:p>
          <a:p>
            <a:endParaRPr lang="en-GB" dirty="0"/>
          </a:p>
          <a:p>
            <a:r>
              <a:rPr lang="nl-BE" dirty="0"/>
              <a:t>View</a:t>
            </a:r>
          </a:p>
          <a:p>
            <a:endParaRPr lang="nl-BE" dirty="0"/>
          </a:p>
          <a:p>
            <a:r>
              <a:rPr lang="nl-BE" dirty="0"/>
              <a:t>Controller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07520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3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Data structuur</a:t>
            </a:r>
          </a:p>
          <a:p>
            <a:endParaRPr lang="nl-BE" dirty="0"/>
          </a:p>
          <a:p>
            <a:r>
              <a:rPr lang="nl-BE" dirty="0"/>
              <a:t>Beheert de data en regels voor de applicatie </a:t>
            </a:r>
          </a:p>
          <a:p>
            <a:endParaRPr lang="nl-BE" dirty="0"/>
          </a:p>
          <a:p>
            <a:r>
              <a:rPr lang="nl-BE" dirty="0"/>
              <a:t>Krijgt zijn input (acties van de gebruiker) vanuit de Controller</a:t>
            </a:r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9254312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Voorbeeld van een Model voor een film object:</a:t>
            </a:r>
          </a:p>
          <a:p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	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	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Director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	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ReleaseYear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		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Description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Kan bijvoorbeeld ook een POCO class zijn gegenereerd vanuit </a:t>
            </a:r>
            <a:r>
              <a:rPr lang="nl-BE" dirty="0" err="1">
                <a:ea typeface="Tahoma"/>
                <a:cs typeface="Tahoma"/>
              </a:rPr>
              <a:t>Entity</a:t>
            </a:r>
            <a:r>
              <a:rPr lang="nl-BE" dirty="0">
                <a:ea typeface="Tahoma"/>
                <a:cs typeface="Tahoma"/>
              </a:rPr>
              <a:t> Framework</a:t>
            </a: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930722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Model</a:t>
            </a:r>
          </a:p>
          <a:p>
            <a:endParaRPr lang="en-GB" dirty="0"/>
          </a:p>
          <a:p>
            <a:r>
              <a:rPr lang="nl-BE" dirty="0"/>
              <a:t>View</a:t>
            </a:r>
          </a:p>
          <a:p>
            <a:endParaRPr lang="nl-BE" dirty="0"/>
          </a:p>
          <a:p>
            <a:r>
              <a:rPr lang="nl-BE" dirty="0"/>
              <a:t>Controller</a:t>
            </a:r>
          </a:p>
          <a:p>
            <a:endParaRPr lang="en-GB" dirty="0"/>
          </a:p>
          <a:p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7990" y="1812152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78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Visuele weergave van het Model</a:t>
            </a:r>
          </a:p>
          <a:p>
            <a:endParaRPr lang="nl-BE" dirty="0"/>
          </a:p>
          <a:p>
            <a:r>
              <a:rPr lang="nl-BE" dirty="0"/>
              <a:t>Toont enkel data – geen verwerking in de View zelf</a:t>
            </a:r>
          </a:p>
          <a:p>
            <a:endParaRPr lang="nl-BE" dirty="0"/>
          </a:p>
          <a:p>
            <a:r>
              <a:rPr lang="nl-BE" dirty="0"/>
              <a:t>Aanpassingen worden doorgegeven aan de controller</a:t>
            </a:r>
          </a:p>
          <a:p>
            <a:endParaRPr lang="nl-BE" dirty="0"/>
          </a:p>
          <a:p>
            <a:r>
              <a:rPr lang="nl-BE" dirty="0"/>
              <a:t>Data kan verschillende weergaves hebben (tabellen, diagrammen, ...)</a:t>
            </a:r>
          </a:p>
          <a:p>
            <a:endParaRPr lang="nl-BE" dirty="0"/>
          </a:p>
          <a:p>
            <a:r>
              <a:rPr lang="nl-BE" dirty="0"/>
              <a:t>De data wijzigt niet, het is de visuele weergave die wijzigt</a:t>
            </a:r>
          </a:p>
          <a:p>
            <a:endParaRPr lang="nl-BE" dirty="0"/>
          </a:p>
          <a:p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6722211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5B60C9C81F48A745F34A3E24E562" ma:contentTypeVersion="2" ma:contentTypeDescription="Create a new document." ma:contentTypeScope="" ma:versionID="9c6609b32abd1a0786c7371ea8824cc8">
  <xsd:schema xmlns:xsd="http://www.w3.org/2001/XMLSchema" xmlns:xs="http://www.w3.org/2001/XMLSchema" xmlns:p="http://schemas.microsoft.com/office/2006/metadata/properties" xmlns:ns2="dcfaf021-1e4b-42f7-930d-2aa7822cd93f" targetNamespace="http://schemas.microsoft.com/office/2006/metadata/properties" ma:root="true" ma:fieldsID="dc8b6690a4081318d014e8d391c225e3" ns2:_="">
    <xsd:import namespace="dcfaf021-1e4b-42f7-930d-2aa7822cd9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af021-1e4b-42f7-930d-2aa7822cd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5F188-AEC7-4283-B6A4-C3D78E134D37}"/>
</file>

<file path=customXml/itemProps2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488</Words>
  <Application>Microsoft Office PowerPoint</Application>
  <PresentationFormat>Breedbeeld</PresentationFormat>
  <Paragraphs>233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Cascadia Mono</vt:lpstr>
      <vt:lpstr>Tahoma</vt:lpstr>
      <vt:lpstr>Blanco</vt:lpstr>
      <vt:lpstr>Pink</vt:lpstr>
      <vt:lpstr>Blue</vt:lpstr>
      <vt:lpstr>Content</vt:lpstr>
      <vt:lpstr>Object oriented design</vt:lpstr>
      <vt:lpstr>Inleiding</vt:lpstr>
      <vt:lpstr>Inleiding</vt:lpstr>
      <vt:lpstr>Inleiding</vt:lpstr>
      <vt:lpstr>Model</vt:lpstr>
      <vt:lpstr>Model</vt:lpstr>
      <vt:lpstr>Model</vt:lpstr>
      <vt:lpstr>View</vt:lpstr>
      <vt:lpstr>view</vt:lpstr>
      <vt:lpstr>view</vt:lpstr>
      <vt:lpstr>view</vt:lpstr>
      <vt:lpstr>Controller</vt:lpstr>
      <vt:lpstr>Controller</vt:lpstr>
      <vt:lpstr>Controller</vt:lpstr>
      <vt:lpstr>ViewModel</vt:lpstr>
      <vt:lpstr>Viewmodel</vt:lpstr>
      <vt:lpstr>Viewmodel</vt:lpstr>
      <vt:lpstr>Viewmodel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356</cp:revision>
  <dcterms:created xsi:type="dcterms:W3CDTF">2010-08-26T07:57:31Z</dcterms:created>
  <dcterms:modified xsi:type="dcterms:W3CDTF">2022-04-16T19:06:52Z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0x01010013DB5B60C9C81F48A745F34A3E24E562</vt:lpwstr>
  </property>
</Properties>
</file>