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21" r:id="rId6"/>
    <p:sldMasterId id="2147483724" r:id="rId7"/>
    <p:sldMasterId id="2147483727" r:id="rId8"/>
  </p:sldMasterIdLst>
  <p:notesMasterIdLst>
    <p:notesMasterId r:id="rId33"/>
  </p:notesMasterIdLst>
  <p:sldIdLst>
    <p:sldId id="565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81" r:id="rId23"/>
    <p:sldId id="582" r:id="rId24"/>
    <p:sldId id="579" r:id="rId25"/>
    <p:sldId id="580" r:id="rId26"/>
    <p:sldId id="583" r:id="rId27"/>
    <p:sldId id="584" r:id="rId28"/>
    <p:sldId id="587" r:id="rId29"/>
    <p:sldId id="585" r:id="rId30"/>
    <p:sldId id="586" r:id="rId31"/>
    <p:sldId id="588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8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67ACC-0702-40F0-86FC-A16AFA62C9E4}" v="23" dt="2022-05-02T17:48:1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87696" autoAdjust="0"/>
  </p:normalViewPr>
  <p:slideViewPr>
    <p:cSldViewPr>
      <p:cViewPr varScale="1">
        <p:scale>
          <a:sx n="82" d="100"/>
          <a:sy n="82" d="100"/>
        </p:scale>
        <p:origin x="82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microsoft.com/office/2015/10/relationships/revisionInfo" Target="revisionInfo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9" Type="http://schemas.openxmlformats.org/officeDocument/2006/relationships/slide" Target="slides/slide21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Verelst" userId="9229dd2c8e7cd7fb" providerId="Windows Live" clId="Web-{FBA63C3E-1DAA-4FCB-9CCF-4B47C13BDE6C}"/>
    <pc:docChg chg="addSld modSld">
      <pc:chgData name="Henk Verelst" userId="9229dd2c8e7cd7fb" providerId="Windows Live" clId="Web-{FBA63C3E-1DAA-4FCB-9CCF-4B47C13BDE6C}" dt="2020-09-19T13:29:46.516" v="695"/>
      <pc:docMkLst>
        <pc:docMk/>
      </pc:docMkLst>
      <pc:sldChg chg="modSp">
        <pc:chgData name="Henk Verelst" userId="9229dd2c8e7cd7fb" providerId="Windows Live" clId="Web-{FBA63C3E-1DAA-4FCB-9CCF-4B47C13BDE6C}" dt="2020-09-19T12:57:44.663" v="237" actId="20577"/>
        <pc:sldMkLst>
          <pc:docMk/>
          <pc:sldMk cId="0" sldId="260"/>
        </pc:sldMkLst>
        <pc:spChg chg="mod">
          <ac:chgData name="Henk Verelst" userId="9229dd2c8e7cd7fb" providerId="Windows Live" clId="Web-{FBA63C3E-1DAA-4FCB-9CCF-4B47C13BDE6C}" dt="2020-09-19T12:57:44.663" v="23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25.840" v="602" actId="20577"/>
        <pc:sldMkLst>
          <pc:docMk/>
          <pc:sldMk cId="0" sldId="262"/>
        </pc:sldMkLst>
        <pc:spChg chg="mod">
          <ac:chgData name="Henk Verelst" userId="9229dd2c8e7cd7fb" providerId="Windows Live" clId="Web-{FBA63C3E-1DAA-4FCB-9CCF-4B47C13BDE6C}" dt="2020-09-19T13:14:25.840" v="60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55.607" v="623" actId="20577"/>
        <pc:sldMkLst>
          <pc:docMk/>
          <pc:sldMk cId="0" sldId="263"/>
        </pc:sldMkLst>
        <pc:spChg chg="mod">
          <ac:chgData name="Henk Verelst" userId="9229dd2c8e7cd7fb" providerId="Windows Live" clId="Web-{FBA63C3E-1DAA-4FCB-9CCF-4B47C13BDE6C}" dt="2020-09-19T13:14:55.607" v="62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20:30.926" v="689" actId="20577"/>
        <pc:sldMkLst>
          <pc:docMk/>
          <pc:sldMk cId="0" sldId="267"/>
        </pc:sldMkLst>
        <pc:spChg chg="mod">
          <ac:chgData name="Henk Verelst" userId="9229dd2c8e7cd7fb" providerId="Windows Live" clId="Web-{FBA63C3E-1DAA-4FCB-9CCF-4B47C13BDE6C}" dt="2020-09-19T13:20:30.926" v="689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delSp modSp">
        <pc:chgData name="Henk Verelst" userId="9229dd2c8e7cd7fb" providerId="Windows Live" clId="Web-{FBA63C3E-1DAA-4FCB-9CCF-4B47C13BDE6C}" dt="2020-09-19T13:29:46.516" v="695"/>
        <pc:sldMkLst>
          <pc:docMk/>
          <pc:sldMk cId="0" sldId="273"/>
        </pc:sldMkLst>
        <pc:spChg chg="add del mod">
          <ac:chgData name="Henk Verelst" userId="9229dd2c8e7cd7fb" providerId="Windows Live" clId="Web-{FBA63C3E-1DAA-4FCB-9CCF-4B47C13BDE6C}" dt="2020-09-19T13:29:23.578" v="692"/>
          <ac:spMkLst>
            <pc:docMk/>
            <pc:sldMk cId="0" sldId="273"/>
            <ac:spMk id="6" creationId="{67BC94B4-A508-4C8F-981A-9E1EC8C85794}"/>
          </ac:spMkLst>
        </pc:spChg>
        <pc:spChg chg="add mod">
          <ac:chgData name="Henk Verelst" userId="9229dd2c8e7cd7fb" providerId="Windows Live" clId="Web-{FBA63C3E-1DAA-4FCB-9CCF-4B47C13BDE6C}" dt="2020-09-19T13:29:46.516" v="695"/>
          <ac:spMkLst>
            <pc:docMk/>
            <pc:sldMk cId="0" sldId="273"/>
            <ac:spMk id="9" creationId="{1DA9369D-5A1B-4628-BD50-38BA9E1B9B76}"/>
          </ac:spMkLst>
        </pc:spChg>
        <pc:picChg chg="del">
          <ac:chgData name="Henk Verelst" userId="9229dd2c8e7cd7fb" providerId="Windows Live" clId="Web-{FBA63C3E-1DAA-4FCB-9CCF-4B47C13BDE6C}" dt="2020-09-19T13:29:22.249" v="691"/>
          <ac:picMkLst>
            <pc:docMk/>
            <pc:sldMk cId="0" sldId="273"/>
            <ac:picMk id="2" creationId="{77527945-A601-4313-ACDD-57CB3402A262}"/>
          </ac:picMkLst>
        </pc:picChg>
        <pc:picChg chg="add del mod ord">
          <ac:chgData name="Henk Verelst" userId="9229dd2c8e7cd7fb" providerId="Windows Live" clId="Web-{FBA63C3E-1DAA-4FCB-9CCF-4B47C13BDE6C}" dt="2020-09-19T13:29:46.516" v="695"/>
          <ac:picMkLst>
            <pc:docMk/>
            <pc:sldMk cId="0" sldId="273"/>
            <ac:picMk id="7" creationId="{5538A5CC-46DE-4855-9C90-FCED0F4D3D30}"/>
          </ac:picMkLst>
        </pc:picChg>
      </pc:sldChg>
      <pc:sldChg chg="modSp add replId">
        <pc:chgData name="Henk Verelst" userId="9229dd2c8e7cd7fb" providerId="Windows Live" clId="Web-{FBA63C3E-1DAA-4FCB-9CCF-4B47C13BDE6C}" dt="2020-09-19T13:13:42.043" v="577" actId="20577"/>
        <pc:sldMkLst>
          <pc:docMk/>
          <pc:sldMk cId="3810615495" sldId="366"/>
        </pc:sldMkLst>
        <pc:spChg chg="mod">
          <ac:chgData name="Henk Verelst" userId="9229dd2c8e7cd7fb" providerId="Windows Live" clId="Web-{FBA63C3E-1DAA-4FCB-9CCF-4B47C13BDE6C}" dt="2020-09-19T13:13:42.043" v="577" actId="20577"/>
          <ac:spMkLst>
            <pc:docMk/>
            <pc:sldMk cId="3810615495" sldId="366"/>
            <ac:spMk id="3" creationId="{00000000-0000-0000-0000-000000000000}"/>
          </ac:spMkLst>
        </pc:spChg>
      </pc:sldChg>
      <pc:sldChg chg="addSp delSp modSp add replId">
        <pc:chgData name="Henk Verelst" userId="9229dd2c8e7cd7fb" providerId="Windows Live" clId="Web-{FBA63C3E-1DAA-4FCB-9CCF-4B47C13BDE6C}" dt="2020-09-19T13:10:23.663" v="539" actId="20577"/>
        <pc:sldMkLst>
          <pc:docMk/>
          <pc:sldMk cId="3793944952" sldId="367"/>
        </pc:sldMkLst>
        <pc:spChg chg="mod">
          <ac:chgData name="Henk Verelst" userId="9229dd2c8e7cd7fb" providerId="Windows Live" clId="Web-{FBA63C3E-1DAA-4FCB-9CCF-4B47C13BDE6C}" dt="2020-09-19T13:10:23.663" v="539" actId="20577"/>
          <ac:spMkLst>
            <pc:docMk/>
            <pc:sldMk cId="3793944952" sldId="367"/>
            <ac:spMk id="3" creationId="{00000000-0000-0000-0000-000000000000}"/>
          </ac:spMkLst>
        </pc:spChg>
        <pc:picChg chg="add del mod">
          <ac:chgData name="Henk Verelst" userId="9229dd2c8e7cd7fb" providerId="Windows Live" clId="Web-{FBA63C3E-1DAA-4FCB-9CCF-4B47C13BDE6C}" dt="2020-09-19T13:08:56.208" v="441"/>
          <ac:picMkLst>
            <pc:docMk/>
            <pc:sldMk cId="3793944952" sldId="367"/>
            <ac:picMk id="2" creationId="{A4DB0140-CA8E-4207-B315-4C658D3D354E}"/>
          </ac:picMkLst>
        </pc:picChg>
      </pc:sldChg>
    </pc:docChg>
  </pc:docChgLst>
  <pc:docChgLst>
    <pc:chgData name="Henk Verelst" userId="66b8d714-17cf-46f6-b52d-443166861d86" providerId="ADAL" clId="{BF710119-20BB-4D62-9C09-C938BC3B7BD4}"/>
    <pc:docChg chg="undo redo custSel addSld delSld modSld delMainMaster modMainMaster">
      <pc:chgData name="Henk Verelst" userId="66b8d714-17cf-46f6-b52d-443166861d86" providerId="ADAL" clId="{BF710119-20BB-4D62-9C09-C938BC3B7BD4}" dt="2021-09-15T19:40:32.569" v="365" actId="478"/>
      <pc:docMkLst>
        <pc:docMk/>
      </pc:docMkLst>
      <pc:sldChg chg="addSp modSp mod modClrScheme chgLayout">
        <pc:chgData name="Henk Verelst" userId="66b8d714-17cf-46f6-b52d-443166861d86" providerId="ADAL" clId="{BF710119-20BB-4D62-9C09-C938BC3B7BD4}" dt="2021-09-15T19:32:02.870" v="5"/>
        <pc:sldMkLst>
          <pc:docMk/>
          <pc:sldMk cId="0" sldId="256"/>
        </pc:sldMkLst>
        <pc:spChg chg="mod ord">
          <ac:chgData name="Henk Verelst" userId="66b8d714-17cf-46f6-b52d-443166861d86" providerId="ADAL" clId="{BF710119-20BB-4D62-9C09-C938BC3B7BD4}" dt="2021-09-15T19:32:00.522" v="4" actId="20577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2:02.870" v="5"/>
          <ac:spMkLst>
            <pc:docMk/>
            <pc:sldMk cId="0" sldId="256"/>
            <ac:spMk id="3" creationId="{3D651EFF-3A44-4D05-8E49-F166652C877B}"/>
          </ac:spMkLst>
        </pc:spChg>
        <pc:spChg chg="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4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5" creationId="{382A6300-AFDD-4918-83D2-6CB17C2F6018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5.863" v="353" actId="478"/>
        <pc:sldMkLst>
          <pc:docMk/>
          <pc:sldMk cId="0" sldId="260"/>
        </pc:sldMkLst>
        <pc:spChg chg="mod ord">
          <ac:chgData name="Henk Verelst" userId="66b8d714-17cf-46f6-b52d-443166861d86" providerId="ADAL" clId="{BF710119-20BB-4D62-9C09-C938BC3B7BD4}" dt="2021-09-15T19:34:37.080" v="218" actId="2057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0" sldId="26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5.863" v="353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29.644" v="364" actId="478"/>
        <pc:sldMkLst>
          <pc:docMk/>
          <pc:sldMk cId="0" sldId="262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9.644" v="364" actId="478"/>
          <ac:spMkLst>
            <pc:docMk/>
            <pc:sldMk cId="0" sldId="262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BF710119-20BB-4D62-9C09-C938BC3B7BD4}" dt="2021-09-15T19:40:32.569" v="365" actId="478"/>
        <pc:sldMkLst>
          <pc:docMk/>
          <pc:sldMk cId="0" sldId="263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6:52.737" v="279" actId="22"/>
          <ac:spMkLst>
            <pc:docMk/>
            <pc:sldMk cId="0" sldId="263"/>
            <ac:spMk id="6" creationId="{3FD9F6EC-BFB2-47E2-800E-A262A42DCECA}"/>
          </ac:spMkLst>
        </pc:spChg>
        <pc:spChg chg="del mod ord">
          <ac:chgData name="Henk Verelst" userId="66b8d714-17cf-46f6-b52d-443166861d86" providerId="ADAL" clId="{BF710119-20BB-4D62-9C09-C938BC3B7BD4}" dt="2021-09-15T19:40:32.569" v="365" actId="478"/>
          <ac:spMkLst>
            <pc:docMk/>
            <pc:sldMk cId="0" sldId="263"/>
            <ac:spMk id="7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54.032" v="355" actId="478"/>
        <pc:sldMkLst>
          <pc:docMk/>
          <pc:sldMk cId="1886243862" sldId="266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4.032" v="355" actId="478"/>
          <ac:spMkLst>
            <pc:docMk/>
            <pc:sldMk cId="1886243862" sldId="266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67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3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4.209" v="350" actId="478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84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84"/>
            <ac:spMk id="2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6.832" v="351" actId="478"/>
          <ac:spMkLst>
            <pc:docMk/>
            <pc:sldMk cId="0" sldId="284"/>
            <ac:spMk id="4" creationId="{00000000-0000-0000-0000-000000000000}"/>
          </ac:spMkLst>
        </pc:spChg>
        <pc:picChg chg="mod ord">
          <ac:chgData name="Henk Verelst" userId="66b8d714-17cf-46f6-b52d-443166861d86" providerId="ADAL" clId="{BF710119-20BB-4D62-9C09-C938BC3B7BD4}" dt="2021-09-15T19:39:26.552" v="352" actId="700"/>
          <ac:picMkLst>
            <pc:docMk/>
            <pc:sldMk cId="0" sldId="284"/>
            <ac:picMk id="6" creationId="{E61EEEA9-DD0F-4900-B618-ED1BB6BFF994}"/>
          </ac:picMkLst>
        </pc:picChg>
      </pc:sldChg>
      <pc:sldChg chg="addSp delSp modSp mod modClrScheme chgLayout">
        <pc:chgData name="Henk Verelst" userId="66b8d714-17cf-46f6-b52d-443166861d86" providerId="ADAL" clId="{BF710119-20BB-4D62-9C09-C938BC3B7BD4}" dt="2021-09-15T19:39:58.160" v="356" actId="478"/>
        <pc:sldMkLst>
          <pc:docMk/>
          <pc:sldMk cId="1501696226" sldId="318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8.160" v="356" actId="478"/>
          <ac:spMkLst>
            <pc:docMk/>
            <pc:sldMk cId="1501696226" sldId="318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5:51.773" v="249" actId="22"/>
          <ac:spMkLst>
            <pc:docMk/>
            <pc:sldMk cId="1501696226" sldId="318"/>
            <ac:spMk id="7" creationId="{91D93A47-2E35-4448-875D-60E0ECF4B993}"/>
          </ac:spMkLst>
        </pc:spChg>
        <pc:spChg chg="add del">
          <ac:chgData name="Henk Verelst" userId="66b8d714-17cf-46f6-b52d-443166861d86" providerId="ADAL" clId="{BF710119-20BB-4D62-9C09-C938BC3B7BD4}" dt="2021-09-15T19:35:51.249" v="248" actId="22"/>
          <ac:spMkLst>
            <pc:docMk/>
            <pc:sldMk cId="1501696226" sldId="318"/>
            <ac:spMk id="9" creationId="{A019ADD3-D85C-4628-A521-83C94B14C10A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1.864" v="357" actId="478"/>
        <pc:sldMkLst>
          <pc:docMk/>
          <pc:sldMk cId="3810615495" sldId="36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1.864" v="357" actId="478"/>
          <ac:spMkLst>
            <pc:docMk/>
            <pc:sldMk cId="3810615495" sldId="3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9.142" v="354" actId="478"/>
        <pc:sldMkLst>
          <pc:docMk/>
          <pc:sldMk cId="3793944952" sldId="367"/>
        </pc:sldMkLst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9.142" v="354" actId="478"/>
          <ac:spMkLst>
            <pc:docMk/>
            <pc:sldMk cId="3793944952" sldId="367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5.607" v="206" actId="47"/>
        <pc:sldMkLst>
          <pc:docMk/>
          <pc:sldMk cId="2665254560" sldId="394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2665254560" sldId="394"/>
            <ac:spMk id="4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4.612" v="358" actId="478"/>
        <pc:sldMkLst>
          <pc:docMk/>
          <pc:sldMk cId="14238247" sldId="39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4.612" v="358" actId="478"/>
          <ac:spMkLst>
            <pc:docMk/>
            <pc:sldMk cId="14238247" sldId="39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19.400" v="361" actId="1076"/>
        <pc:sldMkLst>
          <pc:docMk/>
          <pc:sldMk cId="2115034210" sldId="397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9.344" v="360" actId="478"/>
          <ac:spMkLst>
            <pc:docMk/>
            <pc:sldMk cId="2115034210" sldId="397"/>
            <ac:spMk id="5" creationId="{00000000-0000-0000-0000-000000000000}"/>
          </ac:spMkLst>
        </pc:spChg>
        <pc:picChg chg="mod">
          <ac:chgData name="Henk Verelst" userId="66b8d714-17cf-46f6-b52d-443166861d86" providerId="ADAL" clId="{BF710119-20BB-4D62-9C09-C938BC3B7BD4}" dt="2021-09-15T19:40:19.400" v="361" actId="1076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mod modClrScheme chgLayout">
        <pc:chgData name="Henk Verelst" userId="66b8d714-17cf-46f6-b52d-443166861d86" providerId="ADAL" clId="{BF710119-20BB-4D62-9C09-C938BC3B7BD4}" dt="2021-09-15T19:40:24.681" v="363" actId="478"/>
        <pc:sldMkLst>
          <pc:docMk/>
          <pc:sldMk cId="4200004166" sldId="398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4.681" v="363" actId="478"/>
          <ac:spMkLst>
            <pc:docMk/>
            <pc:sldMk cId="4200004166" sldId="398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7.370" v="207" actId="47"/>
        <pc:sldMkLst>
          <pc:docMk/>
          <pc:sldMk cId="3720447121" sldId="399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3720447121" sldId="399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5:07.118" v="220" actId="47"/>
        <pc:sldMkLst>
          <pc:docMk/>
          <pc:sldMk cId="4053073284" sldId="400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053073284" sldId="400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6:01.848" v="253" actId="47"/>
        <pc:sldMkLst>
          <pc:docMk/>
          <pc:sldMk cId="4236246389" sldId="401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236246389" sldId="401"/>
            <ac:spMk id="4" creationId="{00000000-0000-0000-0000-000000000000}"/>
          </ac:spMkLst>
        </pc:spChg>
      </pc:sldChg>
      <pc:sldChg chg="modSp add del">
        <pc:chgData name="Henk Verelst" userId="66b8d714-17cf-46f6-b52d-443166861d86" providerId="ADAL" clId="{BF710119-20BB-4D62-9C09-C938BC3B7BD4}" dt="2021-09-15T19:38:36.724" v="300" actId="47"/>
        <pc:sldMkLst>
          <pc:docMk/>
          <pc:sldMk cId="4134305734" sldId="402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134305734" sldId="402"/>
            <ac:spMk id="4" creationId="{00000000-0000-0000-0000-000000000000}"/>
          </ac:spMkLst>
        </pc:spChg>
      </pc:sldChg>
      <pc:sldChg chg="modSp add mod">
        <pc:chgData name="Henk Verelst" userId="66b8d714-17cf-46f6-b52d-443166861d86" providerId="ADAL" clId="{BF710119-20BB-4D62-9C09-C938BC3B7BD4}" dt="2021-09-15T19:33:38.965" v="208"/>
        <pc:sldMkLst>
          <pc:docMk/>
          <pc:sldMk cId="1752012374" sldId="561"/>
        </pc:sldMkLst>
        <pc:spChg chg="mod">
          <ac:chgData name="Henk Verelst" userId="66b8d714-17cf-46f6-b52d-443166861d86" providerId="ADAL" clId="{BF710119-20BB-4D62-9C09-C938BC3B7BD4}" dt="2021-09-15T19:33:38.965" v="208"/>
          <ac:spMkLst>
            <pc:docMk/>
            <pc:sldMk cId="1752012374" sldId="561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3:10.304" v="205" actId="20577"/>
          <ac:spMkLst>
            <pc:docMk/>
            <pc:sldMk cId="1752012374" sldId="561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BF710119-20BB-4D62-9C09-C938BC3B7BD4}" dt="2021-09-15T19:35:19.201" v="242"/>
        <pc:sldMkLst>
          <pc:docMk/>
          <pc:sldMk cId="1642528602" sldId="562"/>
        </pc:sldMkLst>
        <pc:spChg chg="mod">
          <ac:chgData name="Henk Verelst" userId="66b8d714-17cf-46f6-b52d-443166861d86" providerId="ADAL" clId="{BF710119-20BB-4D62-9C09-C938BC3B7BD4}" dt="2021-09-15T19:35:19.201" v="242"/>
          <ac:spMkLst>
            <pc:docMk/>
            <pc:sldMk cId="1642528602" sldId="562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5:13.835" v="241" actId="1035"/>
          <ac:spMkLst>
            <pc:docMk/>
            <pc:sldMk cId="1642528602" sldId="562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BF710119-20BB-4D62-9C09-C938BC3B7BD4}" dt="2021-09-15T19:36:14.924" v="271"/>
        <pc:sldMkLst>
          <pc:docMk/>
          <pc:sldMk cId="386989200" sldId="563"/>
        </pc:sldMkLst>
        <pc:spChg chg="mod">
          <ac:chgData name="Henk Verelst" userId="66b8d714-17cf-46f6-b52d-443166861d86" providerId="ADAL" clId="{BF710119-20BB-4D62-9C09-C938BC3B7BD4}" dt="2021-09-15T19:36:14.924" v="271"/>
          <ac:spMkLst>
            <pc:docMk/>
            <pc:sldMk cId="386989200" sldId="563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6:07.817" v="270" actId="1035"/>
          <ac:spMkLst>
            <pc:docMk/>
            <pc:sldMk cId="386989200" sldId="563"/>
            <ac:spMk id="5" creationId="{3A04044F-0FC8-4F1F-8B3A-8501E3EC2429}"/>
          </ac:spMkLst>
        </pc:spChg>
      </pc:sldChg>
      <pc:sldChg chg="add del">
        <pc:chgData name="Henk Verelst" userId="66b8d714-17cf-46f6-b52d-443166861d86" providerId="ADAL" clId="{BF710119-20BB-4D62-9C09-C938BC3B7BD4}" dt="2021-09-15T19:38:05.868" v="291"/>
        <pc:sldMkLst>
          <pc:docMk/>
          <pc:sldMk cId="893747999" sldId="564"/>
        </pc:sldMkLst>
      </pc:sldChg>
      <pc:sldChg chg="addSp delSp modSp add mod">
        <pc:chgData name="Henk Verelst" userId="66b8d714-17cf-46f6-b52d-443166861d86" providerId="ADAL" clId="{BF710119-20BB-4D62-9C09-C938BC3B7BD4}" dt="2021-09-15T19:38:57.071" v="349" actId="20577"/>
        <pc:sldMkLst>
          <pc:docMk/>
          <pc:sldMk cId="976547065" sldId="564"/>
        </pc:sldMkLst>
        <pc:spChg chg="mod">
          <ac:chgData name="Henk Verelst" userId="66b8d714-17cf-46f6-b52d-443166861d86" providerId="ADAL" clId="{BF710119-20BB-4D62-9C09-C938BC3B7BD4}" dt="2021-09-15T19:38:57.071" v="349" actId="20577"/>
          <ac:spMkLst>
            <pc:docMk/>
            <pc:sldMk cId="976547065" sldId="564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8:49.119" v="328" actId="1035"/>
          <ac:spMkLst>
            <pc:docMk/>
            <pc:sldMk cId="976547065" sldId="564"/>
            <ac:spMk id="5" creationId="{3A04044F-0FC8-4F1F-8B3A-8501E3EC2429}"/>
          </ac:spMkLst>
        </pc:spChg>
        <pc:spChg chg="add del mod">
          <ac:chgData name="Henk Verelst" userId="66b8d714-17cf-46f6-b52d-443166861d86" providerId="ADAL" clId="{BF710119-20BB-4D62-9C09-C938BC3B7BD4}" dt="2021-09-15T19:38:44.122" v="307"/>
          <ac:spMkLst>
            <pc:docMk/>
            <pc:sldMk cId="976547065" sldId="564"/>
            <ac:spMk id="6" creationId="{DC22A742-3D5E-40B9-83B6-40AF0209812F}"/>
          </ac:spMkLst>
        </pc:spChg>
      </pc:sldChg>
      <pc:sldChg chg="add del">
        <pc:chgData name="Henk Verelst" userId="66b8d714-17cf-46f6-b52d-443166861d86" providerId="ADAL" clId="{BF710119-20BB-4D62-9C09-C938BC3B7BD4}" dt="2021-09-15T19:38:05.597" v="290"/>
        <pc:sldMkLst>
          <pc:docMk/>
          <pc:sldMk cId="3665830512" sldId="565"/>
        </pc:sldMkLst>
      </pc:sldChg>
      <pc:sldMasterChg chg="del delSldLayout">
        <pc:chgData name="Henk Verelst" userId="66b8d714-17cf-46f6-b52d-443166861d86" providerId="ADAL" clId="{BF710119-20BB-4D62-9C09-C938BC3B7BD4}" dt="2021-09-15T19:39:26.552" v="352" actId="700"/>
        <pc:sldMasterMkLst>
          <pc:docMk/>
          <pc:sldMasterMk cId="4012676150" sldId="2147483701"/>
        </pc:sldMasterMkLst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62767404" sldId="214748370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82426012" sldId="214748370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98661612" sldId="214748370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69666628" sldId="214748370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095126062" sldId="2147483706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820317342" sldId="2147483707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15761119" sldId="2147483708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027983692" sldId="2147483709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528770622" sldId="2147483710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842834327" sldId="2147483711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614641614" sldId="214748371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48269798" sldId="214748371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8342132" sldId="214748371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722280323" sldId="214748371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990114429" sldId="2147483716"/>
          </pc:sldLayoutMkLst>
        </pc:sldLayoutChg>
      </pc:sldMasterChg>
      <pc:sldMasterChg chg="modTransition addSldLayout delSldLayout modSldLayout">
        <pc:chgData name="Henk Verelst" userId="66b8d714-17cf-46f6-b52d-443166861d86" providerId="ADAL" clId="{BF710119-20BB-4D62-9C09-C938BC3B7BD4}" dt="2021-09-15T19:38:36.724" v="300" actId="47"/>
        <pc:sldMasterMkLst>
          <pc:docMk/>
          <pc:sldMasterMk cId="3193675438" sldId="2147483717"/>
        </pc:sldMasterMkLst>
        <pc:sldLayoutChg chg="delSp">
          <pc:chgData name="Henk Verelst" userId="66b8d714-17cf-46f6-b52d-443166861d86" providerId="ADAL" clId="{BF710119-20BB-4D62-9C09-C938BC3B7BD4}" dt="2021-09-15T19:31:43.949" v="0"/>
          <pc:sldLayoutMkLst>
            <pc:docMk/>
            <pc:sldMasterMk cId="3193675438" sldId="2147483717"/>
            <pc:sldLayoutMk cId="1390915379" sldId="2147483719"/>
          </pc:sldLayoutMkLst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1390915379" sldId="2147483719"/>
              <ac:picMk id="4" creationId="{00000000-0000-0000-0000-000000000000}"/>
            </ac:picMkLst>
          </pc:picChg>
        </pc:sldLayoutChg>
        <pc:sldLayoutChg chg="delSp add del">
          <pc:chgData name="Henk Verelst" userId="66b8d714-17cf-46f6-b52d-443166861d86" providerId="ADAL" clId="{BF710119-20BB-4D62-9C09-C938BC3B7BD4}" dt="2021-09-15T19:38:36.724" v="300" actId="47"/>
          <pc:sldLayoutMkLst>
            <pc:docMk/>
            <pc:sldMasterMk cId="3193675438" sldId="2147483717"/>
            <pc:sldLayoutMk cId="2990724837" sldId="2147483720"/>
          </pc:sldLayoutMkLst>
          <pc:spChg chg="del">
            <ac:chgData name="Henk Verelst" userId="66b8d714-17cf-46f6-b52d-443166861d86" providerId="ADAL" clId="{BF710119-20BB-4D62-9C09-C938BC3B7BD4}" dt="2021-09-15T19:31:43.949" v="0"/>
            <ac:spMkLst>
              <pc:docMk/>
              <pc:sldMasterMk cId="3193675438" sldId="2147483717"/>
              <pc:sldLayoutMk cId="2990724837" sldId="2147483720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2990724837" sldId="2147483720"/>
              <ac:picMk id="7" creationId="{00000000-0000-0000-0000-000000000000}"/>
            </ac:picMkLst>
          </pc:picChg>
        </pc:sldLayoutChg>
      </pc:sldMasterChg>
    </pc:docChg>
  </pc:docChgLst>
  <pc:docChgLst>
    <pc:chgData name="Bart Voet" userId="S::u0130118@ucll.be::9a252a83-ec84-451a-8471-3307af92fd5c" providerId="AD" clId="Web-{67EE355C-08EA-4471-8B0A-1DA73ECA7B2C}"/>
    <pc:docChg chg="addSld delSld modSld sldOrd">
      <pc:chgData name="Bart Voet" userId="S::u0130118@ucll.be::9a252a83-ec84-451a-8471-3307af92fd5c" providerId="AD" clId="Web-{67EE355C-08EA-4471-8B0A-1DA73ECA7B2C}" dt="2021-09-12T18:22:29.897" v="140"/>
      <pc:docMkLst>
        <pc:docMk/>
      </pc:docMkLst>
      <pc:sldChg chg="addSp delSp modSp">
        <pc:chgData name="Bart Voet" userId="S::u0130118@ucll.be::9a252a83-ec84-451a-8471-3307af92fd5c" providerId="AD" clId="Web-{67EE355C-08EA-4471-8B0A-1DA73ECA7B2C}" dt="2021-09-12T18:17:06.809" v="80" actId="20577"/>
        <pc:sldMkLst>
          <pc:docMk/>
          <pc:sldMk cId="0" sldId="256"/>
        </pc:sldMkLst>
        <pc:spChg chg="mod">
          <ac:chgData name="Bart Voet" userId="S::u0130118@ucll.be::9a252a83-ec84-451a-8471-3307af92fd5c" providerId="AD" clId="Web-{67EE355C-08EA-4471-8B0A-1DA73ECA7B2C}" dt="2021-09-12T18:17:06.809" v="80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Bart Voet" userId="S::u0130118@ucll.be::9a252a83-ec84-451a-8471-3307af92fd5c" providerId="AD" clId="Web-{67EE355C-08EA-4471-8B0A-1DA73ECA7B2C}" dt="2021-09-12T18:16:48.541" v="67"/>
          <ac:spMkLst>
            <pc:docMk/>
            <pc:sldMk cId="0" sldId="256"/>
            <ac:spMk id="3" creationId="{7823BE33-B5D8-471D-B257-0D4AA5D32D80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2"/>
        <pc:sldMkLst>
          <pc:docMk/>
          <pc:sldMk cId="0" sldId="270"/>
        </pc:sldMkLst>
      </pc:sldChg>
      <pc:sldChg chg="del">
        <pc:chgData name="Bart Voet" userId="S::u0130118@ucll.be::9a252a83-ec84-451a-8471-3307af92fd5c" providerId="AD" clId="Web-{67EE355C-08EA-4471-8B0A-1DA73ECA7B2C}" dt="2021-09-12T18:15:56.415" v="46"/>
        <pc:sldMkLst>
          <pc:docMk/>
          <pc:sldMk cId="0" sldId="273"/>
        </pc:sldMkLst>
      </pc:sldChg>
      <pc:sldChg chg="del">
        <pc:chgData name="Bart Voet" userId="S::u0130118@ucll.be::9a252a83-ec84-451a-8471-3307af92fd5c" providerId="AD" clId="Web-{67EE355C-08EA-4471-8B0A-1DA73ECA7B2C}" dt="2021-09-12T18:15:56.415" v="41"/>
        <pc:sldMkLst>
          <pc:docMk/>
          <pc:sldMk cId="0" sldId="274"/>
        </pc:sldMkLst>
      </pc:sldChg>
      <pc:sldChg chg="del">
        <pc:chgData name="Bart Voet" userId="S::u0130118@ucll.be::9a252a83-ec84-451a-8471-3307af92fd5c" providerId="AD" clId="Web-{67EE355C-08EA-4471-8B0A-1DA73ECA7B2C}" dt="2021-09-12T18:15:56.400" v="35"/>
        <pc:sldMkLst>
          <pc:docMk/>
          <pc:sldMk cId="0" sldId="275"/>
        </pc:sldMkLst>
      </pc:sldChg>
      <pc:sldChg chg="del">
        <pc:chgData name="Bart Voet" userId="S::u0130118@ucll.be::9a252a83-ec84-451a-8471-3307af92fd5c" providerId="AD" clId="Web-{67EE355C-08EA-4471-8B0A-1DA73ECA7B2C}" dt="2021-09-12T18:15:56.400" v="36"/>
        <pc:sldMkLst>
          <pc:docMk/>
          <pc:sldMk cId="0" sldId="277"/>
        </pc:sldMkLst>
      </pc:sldChg>
      <pc:sldChg chg="del">
        <pc:chgData name="Bart Voet" userId="S::u0130118@ucll.be::9a252a83-ec84-451a-8471-3307af92fd5c" providerId="AD" clId="Web-{67EE355C-08EA-4471-8B0A-1DA73ECA7B2C}" dt="2021-09-12T18:15:56.400" v="30"/>
        <pc:sldMkLst>
          <pc:docMk/>
          <pc:sldMk cId="0" sldId="279"/>
        </pc:sldMkLst>
      </pc:sldChg>
      <pc:sldChg chg="del">
        <pc:chgData name="Bart Voet" userId="S::u0130118@ucll.be::9a252a83-ec84-451a-8471-3307af92fd5c" providerId="AD" clId="Web-{67EE355C-08EA-4471-8B0A-1DA73ECA7B2C}" dt="2021-09-12T18:15:56.384" v="25"/>
        <pc:sldMkLst>
          <pc:docMk/>
          <pc:sldMk cId="0" sldId="280"/>
        </pc:sldMkLst>
      </pc:sldChg>
      <pc:sldChg chg="del">
        <pc:chgData name="Bart Voet" userId="S::u0130118@ucll.be::9a252a83-ec84-451a-8471-3307af92fd5c" providerId="AD" clId="Web-{67EE355C-08EA-4471-8B0A-1DA73ECA7B2C}" dt="2021-09-12T18:15:56.384" v="24"/>
        <pc:sldMkLst>
          <pc:docMk/>
          <pc:sldMk cId="0" sldId="281"/>
        </pc:sldMkLst>
      </pc:sldChg>
      <pc:sldChg chg="del">
        <pc:chgData name="Bart Voet" userId="S::u0130118@ucll.be::9a252a83-ec84-451a-8471-3307af92fd5c" providerId="AD" clId="Web-{67EE355C-08EA-4471-8B0A-1DA73ECA7B2C}" dt="2021-09-12T18:15:56.384" v="23"/>
        <pc:sldMkLst>
          <pc:docMk/>
          <pc:sldMk cId="0" sldId="282"/>
        </pc:sldMkLst>
      </pc:sldChg>
      <pc:sldChg chg="del">
        <pc:chgData name="Bart Voet" userId="S::u0130118@ucll.be::9a252a83-ec84-451a-8471-3307af92fd5c" providerId="AD" clId="Web-{67EE355C-08EA-4471-8B0A-1DA73ECA7B2C}" dt="2021-09-12T18:15:56.368" v="12"/>
        <pc:sldMkLst>
          <pc:docMk/>
          <pc:sldMk cId="0" sldId="286"/>
        </pc:sldMkLst>
      </pc:sldChg>
      <pc:sldChg chg="del">
        <pc:chgData name="Bart Voet" userId="S::u0130118@ucll.be::9a252a83-ec84-451a-8471-3307af92fd5c" providerId="AD" clId="Web-{67EE355C-08EA-4471-8B0A-1DA73ECA7B2C}" dt="2021-09-12T18:15:56.431" v="54"/>
        <pc:sldMkLst>
          <pc:docMk/>
          <pc:sldMk cId="3490783110" sldId="312"/>
        </pc:sldMkLst>
      </pc:sldChg>
      <pc:sldChg chg="del">
        <pc:chgData name="Bart Voet" userId="S::u0130118@ucll.be::9a252a83-ec84-451a-8471-3307af92fd5c" providerId="AD" clId="Web-{67EE355C-08EA-4471-8B0A-1DA73ECA7B2C}" dt="2021-09-12T18:15:56.431" v="55"/>
        <pc:sldMkLst>
          <pc:docMk/>
          <pc:sldMk cId="1388942388" sldId="314"/>
        </pc:sldMkLst>
      </pc:sldChg>
      <pc:sldChg chg="del">
        <pc:chgData name="Bart Voet" userId="S::u0130118@ucll.be::9a252a83-ec84-451a-8471-3307af92fd5c" providerId="AD" clId="Web-{67EE355C-08EA-4471-8B0A-1DA73ECA7B2C}" dt="2021-09-12T18:15:56.415" v="51"/>
        <pc:sldMkLst>
          <pc:docMk/>
          <pc:sldMk cId="3496508780" sldId="324"/>
        </pc:sldMkLst>
      </pc:sldChg>
      <pc:sldChg chg="del">
        <pc:chgData name="Bart Voet" userId="S::u0130118@ucll.be::9a252a83-ec84-451a-8471-3307af92fd5c" providerId="AD" clId="Web-{67EE355C-08EA-4471-8B0A-1DA73ECA7B2C}" dt="2021-09-12T18:15:56.400" v="40"/>
        <pc:sldMkLst>
          <pc:docMk/>
          <pc:sldMk cId="1297354221" sldId="327"/>
        </pc:sldMkLst>
      </pc:sldChg>
      <pc:sldChg chg="del">
        <pc:chgData name="Bart Voet" userId="S::u0130118@ucll.be::9a252a83-ec84-451a-8471-3307af92fd5c" providerId="AD" clId="Web-{67EE355C-08EA-4471-8B0A-1DA73ECA7B2C}" dt="2021-09-12T18:15:56.400" v="39"/>
        <pc:sldMkLst>
          <pc:docMk/>
          <pc:sldMk cId="1368433869" sldId="328"/>
        </pc:sldMkLst>
      </pc:sldChg>
      <pc:sldChg chg="del">
        <pc:chgData name="Bart Voet" userId="S::u0130118@ucll.be::9a252a83-ec84-451a-8471-3307af92fd5c" providerId="AD" clId="Web-{67EE355C-08EA-4471-8B0A-1DA73ECA7B2C}" dt="2021-09-12T18:15:56.400" v="34"/>
        <pc:sldMkLst>
          <pc:docMk/>
          <pc:sldMk cId="2020606273" sldId="329"/>
        </pc:sldMkLst>
      </pc:sldChg>
      <pc:sldChg chg="del">
        <pc:chgData name="Bart Voet" userId="S::u0130118@ucll.be::9a252a83-ec84-451a-8471-3307af92fd5c" providerId="AD" clId="Web-{67EE355C-08EA-4471-8B0A-1DA73ECA7B2C}" dt="2021-09-12T18:15:56.400" v="33"/>
        <pc:sldMkLst>
          <pc:docMk/>
          <pc:sldMk cId="3522387906" sldId="330"/>
        </pc:sldMkLst>
      </pc:sldChg>
      <pc:sldChg chg="del">
        <pc:chgData name="Bart Voet" userId="S::u0130118@ucll.be::9a252a83-ec84-451a-8471-3307af92fd5c" providerId="AD" clId="Web-{67EE355C-08EA-4471-8B0A-1DA73ECA7B2C}" dt="2021-09-12T18:15:56.400" v="32"/>
        <pc:sldMkLst>
          <pc:docMk/>
          <pc:sldMk cId="3520809571" sldId="331"/>
        </pc:sldMkLst>
      </pc:sldChg>
      <pc:sldChg chg="del">
        <pc:chgData name="Bart Voet" userId="S::u0130118@ucll.be::9a252a83-ec84-451a-8471-3307af92fd5c" providerId="AD" clId="Web-{67EE355C-08EA-4471-8B0A-1DA73ECA7B2C}" dt="2021-09-12T18:15:56.400" v="31"/>
        <pc:sldMkLst>
          <pc:docMk/>
          <pc:sldMk cId="3236101465" sldId="333"/>
        </pc:sldMkLst>
      </pc:sldChg>
      <pc:sldChg chg="del">
        <pc:chgData name="Bart Voet" userId="S::u0130118@ucll.be::9a252a83-ec84-451a-8471-3307af92fd5c" providerId="AD" clId="Web-{67EE355C-08EA-4471-8B0A-1DA73ECA7B2C}" dt="2021-09-12T18:15:56.384" v="26"/>
        <pc:sldMkLst>
          <pc:docMk/>
          <pc:sldMk cId="1954506485" sldId="334"/>
        </pc:sldMkLst>
      </pc:sldChg>
      <pc:sldChg chg="del">
        <pc:chgData name="Bart Voet" userId="S::u0130118@ucll.be::9a252a83-ec84-451a-8471-3307af92fd5c" providerId="AD" clId="Web-{67EE355C-08EA-4471-8B0A-1DA73ECA7B2C}" dt="2021-09-12T18:15:56.431" v="53"/>
        <pc:sldMkLst>
          <pc:docMk/>
          <pc:sldMk cId="86434203" sldId="339"/>
        </pc:sldMkLst>
      </pc:sldChg>
      <pc:sldChg chg="del">
        <pc:chgData name="Bart Voet" userId="S::u0130118@ucll.be::9a252a83-ec84-451a-8471-3307af92fd5c" providerId="AD" clId="Web-{67EE355C-08EA-4471-8B0A-1DA73ECA7B2C}" dt="2021-09-12T18:15:56.415" v="45"/>
        <pc:sldMkLst>
          <pc:docMk/>
          <pc:sldMk cId="3092274444" sldId="340"/>
        </pc:sldMkLst>
      </pc:sldChg>
      <pc:sldChg chg="del">
        <pc:chgData name="Bart Voet" userId="S::u0130118@ucll.be::9a252a83-ec84-451a-8471-3307af92fd5c" providerId="AD" clId="Web-{67EE355C-08EA-4471-8B0A-1DA73ECA7B2C}" dt="2021-09-12T18:15:56.415" v="47"/>
        <pc:sldMkLst>
          <pc:docMk/>
          <pc:sldMk cId="3852171644" sldId="341"/>
        </pc:sldMkLst>
      </pc:sldChg>
      <pc:sldChg chg="del">
        <pc:chgData name="Bart Voet" userId="S::u0130118@ucll.be::9a252a83-ec84-451a-8471-3307af92fd5c" providerId="AD" clId="Web-{67EE355C-08EA-4471-8B0A-1DA73ECA7B2C}" dt="2021-09-12T18:15:56.415" v="44"/>
        <pc:sldMkLst>
          <pc:docMk/>
          <pc:sldMk cId="1779106794" sldId="342"/>
        </pc:sldMkLst>
      </pc:sldChg>
      <pc:sldChg chg="del">
        <pc:chgData name="Bart Voet" userId="S::u0130118@ucll.be::9a252a83-ec84-451a-8471-3307af92fd5c" providerId="AD" clId="Web-{67EE355C-08EA-4471-8B0A-1DA73ECA7B2C}" dt="2021-09-12T18:15:56.415" v="50"/>
        <pc:sldMkLst>
          <pc:docMk/>
          <pc:sldMk cId="2619514857" sldId="343"/>
        </pc:sldMkLst>
      </pc:sldChg>
      <pc:sldChg chg="del">
        <pc:chgData name="Bart Voet" userId="S::u0130118@ucll.be::9a252a83-ec84-451a-8471-3307af92fd5c" providerId="AD" clId="Web-{67EE355C-08EA-4471-8B0A-1DA73ECA7B2C}" dt="2021-09-12T18:15:56.415" v="49"/>
        <pc:sldMkLst>
          <pc:docMk/>
          <pc:sldMk cId="292446086" sldId="345"/>
        </pc:sldMkLst>
      </pc:sldChg>
      <pc:sldChg chg="del">
        <pc:chgData name="Bart Voet" userId="S::u0130118@ucll.be::9a252a83-ec84-451a-8471-3307af92fd5c" providerId="AD" clId="Web-{67EE355C-08EA-4471-8B0A-1DA73ECA7B2C}" dt="2021-09-12T18:15:56.415" v="43"/>
        <pc:sldMkLst>
          <pc:docMk/>
          <pc:sldMk cId="3964272553" sldId="368"/>
        </pc:sldMkLst>
      </pc:sldChg>
      <pc:sldChg chg="del">
        <pc:chgData name="Bart Voet" userId="S::u0130118@ucll.be::9a252a83-ec84-451a-8471-3307af92fd5c" providerId="AD" clId="Web-{67EE355C-08EA-4471-8B0A-1DA73ECA7B2C}" dt="2021-09-12T18:15:56.400" v="38"/>
        <pc:sldMkLst>
          <pc:docMk/>
          <pc:sldMk cId="3645231489" sldId="369"/>
        </pc:sldMkLst>
      </pc:sldChg>
      <pc:sldChg chg="del">
        <pc:chgData name="Bart Voet" userId="S::u0130118@ucll.be::9a252a83-ec84-451a-8471-3307af92fd5c" providerId="AD" clId="Web-{67EE355C-08EA-4471-8B0A-1DA73ECA7B2C}" dt="2021-09-12T18:15:56.368" v="11"/>
        <pc:sldMkLst>
          <pc:docMk/>
          <pc:sldMk cId="2956161143" sldId="372"/>
        </pc:sldMkLst>
      </pc:sldChg>
      <pc:sldChg chg="del">
        <pc:chgData name="Bart Voet" userId="S::u0130118@ucll.be::9a252a83-ec84-451a-8471-3307af92fd5c" providerId="AD" clId="Web-{67EE355C-08EA-4471-8B0A-1DA73ECA7B2C}" dt="2021-09-12T18:15:56.368" v="10"/>
        <pc:sldMkLst>
          <pc:docMk/>
          <pc:sldMk cId="1958158590" sldId="373"/>
        </pc:sldMkLst>
      </pc:sldChg>
      <pc:sldChg chg="del">
        <pc:chgData name="Bart Voet" userId="S::u0130118@ucll.be::9a252a83-ec84-451a-8471-3307af92fd5c" providerId="AD" clId="Web-{67EE355C-08EA-4471-8B0A-1DA73ECA7B2C}" dt="2021-09-12T18:15:56.368" v="9"/>
        <pc:sldMkLst>
          <pc:docMk/>
          <pc:sldMk cId="138474011" sldId="374"/>
        </pc:sldMkLst>
      </pc:sldChg>
      <pc:sldChg chg="del">
        <pc:chgData name="Bart Voet" userId="S::u0130118@ucll.be::9a252a83-ec84-451a-8471-3307af92fd5c" providerId="AD" clId="Web-{67EE355C-08EA-4471-8B0A-1DA73ECA7B2C}" dt="2021-09-12T18:15:56.368" v="8"/>
        <pc:sldMkLst>
          <pc:docMk/>
          <pc:sldMk cId="526929951" sldId="375"/>
        </pc:sldMkLst>
      </pc:sldChg>
      <pc:sldChg chg="del">
        <pc:chgData name="Bart Voet" userId="S::u0130118@ucll.be::9a252a83-ec84-451a-8471-3307af92fd5c" providerId="AD" clId="Web-{67EE355C-08EA-4471-8B0A-1DA73ECA7B2C}" dt="2021-09-12T18:15:56.368" v="7"/>
        <pc:sldMkLst>
          <pc:docMk/>
          <pc:sldMk cId="2576742198" sldId="376"/>
        </pc:sldMkLst>
      </pc:sldChg>
      <pc:sldChg chg="del">
        <pc:chgData name="Bart Voet" userId="S::u0130118@ucll.be::9a252a83-ec84-451a-8471-3307af92fd5c" providerId="AD" clId="Web-{67EE355C-08EA-4471-8B0A-1DA73ECA7B2C}" dt="2021-09-12T18:15:56.368" v="6"/>
        <pc:sldMkLst>
          <pc:docMk/>
          <pc:sldMk cId="3633750569" sldId="377"/>
        </pc:sldMkLst>
      </pc:sldChg>
      <pc:sldChg chg="del">
        <pc:chgData name="Bart Voet" userId="S::u0130118@ucll.be::9a252a83-ec84-451a-8471-3307af92fd5c" providerId="AD" clId="Web-{67EE355C-08EA-4471-8B0A-1DA73ECA7B2C}" dt="2021-09-12T18:15:56.368" v="5"/>
        <pc:sldMkLst>
          <pc:docMk/>
          <pc:sldMk cId="4074370365" sldId="378"/>
        </pc:sldMkLst>
      </pc:sldChg>
      <pc:sldChg chg="del">
        <pc:chgData name="Bart Voet" userId="S::u0130118@ucll.be::9a252a83-ec84-451a-8471-3307af92fd5c" providerId="AD" clId="Web-{67EE355C-08EA-4471-8B0A-1DA73ECA7B2C}" dt="2021-09-12T18:15:56.368" v="4"/>
        <pc:sldMkLst>
          <pc:docMk/>
          <pc:sldMk cId="1151059240" sldId="380"/>
        </pc:sldMkLst>
      </pc:sldChg>
      <pc:sldChg chg="del">
        <pc:chgData name="Bart Voet" userId="S::u0130118@ucll.be::9a252a83-ec84-451a-8471-3307af92fd5c" providerId="AD" clId="Web-{67EE355C-08EA-4471-8B0A-1DA73ECA7B2C}" dt="2021-09-12T18:15:56.353" v="3"/>
        <pc:sldMkLst>
          <pc:docMk/>
          <pc:sldMk cId="992886383" sldId="381"/>
        </pc:sldMkLst>
      </pc:sldChg>
      <pc:sldChg chg="del">
        <pc:chgData name="Bart Voet" userId="S::u0130118@ucll.be::9a252a83-ec84-451a-8471-3307af92fd5c" providerId="AD" clId="Web-{67EE355C-08EA-4471-8B0A-1DA73ECA7B2C}" dt="2021-09-12T18:15:56.353" v="1"/>
        <pc:sldMkLst>
          <pc:docMk/>
          <pc:sldMk cId="1801095825" sldId="382"/>
        </pc:sldMkLst>
      </pc:sldChg>
      <pc:sldChg chg="del">
        <pc:chgData name="Bart Voet" userId="S::u0130118@ucll.be::9a252a83-ec84-451a-8471-3307af92fd5c" providerId="AD" clId="Web-{67EE355C-08EA-4471-8B0A-1DA73ECA7B2C}" dt="2021-09-12T18:15:56.353" v="2"/>
        <pc:sldMkLst>
          <pc:docMk/>
          <pc:sldMk cId="3313842423" sldId="383"/>
        </pc:sldMkLst>
      </pc:sldChg>
      <pc:sldChg chg="del">
        <pc:chgData name="Bart Voet" userId="S::u0130118@ucll.be::9a252a83-ec84-451a-8471-3307af92fd5c" providerId="AD" clId="Web-{67EE355C-08EA-4471-8B0A-1DA73ECA7B2C}" dt="2021-09-12T18:15:56.353" v="0"/>
        <pc:sldMkLst>
          <pc:docMk/>
          <pc:sldMk cId="3740385197" sldId="384"/>
        </pc:sldMkLst>
      </pc:sldChg>
      <pc:sldChg chg="del">
        <pc:chgData name="Bart Voet" userId="S::u0130118@ucll.be::9a252a83-ec84-451a-8471-3307af92fd5c" providerId="AD" clId="Web-{67EE355C-08EA-4471-8B0A-1DA73ECA7B2C}" dt="2021-09-12T18:15:56.384" v="21"/>
        <pc:sldMkLst>
          <pc:docMk/>
          <pc:sldMk cId="3071809558" sldId="386"/>
        </pc:sldMkLst>
      </pc:sldChg>
      <pc:sldChg chg="del">
        <pc:chgData name="Bart Voet" userId="S::u0130118@ucll.be::9a252a83-ec84-451a-8471-3307af92fd5c" providerId="AD" clId="Web-{67EE355C-08EA-4471-8B0A-1DA73ECA7B2C}" dt="2021-09-12T18:15:56.384" v="20"/>
        <pc:sldMkLst>
          <pc:docMk/>
          <pc:sldMk cId="3836486499" sldId="387"/>
        </pc:sldMkLst>
      </pc:sldChg>
      <pc:sldChg chg="del">
        <pc:chgData name="Bart Voet" userId="S::u0130118@ucll.be::9a252a83-ec84-451a-8471-3307af92fd5c" providerId="AD" clId="Web-{67EE355C-08EA-4471-8B0A-1DA73ECA7B2C}" dt="2021-09-12T18:15:56.384" v="19"/>
        <pc:sldMkLst>
          <pc:docMk/>
          <pc:sldMk cId="1064584244" sldId="388"/>
        </pc:sldMkLst>
      </pc:sldChg>
      <pc:sldChg chg="del">
        <pc:chgData name="Bart Voet" userId="S::u0130118@ucll.be::9a252a83-ec84-451a-8471-3307af92fd5c" providerId="AD" clId="Web-{67EE355C-08EA-4471-8B0A-1DA73ECA7B2C}" dt="2021-09-12T18:15:56.384" v="18"/>
        <pc:sldMkLst>
          <pc:docMk/>
          <pc:sldMk cId="2649656309" sldId="389"/>
        </pc:sldMkLst>
      </pc:sldChg>
      <pc:sldChg chg="del">
        <pc:chgData name="Bart Voet" userId="S::u0130118@ucll.be::9a252a83-ec84-451a-8471-3307af92fd5c" providerId="AD" clId="Web-{67EE355C-08EA-4471-8B0A-1DA73ECA7B2C}" dt="2021-09-12T18:15:56.384" v="17"/>
        <pc:sldMkLst>
          <pc:docMk/>
          <pc:sldMk cId="3917348289" sldId="390"/>
        </pc:sldMkLst>
      </pc:sldChg>
      <pc:sldChg chg="del">
        <pc:chgData name="Bart Voet" userId="S::u0130118@ucll.be::9a252a83-ec84-451a-8471-3307af92fd5c" providerId="AD" clId="Web-{67EE355C-08EA-4471-8B0A-1DA73ECA7B2C}" dt="2021-09-12T18:15:56.384" v="16"/>
        <pc:sldMkLst>
          <pc:docMk/>
          <pc:sldMk cId="3748616672" sldId="391"/>
        </pc:sldMkLst>
      </pc:sldChg>
      <pc:sldChg chg="del">
        <pc:chgData name="Bart Voet" userId="S::u0130118@ucll.be::9a252a83-ec84-451a-8471-3307af92fd5c" providerId="AD" clId="Web-{67EE355C-08EA-4471-8B0A-1DA73ECA7B2C}" dt="2021-09-12T18:15:56.384" v="15"/>
        <pc:sldMkLst>
          <pc:docMk/>
          <pc:sldMk cId="1152516605" sldId="392"/>
        </pc:sldMkLst>
      </pc:sldChg>
      <pc:sldChg chg="del">
        <pc:chgData name="Bart Voet" userId="S::u0130118@ucll.be::9a252a83-ec84-451a-8471-3307af92fd5c" providerId="AD" clId="Web-{67EE355C-08EA-4471-8B0A-1DA73ECA7B2C}" dt="2021-09-12T18:15:56.368" v="14"/>
        <pc:sldMkLst>
          <pc:docMk/>
          <pc:sldMk cId="1622282292" sldId="393"/>
        </pc:sldMkLst>
      </pc:sldChg>
      <pc:sldChg chg="addSp delSp modSp add del">
        <pc:chgData name="Bart Voet" userId="S::u0130118@ucll.be::9a252a83-ec84-451a-8471-3307af92fd5c" providerId="AD" clId="Web-{67EE355C-08EA-4471-8B0A-1DA73ECA7B2C}" dt="2021-09-12T18:19:29.596" v="126"/>
        <pc:sldMkLst>
          <pc:docMk/>
          <pc:sldMk cId="2665254560" sldId="394"/>
        </pc:sldMkLst>
        <pc:spChg chg="add">
          <ac:chgData name="Bart Voet" userId="S::u0130118@ucll.be::9a252a83-ec84-451a-8471-3307af92fd5c" providerId="AD" clId="Web-{67EE355C-08EA-4471-8B0A-1DA73ECA7B2C}" dt="2021-09-12T18:17:40.340" v="84"/>
          <ac:spMkLst>
            <pc:docMk/>
            <pc:sldMk cId="2665254560" sldId="394"/>
            <ac:spMk id="2" creationId="{C9BFABE1-609C-4A9B-9756-AE3296D03163}"/>
          </ac:spMkLst>
        </pc:spChg>
        <pc:spChg chg="add">
          <ac:chgData name="Bart Voet" userId="S::u0130118@ucll.be::9a252a83-ec84-451a-8471-3307af92fd5c" providerId="AD" clId="Web-{67EE355C-08EA-4471-8B0A-1DA73ECA7B2C}" dt="2021-09-12T18:18:04.435" v="97"/>
          <ac:spMkLst>
            <pc:docMk/>
            <pc:sldMk cId="2665254560" sldId="394"/>
            <ac:spMk id="3" creationId="{37375846-A7E9-44C3-B001-889D6BEE6389}"/>
          </ac:spMkLst>
        </pc:spChg>
        <pc:spChg chg="add">
          <ac:chgData name="Bart Voet" userId="S::u0130118@ucll.be::9a252a83-ec84-451a-8471-3307af92fd5c" providerId="AD" clId="Web-{67EE355C-08EA-4471-8B0A-1DA73ECA7B2C}" dt="2021-09-12T18:19:08.952" v="120"/>
          <ac:spMkLst>
            <pc:docMk/>
            <pc:sldMk cId="2665254560" sldId="394"/>
            <ac:spMk id="5" creationId="{E58A2637-056C-4AEE-BAD5-531203BD9F75}"/>
          </ac:spMkLst>
        </pc:spChg>
        <pc:spChg chg="mod">
          <ac:chgData name="Bart Voet" userId="S::u0130118@ucll.be::9a252a83-ec84-451a-8471-3307af92fd5c" providerId="AD" clId="Web-{67EE355C-08EA-4471-8B0A-1DA73ECA7B2C}" dt="2021-09-12T18:18:03.075" v="96" actId="20577"/>
          <ac:spMkLst>
            <pc:docMk/>
            <pc:sldMk cId="2665254560" sldId="394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18:28.138" v="105" actId="20577"/>
          <ac:spMkLst>
            <pc:docMk/>
            <pc:sldMk cId="2665254560" sldId="394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19:06.983" v="119" actId="20577"/>
          <ac:spMkLst>
            <pc:docMk/>
            <pc:sldMk cId="2665254560" sldId="394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19:25.956" v="125" actId="20577"/>
          <ac:spMkLst>
            <pc:docMk/>
            <pc:sldMk cId="2665254560" sldId="394"/>
            <ac:spMk id="10" creationId="{D832B0E5-7A66-4A98-97B8-7DE77EEEE1D8}"/>
          </ac:spMkLst>
        </pc:spChg>
        <pc:spChg chg="del">
          <ac:chgData name="Bart Voet" userId="S::u0130118@ucll.be::9a252a83-ec84-451a-8471-3307af92fd5c" providerId="AD" clId="Web-{67EE355C-08EA-4471-8B0A-1DA73ECA7B2C}" dt="2021-09-12T18:19:29.596" v="126"/>
          <ac:spMkLst>
            <pc:docMk/>
            <pc:sldMk cId="2665254560" sldId="394"/>
            <ac:spMk id="11" creationId="{A7508426-BCBA-4C94-AC6C-48B0440E005C}"/>
          </ac:spMkLst>
        </pc:spChg>
      </pc:sldChg>
      <pc:sldChg chg="addSp delSp add del">
        <pc:chgData name="Bart Voet" userId="S::u0130118@ucll.be::9a252a83-ec84-451a-8471-3307af92fd5c" providerId="AD" clId="Web-{67EE355C-08EA-4471-8B0A-1DA73ECA7B2C}" dt="2021-09-12T18:19:46.847" v="129"/>
        <pc:sldMkLst>
          <pc:docMk/>
          <pc:sldMk cId="2930299140" sldId="395"/>
        </pc:sldMkLst>
        <pc:spChg chg="add del">
          <ac:chgData name="Bart Voet" userId="S::u0130118@ucll.be::9a252a83-ec84-451a-8471-3307af92fd5c" providerId="AD" clId="Web-{67EE355C-08EA-4471-8B0A-1DA73ECA7B2C}" dt="2021-09-12T18:16:53.668" v="73"/>
          <ac:spMkLst>
            <pc:docMk/>
            <pc:sldMk cId="2930299140" sldId="395"/>
            <ac:spMk id="8" creationId="{63A0DA79-7BE4-402E-8462-E1785C133ACF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4"/>
          <ac:spMkLst>
            <pc:docMk/>
            <pc:sldMk cId="2930299140" sldId="395"/>
            <ac:spMk id="9" creationId="{4CE56F9A-52B7-4A25-959E-17FBFB0BD7F9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5"/>
          <ac:spMkLst>
            <pc:docMk/>
            <pc:sldMk cId="2930299140" sldId="395"/>
            <ac:spMk id="10" creationId="{D832B0E5-7A66-4A98-97B8-7DE77EEEE1D8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6"/>
          <ac:spMkLst>
            <pc:docMk/>
            <pc:sldMk cId="2930299140" sldId="395"/>
            <ac:spMk id="11" creationId="{A7508426-BCBA-4C94-AC6C-48B0440E005C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6"/>
        <pc:sldMkLst>
          <pc:docMk/>
          <pc:sldMk cId="2499621666" sldId="399"/>
        </pc:sldMkLst>
      </pc:sldChg>
      <pc:sldChg chg="modSp add replId">
        <pc:chgData name="Bart Voet" userId="S::u0130118@ucll.be::9a252a83-ec84-451a-8471-3307af92fd5c" providerId="AD" clId="Web-{67EE355C-08EA-4471-8B0A-1DA73ECA7B2C}" dt="2021-09-12T18:19:41.331" v="128"/>
        <pc:sldMkLst>
          <pc:docMk/>
          <pc:sldMk cId="3720447121" sldId="399"/>
        </pc:sldMkLst>
        <pc:spChg chg="mod">
          <ac:chgData name="Bart Voet" userId="S::u0130118@ucll.be::9a252a83-ec84-451a-8471-3307af92fd5c" providerId="AD" clId="Web-{67EE355C-08EA-4471-8B0A-1DA73ECA7B2C}" dt="2021-09-12T18:19:41.331" v="128"/>
          <ac:spMkLst>
            <pc:docMk/>
            <pc:sldMk cId="3720447121" sldId="399"/>
            <ac:spMk id="7" creationId="{4E01BDCD-C1F4-4F51-9564-6C4C2AC369F2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8"/>
        <pc:sldMkLst>
          <pc:docMk/>
          <pc:sldMk cId="353555735" sldId="400"/>
        </pc:sldMkLst>
      </pc:sldChg>
      <pc:sldChg chg="modSp add ord replId">
        <pc:chgData name="Bart Voet" userId="S::u0130118@ucll.be::9a252a83-ec84-451a-8471-3307af92fd5c" providerId="AD" clId="Web-{67EE355C-08EA-4471-8B0A-1DA73ECA7B2C}" dt="2021-09-12T18:21:26.286" v="133"/>
        <pc:sldMkLst>
          <pc:docMk/>
          <pc:sldMk cId="4053073284" sldId="400"/>
        </pc:sldMkLst>
        <pc:spChg chg="mod">
          <ac:chgData name="Bart Voet" userId="S::u0130118@ucll.be::9a252a83-ec84-451a-8471-3307af92fd5c" providerId="AD" clId="Web-{67EE355C-08EA-4471-8B0A-1DA73ECA7B2C}" dt="2021-09-12T18:20:10.144" v="132"/>
          <ac:spMkLst>
            <pc:docMk/>
            <pc:sldMk cId="4053073284" sldId="400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20:03.613" v="131"/>
          <ac:spMkLst>
            <pc:docMk/>
            <pc:sldMk cId="4053073284" sldId="400"/>
            <ac:spMk id="8" creationId="{63A0DA79-7BE4-402E-8462-E1785C133ACF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84" v="22"/>
        <pc:sldMkLst>
          <pc:docMk/>
          <pc:sldMk cId="4011020382" sldId="401"/>
        </pc:sldMkLst>
      </pc:sldChg>
      <pc:sldChg chg="modSp add replId">
        <pc:chgData name="Bart Voet" userId="S::u0130118@ucll.be::9a252a83-ec84-451a-8471-3307af92fd5c" providerId="AD" clId="Web-{67EE355C-08EA-4471-8B0A-1DA73ECA7B2C}" dt="2021-09-12T18:21:58.740" v="136"/>
        <pc:sldMkLst>
          <pc:docMk/>
          <pc:sldMk cId="4236246389" sldId="401"/>
        </pc:sldMkLst>
        <pc:spChg chg="mod">
          <ac:chgData name="Bart Voet" userId="S::u0130118@ucll.be::9a252a83-ec84-451a-8471-3307af92fd5c" providerId="AD" clId="Web-{67EE355C-08EA-4471-8B0A-1DA73ECA7B2C}" dt="2021-09-12T18:21:58.740" v="136"/>
          <ac:spMkLst>
            <pc:docMk/>
            <pc:sldMk cId="4236246389" sldId="401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21:53.709" v="135"/>
          <ac:spMkLst>
            <pc:docMk/>
            <pc:sldMk cId="4236246389" sldId="401"/>
            <ac:spMk id="9" creationId="{4CE56F9A-52B7-4A25-959E-17FBFB0BD7F9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68" v="13"/>
        <pc:sldMkLst>
          <pc:docMk/>
          <pc:sldMk cId="106341412" sldId="402"/>
        </pc:sldMkLst>
      </pc:sldChg>
      <pc:sldChg chg="modSp add replId">
        <pc:chgData name="Bart Voet" userId="S::u0130118@ucll.be::9a252a83-ec84-451a-8471-3307af92fd5c" providerId="AD" clId="Web-{67EE355C-08EA-4471-8B0A-1DA73ECA7B2C}" dt="2021-09-12T18:22:29.897" v="140"/>
        <pc:sldMkLst>
          <pc:docMk/>
          <pc:sldMk cId="4134305734" sldId="402"/>
        </pc:sldMkLst>
        <pc:spChg chg="mod">
          <ac:chgData name="Bart Voet" userId="S::u0130118@ucll.be::9a252a83-ec84-451a-8471-3307af92fd5c" providerId="AD" clId="Web-{67EE355C-08EA-4471-8B0A-1DA73ECA7B2C}" dt="2021-09-12T18:22:29.897" v="140"/>
          <ac:spMkLst>
            <pc:docMk/>
            <pc:sldMk cId="4134305734" sldId="402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22:19.272" v="138"/>
          <ac:spMkLst>
            <pc:docMk/>
            <pc:sldMk cId="4134305734" sldId="402"/>
            <ac:spMk id="10" creationId="{D832B0E5-7A66-4A98-97B8-7DE77EEEE1D8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2"/>
        <pc:sldMkLst>
          <pc:docMk/>
          <pc:sldMk cId="2246879154" sldId="403"/>
        </pc:sldMkLst>
      </pc:sldChg>
      <pc:sldChg chg="del">
        <pc:chgData name="Bart Voet" userId="S::u0130118@ucll.be::9a252a83-ec84-451a-8471-3307af92fd5c" providerId="AD" clId="Web-{67EE355C-08EA-4471-8B0A-1DA73ECA7B2C}" dt="2021-09-12T18:15:56.400" v="37"/>
        <pc:sldMkLst>
          <pc:docMk/>
          <pc:sldMk cId="2595397056" sldId="404"/>
        </pc:sldMkLst>
      </pc:sldChg>
      <pc:sldChg chg="del">
        <pc:chgData name="Bart Voet" userId="S::u0130118@ucll.be::9a252a83-ec84-451a-8471-3307af92fd5c" providerId="AD" clId="Web-{67EE355C-08EA-4471-8B0A-1DA73ECA7B2C}" dt="2021-09-12T18:15:56.400" v="29"/>
        <pc:sldMkLst>
          <pc:docMk/>
          <pc:sldMk cId="2739403473" sldId="405"/>
        </pc:sldMkLst>
      </pc:sldChg>
      <pc:sldChg chg="del">
        <pc:chgData name="Bart Voet" userId="S::u0130118@ucll.be::9a252a83-ec84-451a-8471-3307af92fd5c" providerId="AD" clId="Web-{67EE355C-08EA-4471-8B0A-1DA73ECA7B2C}" dt="2021-09-12T18:15:56.400" v="28"/>
        <pc:sldMkLst>
          <pc:docMk/>
          <pc:sldMk cId="2034530941" sldId="406"/>
        </pc:sldMkLst>
      </pc:sldChg>
      <pc:sldChg chg="del">
        <pc:chgData name="Bart Voet" userId="S::u0130118@ucll.be::9a252a83-ec84-451a-8471-3307af92fd5c" providerId="AD" clId="Web-{67EE355C-08EA-4471-8B0A-1DA73ECA7B2C}" dt="2021-09-12T18:15:56.400" v="27"/>
        <pc:sldMkLst>
          <pc:docMk/>
          <pc:sldMk cId="4087530999" sldId="407"/>
        </pc:sldMkLst>
      </pc:sldChg>
    </pc:docChg>
  </pc:docChgLst>
  <pc:docChgLst>
    <pc:chgData name="Henk Verelst" userId="9229dd2c8e7cd7fb" providerId="LiveId" clId="{E0163A8E-12FB-4EC2-AFB9-E14892BD7844}"/>
    <pc:docChg chg="custSel addSld delSld modSld sldOrd">
      <pc:chgData name="Henk Verelst" userId="9229dd2c8e7cd7fb" providerId="LiveId" clId="{E0163A8E-12FB-4EC2-AFB9-E14892BD7844}" dt="2020-09-20T20:47:34.513" v="805" actId="1076"/>
      <pc:docMkLst>
        <pc:docMk/>
      </pc:docMkLst>
      <pc:sldChg chg="del">
        <pc:chgData name="Henk Verelst" userId="9229dd2c8e7cd7fb" providerId="LiveId" clId="{E0163A8E-12FB-4EC2-AFB9-E14892BD7844}" dt="2020-09-20T19:41:40.276" v="3" actId="47"/>
        <pc:sldMkLst>
          <pc:docMk/>
          <pc:sldMk cId="0" sldId="257"/>
        </pc:sldMkLst>
      </pc:sldChg>
      <pc:sldChg chg="modSp">
        <pc:chgData name="Henk Verelst" userId="9229dd2c8e7cd7fb" providerId="LiveId" clId="{E0163A8E-12FB-4EC2-AFB9-E14892BD7844}" dt="2020-09-20T19:44:32.543" v="16" actId="20577"/>
        <pc:sldMkLst>
          <pc:docMk/>
          <pc:sldMk cId="0" sldId="260"/>
        </pc:sldMkLst>
        <pc:spChg chg="mod">
          <ac:chgData name="Henk Verelst" userId="9229dd2c8e7cd7fb" providerId="LiveId" clId="{E0163A8E-12FB-4EC2-AFB9-E14892BD7844}" dt="2020-09-20T19:44:32.543" v="1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0:49.088" v="670" actId="20577"/>
        <pc:sldMkLst>
          <pc:docMk/>
          <pc:sldMk cId="0" sldId="262"/>
        </pc:sldMkLst>
        <pc:spChg chg="mod">
          <ac:chgData name="Henk Verelst" userId="9229dd2c8e7cd7fb" providerId="LiveId" clId="{E0163A8E-12FB-4EC2-AFB9-E14892BD7844}" dt="2020-09-20T20:10:49.088" v="6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6:41.548" v="737" actId="20577"/>
        <pc:sldMkLst>
          <pc:docMk/>
          <pc:sldMk cId="0" sldId="263"/>
        </pc:sldMkLst>
        <pc:spChg chg="mod">
          <ac:chgData name="Henk Verelst" userId="9229dd2c8e7cd7fb" providerId="LiveId" clId="{E0163A8E-12FB-4EC2-AFB9-E14892BD7844}" dt="2020-09-20T20:16:41.548" v="737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886243862" sldId="266"/>
        </pc:sldMkLst>
        <pc:spChg chg="mod">
          <ac:chgData name="Henk Verelst" userId="9229dd2c8e7cd7fb" providerId="LiveId" clId="{E0163A8E-12FB-4EC2-AFB9-E14892BD7844}" dt="2020-09-20T20:15:02.455" v="732" actId="20577"/>
          <ac:spMkLst>
            <pc:docMk/>
            <pc:sldMk cId="1886243862" sldId="266"/>
            <ac:spMk id="3" creationId="{00000000-0000-0000-0000-000000000000}"/>
          </ac:spMkLst>
        </pc:spChg>
      </pc:sldChg>
      <pc:sldChg chg="ord">
        <pc:chgData name="Henk Verelst" userId="9229dd2c8e7cd7fb" providerId="LiveId" clId="{E0163A8E-12FB-4EC2-AFB9-E14892BD7844}" dt="2020-09-20T20:11:43.372" v="691"/>
        <pc:sldMkLst>
          <pc:docMk/>
          <pc:sldMk cId="0" sldId="267"/>
        </pc:sldMkLst>
      </pc:sldChg>
      <pc:sldChg chg="modSp">
        <pc:chgData name="Henk Verelst" userId="9229dd2c8e7cd7fb" providerId="LiveId" clId="{E0163A8E-12FB-4EC2-AFB9-E14892BD7844}" dt="2020-09-20T20:44:11.699" v="790" actId="20577"/>
        <pc:sldMkLst>
          <pc:docMk/>
          <pc:sldMk cId="0" sldId="279"/>
        </pc:sldMkLst>
        <pc:spChg chg="mod">
          <ac:chgData name="Henk Verelst" userId="9229dd2c8e7cd7fb" providerId="LiveId" clId="{E0163A8E-12FB-4EC2-AFB9-E14892BD7844}" dt="2020-09-20T20:44:11.699" v="790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delAnim">
        <pc:chgData name="Henk Verelst" userId="9229dd2c8e7cd7fb" providerId="LiveId" clId="{E0163A8E-12FB-4EC2-AFB9-E14892BD7844}" dt="2020-09-20T20:47:34.513" v="805" actId="1076"/>
        <pc:sldMkLst>
          <pc:docMk/>
          <pc:sldMk cId="0" sldId="284"/>
        </pc:sldMkLst>
        <pc:spChg chg="del">
          <ac:chgData name="Henk Verelst" userId="9229dd2c8e7cd7fb" providerId="LiveId" clId="{E0163A8E-12FB-4EC2-AFB9-E14892BD7844}" dt="2020-09-20T20:47:07.994" v="799" actId="931"/>
          <ac:spMkLst>
            <pc:docMk/>
            <pc:sldMk cId="0" sldId="284"/>
            <ac:spMk id="3" creationId="{94810F63-B47E-4CA7-BF2B-786C01B6088C}"/>
          </ac:spMkLst>
        </pc:spChg>
        <pc:spChg chg="add del mod">
          <ac:chgData name="Henk Verelst" userId="9229dd2c8e7cd7fb" providerId="LiveId" clId="{E0163A8E-12FB-4EC2-AFB9-E14892BD7844}" dt="2020-09-20T20:47:30.669" v="804" actId="478"/>
          <ac:spMkLst>
            <pc:docMk/>
            <pc:sldMk cId="0" sldId="284"/>
            <ac:spMk id="7" creationId="{930A6E03-6665-46D6-A7C0-A548EEB426F8}"/>
          </ac:spMkLst>
        </pc:spChg>
        <pc:picChg chg="add mod">
          <ac:chgData name="Henk Verelst" userId="9229dd2c8e7cd7fb" providerId="LiveId" clId="{E0163A8E-12FB-4EC2-AFB9-E14892BD7844}" dt="2020-09-20T20:47:34.513" v="805" actId="1076"/>
          <ac:picMkLst>
            <pc:docMk/>
            <pc:sldMk cId="0" sldId="284"/>
            <ac:picMk id="6" creationId="{E61EEEA9-DD0F-4900-B618-ED1BB6BFF994}"/>
          </ac:picMkLst>
        </pc:picChg>
        <pc:picChg chg="del">
          <ac:chgData name="Henk Verelst" userId="9229dd2c8e7cd7fb" providerId="LiveId" clId="{E0163A8E-12FB-4EC2-AFB9-E14892BD7844}" dt="2020-09-20T20:46:23.874" v="798" actId="478"/>
          <ac:picMkLst>
            <pc:docMk/>
            <pc:sldMk cId="0" sldId="284"/>
            <ac:picMk id="4100" creationId="{00000000-0000-0000-0000-000000000000}"/>
          </ac:picMkLst>
        </pc:pic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1"/>
        </pc:sldMkLst>
      </pc:sldChg>
      <pc:sldChg chg="modSp">
        <pc:chgData name="Henk Verelst" userId="9229dd2c8e7cd7fb" providerId="LiveId" clId="{E0163A8E-12FB-4EC2-AFB9-E14892BD7844}" dt="2020-09-20T20:19:32.908" v="752" actId="20577"/>
        <pc:sldMkLst>
          <pc:docMk/>
          <pc:sldMk cId="3490783110" sldId="312"/>
        </pc:sldMkLst>
        <pc:spChg chg="mod">
          <ac:chgData name="Henk Verelst" userId="9229dd2c8e7cd7fb" providerId="LiveId" clId="{E0163A8E-12FB-4EC2-AFB9-E14892BD7844}" dt="2020-09-20T20:19:32.908" v="752" actId="20577"/>
          <ac:spMkLst>
            <pc:docMk/>
            <pc:sldMk cId="3490783110" sldId="312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5"/>
        </pc:sldMkLst>
      </pc:sldChg>
      <pc:sldChg chg="addSp delSp modSp add">
        <pc:chgData name="Henk Verelst" userId="9229dd2c8e7cd7fb" providerId="LiveId" clId="{E0163A8E-12FB-4EC2-AFB9-E14892BD7844}" dt="2020-09-20T20:14:13.703" v="696" actId="1076"/>
        <pc:sldMkLst>
          <pc:docMk/>
          <pc:sldMk cId="1501696226" sldId="318"/>
        </pc:sldMkLst>
        <pc:picChg chg="add mod">
          <ac:chgData name="Henk Verelst" userId="9229dd2c8e7cd7fb" providerId="LiveId" clId="{E0163A8E-12FB-4EC2-AFB9-E14892BD7844}" dt="2020-09-20T20:14:13.703" v="696" actId="1076"/>
          <ac:picMkLst>
            <pc:docMk/>
            <pc:sldMk cId="1501696226" sldId="318"/>
            <ac:picMk id="2" creationId="{AE2F77C1-6BE7-494A-9CDD-10BA0E73DD56}"/>
          </ac:picMkLst>
        </pc:picChg>
        <pc:picChg chg="del">
          <ac:chgData name="Henk Verelst" userId="9229dd2c8e7cd7fb" providerId="LiveId" clId="{E0163A8E-12FB-4EC2-AFB9-E14892BD7844}" dt="2020-09-20T20:14:10.318" v="694" actId="478"/>
          <ac:picMkLst>
            <pc:docMk/>
            <pc:sldMk cId="1501696226" sldId="318"/>
            <ac:picMk id="6" creationId="{DFA8F412-3203-49A6-A270-88C349EA86F0}"/>
          </ac:picMkLst>
        </pc:pic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644304051" sldId="31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36"/>
        </pc:sldMkLst>
      </pc:sldChg>
      <pc:sldChg chg="del">
        <pc:chgData name="Henk Verelst" userId="9229dd2c8e7cd7fb" providerId="LiveId" clId="{E0163A8E-12FB-4EC2-AFB9-E14892BD7844}" dt="2020-09-20T19:41:41.416" v="4" actId="47"/>
        <pc:sldMkLst>
          <pc:docMk/>
          <pc:sldMk cId="2743546416" sldId="337"/>
        </pc:sldMkLst>
      </pc:sldChg>
      <pc:sldChg chg="del">
        <pc:chgData name="Henk Verelst" userId="9229dd2c8e7cd7fb" providerId="LiveId" clId="{E0163A8E-12FB-4EC2-AFB9-E14892BD7844}" dt="2020-09-20T20:17:08.193" v="739" actId="47"/>
        <pc:sldMkLst>
          <pc:docMk/>
          <pc:sldMk cId="3578946918" sldId="338"/>
        </pc:sldMkLst>
      </pc:sldChg>
      <pc:sldChg chg="modSp">
        <pc:chgData name="Henk Verelst" userId="9229dd2c8e7cd7fb" providerId="LiveId" clId="{E0163A8E-12FB-4EC2-AFB9-E14892BD7844}" dt="2020-09-20T20:40:31.498" v="777" actId="20577"/>
        <pc:sldMkLst>
          <pc:docMk/>
          <pc:sldMk cId="292446086" sldId="345"/>
        </pc:sldMkLst>
        <pc:spChg chg="mod">
          <ac:chgData name="Henk Verelst" userId="9229dd2c8e7cd7fb" providerId="LiveId" clId="{E0163A8E-12FB-4EC2-AFB9-E14892BD7844}" dt="2020-09-20T20:40:31.498" v="777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del">
        <pc:chgData name="Henk Verelst" userId="9229dd2c8e7cd7fb" providerId="LiveId" clId="{E0163A8E-12FB-4EC2-AFB9-E14892BD7844}" dt="2020-09-20T20:42:38.599" v="779" actId="47"/>
        <pc:sldMkLst>
          <pc:docMk/>
          <pc:sldMk cId="2449527561" sldId="346"/>
        </pc:sldMkLst>
      </pc:sldChg>
      <pc:sldChg chg="delSp del">
        <pc:chgData name="Henk Verelst" userId="9229dd2c8e7cd7fb" providerId="LiveId" clId="{E0163A8E-12FB-4EC2-AFB9-E14892BD7844}" dt="2020-09-20T20:44:57.180" v="792" actId="47"/>
        <pc:sldMkLst>
          <pc:docMk/>
          <pc:sldMk cId="4107752654" sldId="347"/>
        </pc:sldMkLst>
        <pc:spChg chg="del">
          <ac:chgData name="Henk Verelst" userId="9229dd2c8e7cd7fb" providerId="LiveId" clId="{E0163A8E-12FB-4EC2-AFB9-E14892BD7844}" dt="2020-09-20T19:41:26.109" v="0" actId="478"/>
          <ac:spMkLst>
            <pc:docMk/>
            <pc:sldMk cId="4107752654" sldId="347"/>
            <ac:spMk id="12" creationId="{3AE9099F-9964-4200-B945-749407F70202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01509445" sldId="34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63506940" sldId="35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197071367" sldId="35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267934397" sldId="35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80143444" sldId="35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4222250502" sldId="35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565793527" sldId="35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88051028" sldId="35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68382379" sldId="35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54181258" sldId="36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949093918" sldId="36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361313676" sldId="36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72292270" sldId="36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59839029" sldId="36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15689999" sldId="37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03887721" sldId="371"/>
        </pc:sldMkLst>
      </pc:sldChg>
      <pc:sldChg chg="del">
        <pc:chgData name="Henk Verelst" userId="9229dd2c8e7cd7fb" providerId="LiveId" clId="{E0163A8E-12FB-4EC2-AFB9-E14892BD7844}" dt="2020-09-20T20:45:30.522" v="795" actId="47"/>
        <pc:sldMkLst>
          <pc:docMk/>
          <pc:sldMk cId="1892272132" sldId="385"/>
        </pc:sldMkLst>
      </pc:sldChg>
      <pc:sldChg chg="modSp add">
        <pc:chgData name="Henk Verelst" userId="9229dd2c8e7cd7fb" providerId="LiveId" clId="{E0163A8E-12FB-4EC2-AFB9-E14892BD7844}" dt="2020-09-20T19:41:57.936" v="5" actId="14861"/>
        <pc:sldMkLst>
          <pc:docMk/>
          <pc:sldMk cId="2665254560" sldId="394"/>
        </pc:sldMkLst>
        <pc:spChg chg="mod">
          <ac:chgData name="Henk Verelst" userId="9229dd2c8e7cd7fb" providerId="LiveId" clId="{E0163A8E-12FB-4EC2-AFB9-E14892BD7844}" dt="2020-09-20T19:41:57.936" v="5" actId="14861"/>
          <ac:spMkLst>
            <pc:docMk/>
            <pc:sldMk cId="2665254560" sldId="394"/>
            <ac:spMk id="10" creationId="{D832B0E5-7A66-4A98-97B8-7DE77EEEE1D8}"/>
          </ac:spMkLst>
        </pc:spChg>
      </pc:sldChg>
      <pc:sldChg chg="add del">
        <pc:chgData name="Henk Verelst" userId="9229dd2c8e7cd7fb" providerId="LiveId" clId="{E0163A8E-12FB-4EC2-AFB9-E14892BD7844}" dt="2020-09-20T19:42:06.693" v="6" actId="47"/>
        <pc:sldMkLst>
          <pc:docMk/>
          <pc:sldMk cId="697287023" sldId="395"/>
        </pc:sldMkLst>
      </pc:sldChg>
      <pc:sldChg chg="modSp add">
        <pc:chgData name="Henk Verelst" userId="9229dd2c8e7cd7fb" providerId="LiveId" clId="{E0163A8E-12FB-4EC2-AFB9-E14892BD7844}" dt="2020-09-20T19:42:18.647" v="8" actId="14861"/>
        <pc:sldMkLst>
          <pc:docMk/>
          <pc:sldMk cId="2930299140" sldId="395"/>
        </pc:sldMkLst>
        <pc:spChg chg="mod">
          <ac:chgData name="Henk Verelst" userId="9229dd2c8e7cd7fb" providerId="LiveId" clId="{E0163A8E-12FB-4EC2-AFB9-E14892BD7844}" dt="2020-09-20T19:42:18.647" v="8" actId="14861"/>
          <ac:spMkLst>
            <pc:docMk/>
            <pc:sldMk cId="2930299140" sldId="395"/>
            <ac:spMk id="7" creationId="{4E01BDCD-C1F4-4F51-9564-6C4C2AC369F2}"/>
          </ac:spMkLst>
        </pc:spChg>
      </pc:sldChg>
      <pc:sldChg chg="addSp modSp add modAnim">
        <pc:chgData name="Henk Verelst" userId="9229dd2c8e7cd7fb" providerId="LiveId" clId="{E0163A8E-12FB-4EC2-AFB9-E14892BD7844}" dt="2020-09-20T19:58:20.733" v="147" actId="1076"/>
        <pc:sldMkLst>
          <pc:docMk/>
          <pc:sldMk cId="14238247" sldId="396"/>
        </pc:sldMkLst>
        <pc:spChg chg="mod">
          <ac:chgData name="Henk Verelst" userId="9229dd2c8e7cd7fb" providerId="LiveId" clId="{E0163A8E-12FB-4EC2-AFB9-E14892BD7844}" dt="2020-09-20T19:55:32.111" v="144" actId="20577"/>
          <ac:spMkLst>
            <pc:docMk/>
            <pc:sldMk cId="14238247" sldId="396"/>
            <ac:spMk id="3" creationId="{00000000-0000-0000-0000-000000000000}"/>
          </ac:spMkLst>
        </pc:spChg>
        <pc:picChg chg="add mod">
          <ac:chgData name="Henk Verelst" userId="9229dd2c8e7cd7fb" providerId="LiveId" clId="{E0163A8E-12FB-4EC2-AFB9-E14892BD7844}" dt="2020-09-20T19:58:20.733" v="147" actId="1076"/>
          <ac:picMkLst>
            <pc:docMk/>
            <pc:sldMk cId="14238247" sldId="396"/>
            <ac:picMk id="2" creationId="{CF3E9D86-489B-4251-B119-A5DE4EC210EE}"/>
          </ac:picMkLst>
        </pc:picChg>
      </pc:sldChg>
      <pc:sldChg chg="addSp delSp modSp add modAnim">
        <pc:chgData name="Henk Verelst" userId="9229dd2c8e7cd7fb" providerId="LiveId" clId="{E0163A8E-12FB-4EC2-AFB9-E14892BD7844}" dt="2020-09-20T20:01:29.908" v="283" actId="1038"/>
        <pc:sldMkLst>
          <pc:docMk/>
          <pc:sldMk cId="2115034210" sldId="397"/>
        </pc:sldMkLst>
        <pc:spChg chg="mod">
          <ac:chgData name="Henk Verelst" userId="9229dd2c8e7cd7fb" providerId="LiveId" clId="{E0163A8E-12FB-4EC2-AFB9-E14892BD7844}" dt="2020-09-20T20:00:36.979" v="261" actId="5793"/>
          <ac:spMkLst>
            <pc:docMk/>
            <pc:sldMk cId="2115034210" sldId="397"/>
            <ac:spMk id="3" creationId="{00000000-0000-0000-0000-000000000000}"/>
          </ac:spMkLst>
        </pc:spChg>
        <pc:spChg chg="mod">
          <ac:chgData name="Henk Verelst" userId="9229dd2c8e7cd7fb" providerId="LiveId" clId="{E0163A8E-12FB-4EC2-AFB9-E14892BD7844}" dt="2020-09-20T20:01:22.571" v="267" actId="14100"/>
          <ac:spMkLst>
            <pc:docMk/>
            <pc:sldMk cId="2115034210" sldId="397"/>
            <ac:spMk id="5" creationId="{00000000-0000-0000-0000-000000000000}"/>
          </ac:spMkLst>
        </pc:spChg>
        <pc:picChg chg="del">
          <ac:chgData name="Henk Verelst" userId="9229dd2c8e7cd7fb" providerId="LiveId" clId="{E0163A8E-12FB-4EC2-AFB9-E14892BD7844}" dt="2020-09-20T19:58:53.275" v="149" actId="478"/>
          <ac:picMkLst>
            <pc:docMk/>
            <pc:sldMk cId="2115034210" sldId="397"/>
            <ac:picMk id="2" creationId="{CF3E9D86-489B-4251-B119-A5DE4EC210EE}"/>
          </ac:picMkLst>
        </pc:picChg>
        <pc:picChg chg="add mod">
          <ac:chgData name="Henk Verelst" userId="9229dd2c8e7cd7fb" providerId="LiveId" clId="{E0163A8E-12FB-4EC2-AFB9-E14892BD7844}" dt="2020-09-20T20:01:29.908" v="283" actId="1038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add modAnim">
        <pc:chgData name="Henk Verelst" userId="9229dd2c8e7cd7fb" providerId="LiveId" clId="{E0163A8E-12FB-4EC2-AFB9-E14892BD7844}" dt="2020-09-20T20:08:33.034" v="545" actId="5793"/>
        <pc:sldMkLst>
          <pc:docMk/>
          <pc:sldMk cId="4200004166" sldId="398"/>
        </pc:sldMkLst>
        <pc:spChg chg="mod">
          <ac:chgData name="Henk Verelst" userId="9229dd2c8e7cd7fb" providerId="LiveId" clId="{E0163A8E-12FB-4EC2-AFB9-E14892BD7844}" dt="2020-09-20T20:08:33.034" v="545" actId="5793"/>
          <ac:spMkLst>
            <pc:docMk/>
            <pc:sldMk cId="4200004166" sldId="398"/>
            <ac:spMk id="3" creationId="{00000000-0000-0000-0000-000000000000}"/>
          </ac:spMkLst>
        </pc:spChg>
        <pc:picChg chg="del">
          <ac:chgData name="Henk Verelst" userId="9229dd2c8e7cd7fb" providerId="LiveId" clId="{E0163A8E-12FB-4EC2-AFB9-E14892BD7844}" dt="2020-09-20T20:03:49.818" v="285" actId="478"/>
          <ac:picMkLst>
            <pc:docMk/>
            <pc:sldMk cId="4200004166" sldId="398"/>
            <ac:picMk id="6" creationId="{BD847296-01E7-4BA0-8FC8-80F762263564}"/>
          </ac:picMkLst>
        </pc:picChg>
      </pc:sldChg>
      <pc:sldChg chg="modSp add">
        <pc:chgData name="Henk Verelst" userId="9229dd2c8e7cd7fb" providerId="LiveId" clId="{E0163A8E-12FB-4EC2-AFB9-E14892BD7844}" dt="2020-09-20T20:17:23.391" v="740" actId="14861"/>
        <pc:sldMkLst>
          <pc:docMk/>
          <pc:sldMk cId="2499621666" sldId="399"/>
        </pc:sldMkLst>
        <pc:spChg chg="mod">
          <ac:chgData name="Henk Verelst" userId="9229dd2c8e7cd7fb" providerId="LiveId" clId="{E0163A8E-12FB-4EC2-AFB9-E14892BD7844}" dt="2020-09-20T20:17:23.391" v="740" actId="14861"/>
          <ac:spMkLst>
            <pc:docMk/>
            <pc:sldMk cId="2499621666" sldId="399"/>
            <ac:spMk id="8" creationId="{63A0DA79-7BE4-402E-8462-E1785C133ACF}"/>
          </ac:spMkLst>
        </pc:spChg>
      </pc:sldChg>
      <pc:sldChg chg="modSp add">
        <pc:chgData name="Henk Verelst" userId="9229dd2c8e7cd7fb" providerId="LiveId" clId="{E0163A8E-12FB-4EC2-AFB9-E14892BD7844}" dt="2020-09-20T20:42:45.647" v="780" actId="14861"/>
        <pc:sldMkLst>
          <pc:docMk/>
          <pc:sldMk cId="353555735" sldId="400"/>
        </pc:sldMkLst>
        <pc:spChg chg="mod">
          <ac:chgData name="Henk Verelst" userId="9229dd2c8e7cd7fb" providerId="LiveId" clId="{E0163A8E-12FB-4EC2-AFB9-E14892BD7844}" dt="2020-09-20T20:42:45.647" v="780" actId="14861"/>
          <ac:spMkLst>
            <pc:docMk/>
            <pc:sldMk cId="353555735" sldId="400"/>
            <ac:spMk id="9" creationId="{4CE56F9A-52B7-4A25-959E-17FBFB0BD7F9}"/>
          </ac:spMkLst>
        </pc:spChg>
      </pc:sldChg>
      <pc:sldChg chg="modSp add">
        <pc:chgData name="Henk Verelst" userId="9229dd2c8e7cd7fb" providerId="LiveId" clId="{E0163A8E-12FB-4EC2-AFB9-E14892BD7844}" dt="2020-09-20T20:45:06.015" v="793" actId="14861"/>
        <pc:sldMkLst>
          <pc:docMk/>
          <pc:sldMk cId="4011020382" sldId="401"/>
        </pc:sldMkLst>
        <pc:spChg chg="mod">
          <ac:chgData name="Henk Verelst" userId="9229dd2c8e7cd7fb" providerId="LiveId" clId="{E0163A8E-12FB-4EC2-AFB9-E14892BD7844}" dt="2020-09-20T20:45:06.015" v="793" actId="14861"/>
          <ac:spMkLst>
            <pc:docMk/>
            <pc:sldMk cId="4011020382" sldId="401"/>
            <ac:spMk id="10" creationId="{D832B0E5-7A66-4A98-97B8-7DE77EEEE1D8}"/>
          </ac:spMkLst>
        </pc:spChg>
      </pc:sldChg>
      <pc:sldChg chg="modSp add">
        <pc:chgData name="Henk Verelst" userId="9229dd2c8e7cd7fb" providerId="LiveId" clId="{E0163A8E-12FB-4EC2-AFB9-E14892BD7844}" dt="2020-09-20T20:45:38.853" v="796" actId="14861"/>
        <pc:sldMkLst>
          <pc:docMk/>
          <pc:sldMk cId="106341412" sldId="402"/>
        </pc:sldMkLst>
        <pc:spChg chg="mod">
          <ac:chgData name="Henk Verelst" userId="9229dd2c8e7cd7fb" providerId="LiveId" clId="{E0163A8E-12FB-4EC2-AFB9-E14892BD7844}" dt="2020-09-20T20:45:38.853" v="796" actId="14861"/>
          <ac:spMkLst>
            <pc:docMk/>
            <pc:sldMk cId="106341412" sldId="402"/>
            <ac:spMk id="11" creationId="{A7508426-BCBA-4C94-AC6C-48B0440E005C}"/>
          </ac:spMkLst>
        </pc:spChg>
      </pc:sldChg>
    </pc:docChg>
  </pc:docChgLst>
  <pc:docChgLst>
    <pc:chgData name="Henk Verelst" userId="9229dd2c8e7cd7fb" providerId="LiveId" clId="{5C4AF93F-730C-4DB9-A82F-349756A2CF97}"/>
    <pc:docChg chg="undo custSel addSld delSld modSld sldOrd modMainMaster">
      <pc:chgData name="Henk Verelst" userId="9229dd2c8e7cd7fb" providerId="LiveId" clId="{5C4AF93F-730C-4DB9-A82F-349756A2CF97}" dt="2019-09-23T12:51:19.992" v="4941" actId="20577"/>
      <pc:docMkLst>
        <pc:docMk/>
      </pc:docMkLst>
      <pc:sldChg chg="addSp delSp modSp modTransition">
        <pc:chgData name="Henk Verelst" userId="9229dd2c8e7cd7fb" providerId="LiveId" clId="{5C4AF93F-730C-4DB9-A82F-349756A2CF97}" dt="2019-09-21T15:10:14.275" v="164"/>
        <pc:sldMkLst>
          <pc:docMk/>
          <pc:sldMk cId="0" sldId="256"/>
        </pc:sldMkLst>
        <pc:spChg chg="mod">
          <ac:chgData name="Henk Verelst" userId="9229dd2c8e7cd7fb" providerId="LiveId" clId="{5C4AF93F-730C-4DB9-A82F-349756A2CF97}" dt="2019-08-30T16:38:27.389" v="48" actId="122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8-30T16:38:10.386" v="36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5" creationId="{639028C8-0292-46B2-89E3-BFE659D4DECF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6" creationId="{78525954-B7A6-4FEA-A06F-210852B2ECD4}"/>
          </ac:spMkLst>
        </pc:spChg>
      </pc:sldChg>
      <pc:sldChg chg="addSp delSp modSp modTransition delAnim modAnim">
        <pc:chgData name="Henk Verelst" userId="9229dd2c8e7cd7fb" providerId="LiveId" clId="{5C4AF93F-730C-4DB9-A82F-349756A2CF97}" dt="2019-09-22T15:44:24.057" v="3222"/>
        <pc:sldMkLst>
          <pc:docMk/>
          <pc:sldMk cId="0" sldId="257"/>
        </pc:sldMkLst>
        <pc:spChg chg="del">
          <ac:chgData name="Henk Verelst" userId="9229dd2c8e7cd7fb" providerId="LiveId" clId="{5C4AF93F-730C-4DB9-A82F-349756A2CF97}" dt="2019-09-21T15:06:47.290" v="81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1T15:05:55.281" v="75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1T15:06:38.953" v="79"/>
          <ac:spMkLst>
            <pc:docMk/>
            <pc:sldMk cId="0" sldId="257"/>
            <ac:spMk id="6" creationId="{376DE295-2314-4143-AC8A-4A35B1257850}"/>
          </ac:spMkLst>
        </pc:spChg>
        <pc:spChg chg="add mod">
          <ac:chgData name="Henk Verelst" userId="9229dd2c8e7cd7fb" providerId="LiveId" clId="{5C4AF93F-730C-4DB9-A82F-349756A2CF97}" dt="2019-09-21T15:52:42.331" v="753" actId="20577"/>
          <ac:spMkLst>
            <pc:docMk/>
            <pc:sldMk cId="0" sldId="257"/>
            <ac:spMk id="7" creationId="{4E01BDCD-C1F4-4F51-9564-6C4C2AC369F2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8" creationId="{63A0DA79-7BE4-402E-8462-E1785C133ACF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9" creationId="{4CE56F9A-52B7-4A25-959E-17FBFB0BD7F9}"/>
          </ac:spMkLst>
        </pc:spChg>
        <pc:spChg chg="add mod">
          <ac:chgData name="Henk Verelst" userId="9229dd2c8e7cd7fb" providerId="LiveId" clId="{5C4AF93F-730C-4DB9-A82F-349756A2CF97}" dt="2019-09-22T15:44:24.057" v="3222"/>
          <ac:spMkLst>
            <pc:docMk/>
            <pc:sldMk cId="0" sldId="257"/>
            <ac:spMk id="10" creationId="{D832B0E5-7A66-4A98-97B8-7DE77EEEE1D8}"/>
          </ac:spMkLst>
        </pc:spChg>
        <pc:spChg chg="add mod">
          <ac:chgData name="Henk Verelst" userId="9229dd2c8e7cd7fb" providerId="LiveId" clId="{5C4AF93F-730C-4DB9-A82F-349756A2CF97}" dt="2019-09-22T15:42:33.733" v="3185" actId="20577"/>
          <ac:spMkLst>
            <pc:docMk/>
            <pc:sldMk cId="0" sldId="257"/>
            <ac:spMk id="11" creationId="{A7508426-BCBA-4C94-AC6C-48B0440E005C}"/>
          </ac:spMkLst>
        </pc:spChg>
        <pc:spChg chg="add del mod">
          <ac:chgData name="Henk Verelst" userId="9229dd2c8e7cd7fb" providerId="LiveId" clId="{5C4AF93F-730C-4DB9-A82F-349756A2CF97}" dt="2019-09-22T15:42:58.019" v="3198" actId="478"/>
          <ac:spMkLst>
            <pc:docMk/>
            <pc:sldMk cId="0" sldId="257"/>
            <ac:spMk id="12" creationId="{2C00DACD-2C4E-4ADD-AD62-D66E8E813753}"/>
          </ac:spMkLst>
        </pc:spChg>
        <pc:spChg chg="add del mod">
          <ac:chgData name="Henk Verelst" userId="9229dd2c8e7cd7fb" providerId="LiveId" clId="{5C4AF93F-730C-4DB9-A82F-349756A2CF97}" dt="2019-09-21T15:06:51.375" v="83" actId="478"/>
          <ac:spMkLst>
            <pc:docMk/>
            <pc:sldMk cId="0" sldId="257"/>
            <ac:spMk id="14" creationId="{4606C262-55D0-416A-810F-E658BF0569A4}"/>
          </ac:spMkLst>
        </pc:spChg>
      </pc:sldChg>
      <pc:sldChg chg="modSp del modTransition modAnim">
        <pc:chgData name="Henk Verelst" userId="9229dd2c8e7cd7fb" providerId="LiveId" clId="{5C4AF93F-730C-4DB9-A82F-349756A2CF97}" dt="2019-09-21T15:25:16.704" v="263" actId="47"/>
        <pc:sldMkLst>
          <pc:docMk/>
          <pc:sldMk cId="0" sldId="258"/>
        </pc:sldMkLst>
        <pc:spChg chg="mod">
          <ac:chgData name="Henk Verelst" userId="9229dd2c8e7cd7fb" providerId="LiveId" clId="{5C4AF93F-730C-4DB9-A82F-349756A2CF97}" dt="2019-09-21T15:24:41.281" v="26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23:57.169" v="189"/>
          <ac:spMkLst>
            <pc:docMk/>
            <pc:sldMk cId="0" sldId="25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8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2:56.733" v="755"/>
        <pc:sldMkLst>
          <pc:docMk/>
          <pc:sldMk cId="0" sldId="260"/>
        </pc:sldMkLst>
        <pc:spChg chg="mod">
          <ac:chgData name="Henk Verelst" userId="9229dd2c8e7cd7fb" providerId="LiveId" clId="{5C4AF93F-730C-4DB9-A82F-349756A2CF97}" dt="2019-09-21T15:45:05.200" v="51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2:56.733" v="755"/>
          <ac:spMkLst>
            <pc:docMk/>
            <pc:sldMk cId="0" sldId="26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0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03.358" v="756"/>
        <pc:sldMkLst>
          <pc:docMk/>
          <pc:sldMk cId="0" sldId="262"/>
        </pc:sldMkLst>
        <pc:spChg chg="mod">
          <ac:chgData name="Henk Verelst" userId="9229dd2c8e7cd7fb" providerId="LiveId" clId="{5C4AF93F-730C-4DB9-A82F-349756A2CF97}" dt="2019-09-21T15:46:08.329" v="655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03.358" v="756"/>
          <ac:spMkLst>
            <pc:docMk/>
            <pc:sldMk cId="0" sldId="2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2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10.769" v="757"/>
        <pc:sldMkLst>
          <pc:docMk/>
          <pc:sldMk cId="0" sldId="263"/>
        </pc:sldMkLst>
        <pc:spChg chg="mod">
          <ac:chgData name="Henk Verelst" userId="9229dd2c8e7cd7fb" providerId="LiveId" clId="{5C4AF93F-730C-4DB9-A82F-349756A2CF97}" dt="2019-09-21T15:52:06.566" v="70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10.769" v="757"/>
          <ac:spMkLst>
            <pc:docMk/>
            <pc:sldMk cId="0" sldId="263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3"/>
            <ac:spMk id="7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18:23:50.708" v="4564" actId="20577"/>
        <pc:sldMkLst>
          <pc:docMk/>
          <pc:sldMk cId="1886243862" sldId="266"/>
        </pc:sldMkLst>
        <pc:spChg chg="mod">
          <ac:chgData name="Henk Verelst" userId="9229dd2c8e7cd7fb" providerId="LiveId" clId="{5C4AF93F-730C-4DB9-A82F-349756A2CF97}" dt="2019-09-22T18:23:50.708" v="4564" actId="20577"/>
          <ac:spMkLst>
            <pc:docMk/>
            <pc:sldMk cId="1886243862" sldId="26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86243862" sldId="26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33.363" v="759"/>
          <ac:spMkLst>
            <pc:docMk/>
            <pc:sldMk cId="1886243862" sldId="266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6:00:09.867" v="940"/>
        <pc:sldMkLst>
          <pc:docMk/>
          <pc:sldMk cId="0" sldId="267"/>
        </pc:sldMkLst>
        <pc:spChg chg="mod">
          <ac:chgData name="Henk Verelst" userId="9229dd2c8e7cd7fb" providerId="LiveId" clId="{5C4AF93F-730C-4DB9-A82F-349756A2CF97}" dt="2019-09-21T15:59:24.139" v="93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0:09.867" v="940"/>
          <ac:spMkLst>
            <pc:docMk/>
            <pc:sldMk cId="0" sldId="267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46.224" v="944" actId="47"/>
        <pc:sldMkLst>
          <pc:docMk/>
          <pc:sldMk cId="0" sldId="26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6" creationId="{00000000-0000-0000-0000-000000000000}"/>
          </ac:spMkLst>
        </pc:spChg>
      </pc:sldChg>
      <pc:sldChg chg="addSp delSp modSp modTransition delAnim">
        <pc:chgData name="Henk Verelst" userId="9229dd2c8e7cd7fb" providerId="LiveId" clId="{5C4AF93F-730C-4DB9-A82F-349756A2CF97}" dt="2019-09-22T09:53:18.031" v="1783" actId="1076"/>
        <pc:sldMkLst>
          <pc:docMk/>
          <pc:sldMk cId="0" sldId="270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70"/>
            <ac:spMk id="2" creationId="{8C2D22AF-CE5D-46FD-84AB-844197F044D5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0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6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0"/>
            <ac:spMk id="10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09:53:18.031" v="1783" actId="1076"/>
          <ac:picMkLst>
            <pc:docMk/>
            <pc:sldMk cId="0" sldId="270"/>
            <ac:picMk id="3" creationId="{411BF641-F8F5-430B-B199-C37A67666B0B}"/>
          </ac:picMkLst>
        </pc:picChg>
      </pc:sldChg>
      <pc:sldChg chg="modSp del modTransition modAnim">
        <pc:chgData name="Henk Verelst" userId="9229dd2c8e7cd7fb" providerId="LiveId" clId="{5C4AF93F-730C-4DB9-A82F-349756A2CF97}" dt="2019-09-22T09:54:45.515" v="1790" actId="47"/>
        <pc:sldMkLst>
          <pc:docMk/>
          <pc:sldMk cId="0" sldId="272"/>
        </pc:sldMkLst>
        <pc:spChg chg="mod">
          <ac:chgData name="Henk Verelst" userId="9229dd2c8e7cd7fb" providerId="LiveId" clId="{5C4AF93F-730C-4DB9-A82F-349756A2CF97}" dt="2019-09-22T09:54:38.485" v="1787"/>
          <ac:spMkLst>
            <pc:docMk/>
            <pc:sldMk cId="0" sldId="27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2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Transition modAnim">
        <pc:chgData name="Henk Verelst" userId="9229dd2c8e7cd7fb" providerId="LiveId" clId="{5C4AF93F-730C-4DB9-A82F-349756A2CF97}" dt="2019-09-22T18:30:56.724" v="4628" actId="20577"/>
        <pc:sldMkLst>
          <pc:docMk/>
          <pc:sldMk cId="0" sldId="273"/>
        </pc:sldMkLst>
        <pc:spChg chg="del mod">
          <ac:chgData name="Henk Verelst" userId="9229dd2c8e7cd7fb" providerId="LiveId" clId="{5C4AF93F-730C-4DB9-A82F-349756A2CF97}" dt="2019-09-22T09:35:01.420" v="1222"/>
          <ac:spMkLst>
            <pc:docMk/>
            <pc:sldMk cId="0" sldId="27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8:30:56.724" v="4628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3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29:23.027" v="2645" actId="1036"/>
          <ac:picMkLst>
            <pc:docMk/>
            <pc:sldMk cId="0" sldId="273"/>
            <ac:picMk id="2" creationId="{77527945-A601-4313-ACDD-57CB3402A262}"/>
          </ac:picMkLst>
        </pc:picChg>
      </pc:sldChg>
      <pc:sldChg chg="addSp delSp modSp modTransition">
        <pc:chgData name="Henk Verelst" userId="9229dd2c8e7cd7fb" providerId="LiveId" clId="{5C4AF93F-730C-4DB9-A82F-349756A2CF97}" dt="2019-09-22T11:30:48.435" v="2653" actId="1076"/>
        <pc:sldMkLst>
          <pc:docMk/>
          <pc:sldMk cId="0" sldId="27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5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1:30:48.435" v="2653" actId="1076"/>
          <ac:picMkLst>
            <pc:docMk/>
            <pc:sldMk cId="0" sldId="274"/>
            <ac:picMk id="2" creationId="{7B8EEC17-C97E-4E04-A48F-E98448FAAC76}"/>
          </ac:picMkLst>
        </pc:picChg>
        <pc:picChg chg="del mod">
          <ac:chgData name="Henk Verelst" userId="9229dd2c8e7cd7fb" providerId="LiveId" clId="{5C4AF93F-730C-4DB9-A82F-349756A2CF97}" dt="2019-09-22T11:29:49.459" v="2646" actId="478"/>
          <ac:picMkLst>
            <pc:docMk/>
            <pc:sldMk cId="0" sldId="274"/>
            <ac:picMk id="6" creationId="{1AB93139-915A-4194-8CB6-2FE37ED35632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48:47.400" v="2953" actId="20577"/>
        <pc:sldMkLst>
          <pc:docMk/>
          <pc:sldMk cId="0" sldId="275"/>
        </pc:sldMkLst>
        <pc:spChg chg="mod">
          <ac:chgData name="Henk Verelst" userId="9229dd2c8e7cd7fb" providerId="LiveId" clId="{5C4AF93F-730C-4DB9-A82F-349756A2CF97}" dt="2019-09-22T11:48:47.400" v="2953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5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6:50.775" v="2941" actId="1076"/>
          <ac:picMkLst>
            <pc:docMk/>
            <pc:sldMk cId="0" sldId="275"/>
            <ac:picMk id="2" creationId="{010A6587-FBBA-478B-81B1-9B8A3361451C}"/>
          </ac:picMkLst>
        </pc:picChg>
        <pc:picChg chg="del mod">
          <ac:chgData name="Henk Verelst" userId="9229dd2c8e7cd7fb" providerId="LiveId" clId="{5C4AF93F-730C-4DB9-A82F-349756A2CF97}" dt="2019-09-22T11:46:45.335" v="2939" actId="478"/>
          <ac:picMkLst>
            <pc:docMk/>
            <pc:sldMk cId="0" sldId="275"/>
            <ac:picMk id="5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2T11:45:55.959" v="2938" actId="20577"/>
        <pc:sldMkLst>
          <pc:docMk/>
          <pc:sldMk cId="0" sldId="277"/>
        </pc:sldMkLst>
        <pc:spChg chg="mod">
          <ac:chgData name="Henk Verelst" userId="9229dd2c8e7cd7fb" providerId="LiveId" clId="{5C4AF93F-730C-4DB9-A82F-349756A2CF97}" dt="2019-09-22T11:45:55.959" v="293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7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4:45.786" v="2879" actId="1037"/>
          <ac:picMkLst>
            <pc:docMk/>
            <pc:sldMk cId="0" sldId="277"/>
            <ac:picMk id="5" creationId="{9C013677-6BF9-442E-9E6A-1FAD9D8CA322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0" sldId="27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Transition">
        <pc:chgData name="Henk Verelst" userId="9229dd2c8e7cd7fb" providerId="LiveId" clId="{5C4AF93F-730C-4DB9-A82F-349756A2CF97}" dt="2019-09-22T18:39:25.311" v="4636" actId="1076"/>
        <pc:sldMkLst>
          <pc:docMk/>
          <pc:sldMk cId="0" sldId="280"/>
        </pc:sldMkLst>
        <pc:spChg chg="mod">
          <ac:chgData name="Henk Verelst" userId="9229dd2c8e7cd7fb" providerId="LiveId" clId="{5C4AF93F-730C-4DB9-A82F-349756A2CF97}" dt="2019-09-22T15:18:23.981" v="3105" actId="20577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8:39:22.252" v="4634" actId="478"/>
          <ac:spMkLst>
            <pc:docMk/>
            <pc:sldMk cId="0" sldId="280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8:39:25.311" v="4636" actId="1076"/>
          <ac:picMkLst>
            <pc:docMk/>
            <pc:sldMk cId="0" sldId="280"/>
            <ac:picMk id="5" creationId="{469EACD5-F928-4E7D-852A-ABD17C1ED324}"/>
          </ac:picMkLst>
        </pc:picChg>
      </pc:sldChg>
      <pc:sldChg chg="addSp delSp modSp modTransition">
        <pc:chgData name="Henk Verelst" userId="9229dd2c8e7cd7fb" providerId="LiveId" clId="{5C4AF93F-730C-4DB9-A82F-349756A2CF97}" dt="2019-09-22T15:20:39.409" v="3112" actId="1076"/>
        <pc:sldMkLst>
          <pc:docMk/>
          <pc:sldMk cId="0" sldId="28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5:20:39.409" v="3112" actId="1076"/>
          <ac:picMkLst>
            <pc:docMk/>
            <pc:sldMk cId="0" sldId="281"/>
            <ac:picMk id="2" creationId="{A7E6D65D-6EA9-4CAE-9E1A-9055C396DD56}"/>
          </ac:picMkLst>
        </pc:picChg>
        <pc:picChg chg="del mod">
          <ac:chgData name="Henk Verelst" userId="9229dd2c8e7cd7fb" providerId="LiveId" clId="{5C4AF93F-730C-4DB9-A82F-349756A2CF97}" dt="2019-09-22T15:20:15.210" v="3106" actId="478"/>
          <ac:picMkLst>
            <pc:docMk/>
            <pc:sldMk cId="0" sldId="281"/>
            <ac:picMk id="5" creationId="{7FAC882B-B4E3-4D4E-9D67-E458C91A79D5}"/>
          </ac:picMkLst>
        </pc:picChg>
      </pc:sldChg>
      <pc:sldChg chg="addSp delSp modSp modTransition">
        <pc:chgData name="Henk Verelst" userId="9229dd2c8e7cd7fb" providerId="LiveId" clId="{5C4AF93F-730C-4DB9-A82F-349756A2CF97}" dt="2019-09-22T15:22:13.134" v="3115" actId="1076"/>
        <pc:sldMkLst>
          <pc:docMk/>
          <pc:sldMk cId="0" sldId="28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2"/>
            <ac:spMk id="5" creationId="{0783186A-9642-45C7-9FB6-2E822D28094D}"/>
          </ac:spMkLst>
        </pc:spChg>
        <pc:picChg chg="del mod">
          <ac:chgData name="Henk Verelst" userId="9229dd2c8e7cd7fb" providerId="LiveId" clId="{5C4AF93F-730C-4DB9-A82F-349756A2CF97}" dt="2019-09-22T15:20:47.600" v="3113" actId="478"/>
          <ac:picMkLst>
            <pc:docMk/>
            <pc:sldMk cId="0" sldId="282"/>
            <ac:picMk id="3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5:22:13.134" v="3115" actId="1076"/>
          <ac:picMkLst>
            <pc:docMk/>
            <pc:sldMk cId="0" sldId="282"/>
            <ac:picMk id="6" creationId="{B3316D0B-F837-43DA-AF13-F16C965470B8}"/>
          </ac:picMkLst>
        </pc:picChg>
      </pc:sldChg>
      <pc:sldChg chg="modSp del modTransition">
        <pc:chgData name="Henk Verelst" userId="9229dd2c8e7cd7fb" providerId="LiveId" clId="{5C4AF93F-730C-4DB9-A82F-349756A2CF97}" dt="2019-09-22T15:22:32.449" v="3116" actId="47"/>
        <pc:sldMkLst>
          <pc:docMk/>
          <pc:sldMk cId="0" sldId="28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6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1T15:20:18.622" v="186"/>
        <pc:sldMkLst>
          <pc:docMk/>
          <pc:sldMk cId="0" sldId="284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4"/>
            <ac:spMk id="3" creationId="{94810F63-B47E-4CA7-BF2B-786C01B6088C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4"/>
            <ac:spMk id="4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4"/>
            <ac:picMk id="4100" creationId="{00000000-0000-0000-0000-000000000000}"/>
          </ac:picMkLst>
        </pc:picChg>
      </pc:sldChg>
      <pc:sldChg chg="modSp add del modTransition modAnim">
        <pc:chgData name="Henk Verelst" userId="9229dd2c8e7cd7fb" providerId="LiveId" clId="{5C4AF93F-730C-4DB9-A82F-349756A2CF97}" dt="2019-09-22T16:00:34.331" v="3400" actId="113"/>
        <pc:sldMkLst>
          <pc:docMk/>
          <pc:sldMk cId="0" sldId="286"/>
        </pc:sldMkLst>
        <pc:spChg chg="mod">
          <ac:chgData name="Henk Verelst" userId="9229dd2c8e7cd7fb" providerId="LiveId" clId="{5C4AF93F-730C-4DB9-A82F-349756A2CF97}" dt="2019-09-22T16:00:34.331" v="3400" actId="11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45:34.824" v="3225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6"/>
            <ac:picMk id="9" creationId="{367BC89B-EC7B-4FA3-A096-BC2BA2B5C4E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8" creationId="{00000000-0000-0000-0000-000000000000}"/>
          </ac:cxnSpMkLst>
        </pc:cxn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10" creationId="{00000000-0000-0000-0000-000000000000}"/>
          </ac:cxnSpMkLst>
        </pc:cxnChg>
      </pc:sldChg>
      <pc:sldChg chg="modSp add del modTransition modAnim">
        <pc:chgData name="Henk Verelst" userId="9229dd2c8e7cd7fb" providerId="LiveId" clId="{5C4AF93F-730C-4DB9-A82F-349756A2CF97}" dt="2019-09-22T16:05:22.999" v="3705"/>
        <pc:sldMkLst>
          <pc:docMk/>
          <pc:sldMk cId="0" sldId="287"/>
        </pc:sldMkLst>
        <pc:spChg chg="mod">
          <ac:chgData name="Henk Verelst" userId="9229dd2c8e7cd7fb" providerId="LiveId" clId="{5C4AF93F-730C-4DB9-A82F-349756A2CF97}" dt="2019-09-22T16:05:01.509" v="3697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2.999" v="3705"/>
          <ac:spMkLst>
            <pc:docMk/>
            <pc:sldMk cId="0" sldId="28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7"/>
            <ac:picMk id="9" creationId="{D1626199-0DAF-457A-B2F4-6C0ACF21ADC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7"/>
            <ac:cxnSpMk id="8" creationId="{00000000-0000-0000-0000-000000000000}"/>
          </ac:cxnSpMkLst>
        </pc:cxnChg>
      </pc:sldChg>
      <pc:sldChg chg="modSp add modTransition modAnim">
        <pc:chgData name="Henk Verelst" userId="9229dd2c8e7cd7fb" providerId="LiveId" clId="{5C4AF93F-730C-4DB9-A82F-349756A2CF97}" dt="2019-09-22T16:08:08.824" v="3786" actId="5793"/>
        <pc:sldMkLst>
          <pc:docMk/>
          <pc:sldMk cId="0" sldId="288"/>
        </pc:sldMkLst>
        <pc:spChg chg="mod">
          <ac:chgData name="Henk Verelst" userId="9229dd2c8e7cd7fb" providerId="LiveId" clId="{5C4AF93F-730C-4DB9-A82F-349756A2CF97}" dt="2019-09-22T16:08:08.824" v="3786" actId="5793"/>
          <ac:spMkLst>
            <pc:docMk/>
            <pc:sldMk cId="0" sldId="28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6.625" v="3706"/>
          <ac:spMkLst>
            <pc:docMk/>
            <pc:sldMk cId="0" sldId="28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8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8:41:29.710" v="4642" actId="113"/>
        <pc:sldMkLst>
          <pc:docMk/>
          <pc:sldMk cId="0" sldId="289"/>
        </pc:sldMkLst>
        <pc:spChg chg="mod">
          <ac:chgData name="Henk Verelst" userId="9229dd2c8e7cd7fb" providerId="LiveId" clId="{5C4AF93F-730C-4DB9-A82F-349756A2CF97}" dt="2019-09-22T18:41:29.710" v="4642" actId="113"/>
          <ac:spMkLst>
            <pc:docMk/>
            <pc:sldMk cId="0" sldId="28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89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4:11.172" v="4755" actId="113"/>
        <pc:sldMkLst>
          <pc:docMk/>
          <pc:sldMk cId="0" sldId="291"/>
        </pc:sldMkLst>
        <pc:spChg chg="mod">
          <ac:chgData name="Henk Verelst" userId="9229dd2c8e7cd7fb" providerId="LiveId" clId="{5C4AF93F-730C-4DB9-A82F-349756A2CF97}" dt="2019-09-22T19:04:11.172" v="4755" actId="113"/>
          <ac:spMkLst>
            <pc:docMk/>
            <pc:sldMk cId="0" sldId="29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5:13.569" v="4758" actId="113"/>
        <pc:sldMkLst>
          <pc:docMk/>
          <pc:sldMk cId="0" sldId="292"/>
        </pc:sldMkLst>
        <pc:spChg chg="mod">
          <ac:chgData name="Henk Verelst" userId="9229dd2c8e7cd7fb" providerId="LiveId" clId="{5C4AF93F-730C-4DB9-A82F-349756A2CF97}" dt="2019-09-22T19:05:13.569" v="4758" actId="113"/>
          <ac:spMkLst>
            <pc:docMk/>
            <pc:sldMk cId="0" sldId="29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2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3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6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7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7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6:34:57.038" v="4165" actId="20577"/>
        <pc:sldMkLst>
          <pc:docMk/>
          <pc:sldMk cId="0" sldId="29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8"/>
            <ac:spMk id="5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57.038" v="4165" actId="20577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modSp add del modTransition">
        <pc:chgData name="Henk Verelst" userId="9229dd2c8e7cd7fb" providerId="LiveId" clId="{5C4AF93F-730C-4DB9-A82F-349756A2CF97}" dt="2019-09-22T16:34:25.744" v="4161" actId="798"/>
        <pc:sldMkLst>
          <pc:docMk/>
          <pc:sldMk cId="0" sldId="30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0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6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25.744" v="4161" actId="798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Sp add del modTransition modAnim">
        <pc:chgData name="Henk Verelst" userId="9229dd2c8e7cd7fb" providerId="LiveId" clId="{5C4AF93F-730C-4DB9-A82F-349756A2CF97}" dt="2019-09-22T16:35:25.062" v="4171" actId="20577"/>
        <pc:sldMkLst>
          <pc:docMk/>
          <pc:sldMk cId="0" sldId="301"/>
        </pc:sldMkLst>
        <pc:spChg chg="mod">
          <ac:chgData name="Henk Verelst" userId="9229dd2c8e7cd7fb" providerId="LiveId" clId="{5C4AF93F-730C-4DB9-A82F-349756A2CF97}" dt="2019-09-22T16:35:25.062" v="4171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1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6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301"/>
            <ac:picMk id="3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2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0:43.752" v="4208" actId="1076"/>
        <pc:sldMkLst>
          <pc:docMk/>
          <pc:sldMk cId="0" sldId="30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0:17.042" v="4206" actId="14100"/>
          <ac:spMkLst>
            <pc:docMk/>
            <pc:sldMk cId="0" sldId="303"/>
            <ac:spMk id="7" creationId="{227F4A5C-A55E-44C2-B75C-C928ABE21D5E}"/>
          </ac:spMkLst>
        </pc:spChg>
        <pc:picChg chg="add del mod">
          <ac:chgData name="Henk Verelst" userId="9229dd2c8e7cd7fb" providerId="LiveId" clId="{5C4AF93F-730C-4DB9-A82F-349756A2CF97}" dt="2019-09-22T16:38:59.262" v="4189" actId="478"/>
          <ac:picMkLst>
            <pc:docMk/>
            <pc:sldMk cId="0" sldId="303"/>
            <ac:picMk id="4" creationId="{2369B296-C36E-46D6-8D0F-5EB87EC2EC05}"/>
          </ac:picMkLst>
        </pc:picChg>
        <pc:picChg chg="add del mod">
          <ac:chgData name="Henk Verelst" userId="9229dd2c8e7cd7fb" providerId="LiveId" clId="{5C4AF93F-730C-4DB9-A82F-349756A2CF97}" dt="2019-09-22T16:39:48.609" v="4192" actId="478"/>
          <ac:picMkLst>
            <pc:docMk/>
            <pc:sldMk cId="0" sldId="303"/>
            <ac:picMk id="6" creationId="{F4890BCF-F97A-4364-B808-30D8D03537B7}"/>
          </ac:picMkLst>
        </pc:picChg>
        <pc:picChg chg="add mod">
          <ac:chgData name="Henk Verelst" userId="9229dd2c8e7cd7fb" providerId="LiveId" clId="{5C4AF93F-730C-4DB9-A82F-349756A2CF97}" dt="2019-09-22T16:40:43.752" v="4208" actId="1076"/>
          <ac:picMkLst>
            <pc:docMk/>
            <pc:sldMk cId="0" sldId="303"/>
            <ac:picMk id="8" creationId="{6072C7FE-F6E4-4650-A397-1EA76CF449FB}"/>
          </ac:picMkLst>
        </pc:picChg>
      </pc:sldChg>
      <pc:sldChg chg="modSp add modTransition modAnim">
        <pc:chgData name="Henk Verelst" userId="9229dd2c8e7cd7fb" providerId="LiveId" clId="{5C4AF93F-730C-4DB9-A82F-349756A2CF97}" dt="2019-09-22T19:13:20.751" v="4879" actId="20577"/>
        <pc:sldMkLst>
          <pc:docMk/>
          <pc:sldMk cId="0" sldId="304"/>
        </pc:sldMkLst>
        <pc:spChg chg="mod">
          <ac:chgData name="Henk Verelst" userId="9229dd2c8e7cd7fb" providerId="LiveId" clId="{5C4AF93F-730C-4DB9-A82F-349756A2CF97}" dt="2019-09-22T19:13:20.751" v="4879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5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5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7.323" v="3121" actId="27636"/>
        <pc:sldMkLst>
          <pc:docMk/>
          <pc:sldMk cId="0" sldId="306"/>
        </pc:sldMkLst>
        <pc:spChg chg="mod">
          <ac:chgData name="Henk Verelst" userId="9229dd2c8e7cd7fb" providerId="LiveId" clId="{5C4AF93F-730C-4DB9-A82F-349756A2CF97}" dt="2019-09-22T15:36:47.323" v="3121" actId="27636"/>
          <ac:spMkLst>
            <pc:docMk/>
            <pc:sldMk cId="0" sldId="30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6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1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1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09:39:14.366" v="1295" actId="5793"/>
        <pc:sldMkLst>
          <pc:docMk/>
          <pc:sldMk cId="3490783110" sldId="312"/>
        </pc:sldMkLst>
        <pc:spChg chg="mod">
          <ac:chgData name="Henk Verelst" userId="9229dd2c8e7cd7fb" providerId="LiveId" clId="{5C4AF93F-730C-4DB9-A82F-349756A2CF97}" dt="2019-09-22T09:39:14.366" v="1295" actId="5793"/>
          <ac:spMkLst>
            <pc:docMk/>
            <pc:sldMk cId="3490783110" sldId="31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0783110" sldId="31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0783110" sldId="31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54.967" v="945" actId="47"/>
        <pc:sldMkLst>
          <pc:docMk/>
          <pc:sldMk cId="3003728464" sldId="31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003728464" sldId="313"/>
            <ac:graphicFrameMk id="2" creationId="{00000000-0000-0000-0000-000000000000}"/>
          </ac:graphicFrameMkLst>
        </pc:graphicFrameChg>
      </pc:sldChg>
      <pc:sldChg chg="modSp modTransition">
        <pc:chgData name="Henk Verelst" userId="9229dd2c8e7cd7fb" providerId="LiveId" clId="{5C4AF93F-730C-4DB9-A82F-349756A2CF97}" dt="2019-09-21T16:07:56.062" v="963" actId="20577"/>
        <pc:sldMkLst>
          <pc:docMk/>
          <pc:sldMk cId="1388942388" sldId="31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7:56.062" v="963" actId="20577"/>
          <ac:spMkLst>
            <pc:docMk/>
            <pc:sldMk cId="1388942388" sldId="314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37:03.517" v="4186" actId="313"/>
        <pc:sldMkLst>
          <pc:docMk/>
          <pc:sldMk cId="0" sldId="315"/>
        </pc:sldMkLst>
        <pc:spChg chg="mod">
          <ac:chgData name="Henk Verelst" userId="9229dd2c8e7cd7fb" providerId="LiveId" clId="{5C4AF93F-730C-4DB9-A82F-349756A2CF97}" dt="2019-09-22T16:37:03.517" v="4186" actId="313"/>
          <ac:spMkLst>
            <pc:docMk/>
            <pc:sldMk cId="0" sldId="31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5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2T16:36:29.803" v="4173" actId="1076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4220068762" sldId="31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4220068762" sldId="316"/>
            <ac:picMk id="2" creationId="{00000000-0000-0000-0000-000000000000}"/>
          </ac:picMkLst>
        </pc:pic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1815941752" sldId="317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1815941752" sldId="317"/>
            <ac:picMk id="2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1T15:58:22.830" v="836"/>
        <pc:sldMkLst>
          <pc:docMk/>
          <pc:sldMk cId="1644304051" sldId="318"/>
        </pc:sldMkLst>
        <pc:spChg chg="mod">
          <ac:chgData name="Henk Verelst" userId="9229dd2c8e7cd7fb" providerId="LiveId" clId="{5C4AF93F-730C-4DB9-A82F-349756A2CF97}" dt="2019-09-21T15:58:08.512" v="833" actId="20577"/>
          <ac:spMkLst>
            <pc:docMk/>
            <pc:sldMk cId="1644304051" sldId="31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644304051" sldId="31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8:22.830" v="836"/>
          <ac:spMkLst>
            <pc:docMk/>
            <pc:sldMk cId="1644304051" sldId="318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1T15:58:11.674" v="835" actId="1076"/>
          <ac:picMkLst>
            <pc:docMk/>
            <pc:sldMk cId="1644304051" sldId="318"/>
            <ac:picMk id="2" creationId="{34174A67-FC25-4B3E-8DBB-808F8313D0A3}"/>
          </ac:picMkLst>
        </pc:picChg>
      </pc:sldChg>
      <pc:sldChg chg="modSp del">
        <pc:chgData name="Henk Verelst" userId="9229dd2c8e7cd7fb" providerId="LiveId" clId="{5C4AF93F-730C-4DB9-A82F-349756A2CF97}" dt="2019-09-21T15:19:39.216" v="185" actId="47"/>
        <pc:sldMkLst>
          <pc:docMk/>
          <pc:sldMk cId="3383635487" sldId="32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5:53:27.759" v="758" actId="47"/>
        <pc:sldMkLst>
          <pc:docMk/>
          <pc:sldMk cId="1559679745" sldId="32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23.936" v="943" actId="47"/>
        <pc:sldMkLst>
          <pc:docMk/>
          <pc:sldMk cId="715232824" sldId="32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04.231" v="941" actId="47"/>
        <pc:sldMkLst>
          <pc:docMk/>
          <pc:sldMk cId="482461444" sldId="32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5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2T09:55:12.355" v="1797" actId="1076"/>
        <pc:sldMkLst>
          <pc:docMk/>
          <pc:sldMk cId="3496508780" sldId="32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2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09:54:43.386" v="1789" actId="5793"/>
          <ac:spMkLst>
            <pc:docMk/>
            <pc:sldMk cId="3496508780" sldId="324"/>
            <ac:spMk id="3" creationId="{F04D1313-3E38-4230-B249-97452EB4D99A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6508780" sldId="324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4:24.486" v="1785" actId="1076"/>
          <ac:spMkLst>
            <pc:docMk/>
            <pc:sldMk cId="3496508780" sldId="324"/>
            <ac:spMk id="6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12.355" v="1797" actId="1076"/>
          <ac:spMkLst>
            <pc:docMk/>
            <pc:sldMk cId="3496508780" sldId="324"/>
            <ac:spMk id="8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06.896" v="1796" actId="1076"/>
          <ac:spMkLst>
            <pc:docMk/>
            <pc:sldMk cId="3496508780" sldId="324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10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496508780" sldId="324"/>
            <ac:graphicFrameMk id="4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0:59:10.053" v="2342" actId="47"/>
        <pc:sldMkLst>
          <pc:docMk/>
          <pc:sldMk cId="2116052177" sldId="325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2116052177" sldId="32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5" creationId="{00000000-0000-0000-0000-000000000000}"/>
          </ac:spMkLst>
        </pc:spChg>
      </pc:sldChg>
      <pc:sldChg chg="delSp modSp del modTransition">
        <pc:chgData name="Henk Verelst" userId="9229dd2c8e7cd7fb" providerId="LiveId" clId="{5C4AF93F-730C-4DB9-A82F-349756A2CF97}" dt="2019-09-22T11:32:53.719" v="2688" actId="47"/>
        <pc:sldMkLst>
          <pc:docMk/>
          <pc:sldMk cId="234781902" sldId="32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1:31:51.749" v="2660" actId="478"/>
          <ac:spMkLst>
            <pc:docMk/>
            <pc:sldMk cId="234781902" sldId="326"/>
            <ac:spMk id="7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31:49.699" v="2659" actId="478"/>
          <ac:picMkLst>
            <pc:docMk/>
            <pc:sldMk cId="234781902" sldId="326"/>
            <ac:picMk id="8" creationId="{0C7FF6D5-C4ED-4EAD-8AED-CBDC79AF3E93}"/>
          </ac:picMkLst>
        </pc:picChg>
        <pc:picChg chg="del mod">
          <ac:chgData name="Henk Verelst" userId="9229dd2c8e7cd7fb" providerId="LiveId" clId="{5C4AF93F-730C-4DB9-A82F-349756A2CF97}" dt="2019-09-22T11:31:48.039" v="2658" actId="478"/>
          <ac:picMkLst>
            <pc:docMk/>
            <pc:sldMk cId="234781902" sldId="326"/>
            <ac:picMk id="9" creationId="{82F9848D-9F34-46EF-B5AA-F0C03D1FB64C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2:49.612" v="2687"/>
        <pc:sldMkLst>
          <pc:docMk/>
          <pc:sldMk cId="1297354221" sldId="327"/>
        </pc:sldMkLst>
        <pc:spChg chg="add del mod">
          <ac:chgData name="Henk Verelst" userId="9229dd2c8e7cd7fb" providerId="LiveId" clId="{5C4AF93F-730C-4DB9-A82F-349756A2CF97}" dt="2019-09-22T11:31:07.752" v="2656"/>
          <ac:spMkLst>
            <pc:docMk/>
            <pc:sldMk cId="1297354221" sldId="327"/>
            <ac:spMk id="2" creationId="{8B7B0BAA-F63B-476F-AE23-25DF9B38C44B}"/>
          </ac:spMkLst>
        </pc:spChg>
        <pc:spChg chg="del">
          <ac:chgData name="Henk Verelst" userId="9229dd2c8e7cd7fb" providerId="LiveId" clId="{5C4AF93F-730C-4DB9-A82F-349756A2CF97}" dt="2019-09-21T15:20:18.622" v="186"/>
          <ac:spMkLst>
            <pc:docMk/>
            <pc:sldMk cId="1297354221" sldId="327"/>
            <ac:spMk id="3" creationId="{D47B0BAC-50D6-4BED-BFD7-2207476A1FC5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1:32:37.239" v="2686" actId="1038"/>
          <ac:spMkLst>
            <pc:docMk/>
            <pc:sldMk cId="1297354221" sldId="327"/>
            <ac:spMk id="7" creationId="{F7668403-9EA1-47D6-AC7C-CA43E1077CB7}"/>
          </ac:spMkLst>
        </pc:spChg>
        <pc:spChg chg="add">
          <ac:chgData name="Henk Verelst" userId="9229dd2c8e7cd7fb" providerId="LiveId" clId="{5C4AF93F-730C-4DB9-A82F-349756A2CF97}" dt="2019-09-22T11:32:49.612" v="2687"/>
          <ac:spMkLst>
            <pc:docMk/>
            <pc:sldMk cId="1297354221" sldId="327"/>
            <ac:spMk id="9" creationId="{C6F10CA5-6F97-4458-9E8F-93905C06993D}"/>
          </ac:spMkLst>
        </pc:spChg>
        <pc:picChg chg="add mod">
          <ac:chgData name="Henk Verelst" userId="9229dd2c8e7cd7fb" providerId="LiveId" clId="{5C4AF93F-730C-4DB9-A82F-349756A2CF97}" dt="2019-09-22T11:32:37.239" v="2686" actId="1038"/>
          <ac:picMkLst>
            <pc:docMk/>
            <pc:sldMk cId="1297354221" sldId="327"/>
            <ac:picMk id="6" creationId="{EA5DB4E3-1B6C-4B17-B0DE-4ACC61E21558}"/>
          </ac:picMkLst>
        </pc:picChg>
        <pc:picChg chg="del mod">
          <ac:chgData name="Henk Verelst" userId="9229dd2c8e7cd7fb" providerId="LiveId" clId="{5C4AF93F-730C-4DB9-A82F-349756A2CF97}" dt="2019-09-22T11:30:58.429" v="2655" actId="478"/>
          <ac:picMkLst>
            <pc:docMk/>
            <pc:sldMk cId="1297354221" sldId="327"/>
            <ac:picMk id="8" creationId="{4ADDBC2D-1986-4BF6-ABF5-AFC05BF748E9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5:59.669" v="2706" actId="1076"/>
        <pc:sldMkLst>
          <pc:docMk/>
          <pc:sldMk cId="1368433869" sldId="328"/>
        </pc:sldMkLst>
        <pc:spChg chg="del mod">
          <ac:chgData name="Henk Verelst" userId="9229dd2c8e7cd7fb" providerId="LiveId" clId="{5C4AF93F-730C-4DB9-A82F-349756A2CF97}" dt="2019-09-21T15:20:18.622" v="186"/>
          <ac:spMkLst>
            <pc:docMk/>
            <pc:sldMk cId="1368433869" sldId="32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5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2T11:33:16.241" v="2690"/>
          <ac:spMkLst>
            <pc:docMk/>
            <pc:sldMk cId="1368433869" sldId="328"/>
            <ac:spMk id="6" creationId="{898345F6-ABE8-4EB5-941E-5F251C1A850B}"/>
          </ac:spMkLst>
        </pc:spChg>
        <pc:spChg chg="add del mod">
          <ac:chgData name="Henk Verelst" userId="9229dd2c8e7cd7fb" providerId="LiveId" clId="{5C4AF93F-730C-4DB9-A82F-349756A2CF97}" dt="2019-09-22T11:35:41.339" v="2700"/>
          <ac:spMkLst>
            <pc:docMk/>
            <pc:sldMk cId="1368433869" sldId="328"/>
            <ac:spMk id="9" creationId="{C3597578-5338-4D9A-AD4C-7CECD95536C0}"/>
          </ac:spMkLst>
        </pc:spChg>
        <pc:spChg chg="add del mod">
          <ac:chgData name="Henk Verelst" userId="9229dd2c8e7cd7fb" providerId="LiveId" clId="{5C4AF93F-730C-4DB9-A82F-349756A2CF97}" dt="2019-09-22T11:35:52.049" v="2702"/>
          <ac:spMkLst>
            <pc:docMk/>
            <pc:sldMk cId="1368433869" sldId="328"/>
            <ac:spMk id="13" creationId="{57C7FF72-85B2-4F3A-AF1A-6C5438C46D57}"/>
          </ac:spMkLst>
        </pc:spChg>
        <pc:picChg chg="del mod">
          <ac:chgData name="Henk Verelst" userId="9229dd2c8e7cd7fb" providerId="LiveId" clId="{5C4AF93F-730C-4DB9-A82F-349756A2CF97}" dt="2019-09-22T11:33:14.184" v="2689" actId="478"/>
          <ac:picMkLst>
            <pc:docMk/>
            <pc:sldMk cId="1368433869" sldId="328"/>
            <ac:picMk id="2" creationId="{72795DE0-E693-4E38-8310-4367B17DE1BB}"/>
          </ac:picMkLst>
        </pc:picChg>
        <pc:picChg chg="add del mod">
          <ac:chgData name="Henk Verelst" userId="9229dd2c8e7cd7fb" providerId="LiveId" clId="{5C4AF93F-730C-4DB9-A82F-349756A2CF97}" dt="2019-09-22T11:35:36.499" v="2697" actId="478"/>
          <ac:picMkLst>
            <pc:docMk/>
            <pc:sldMk cId="1368433869" sldId="328"/>
            <ac:picMk id="7" creationId="{4E480834-CA73-4F96-92E2-59BAE0DF37DF}"/>
          </ac:picMkLst>
        </pc:picChg>
        <pc:picChg chg="add del">
          <ac:chgData name="Henk Verelst" userId="9229dd2c8e7cd7fb" providerId="LiveId" clId="{5C4AF93F-730C-4DB9-A82F-349756A2CF97}" dt="2019-09-22T11:35:39.844" v="2699" actId="478"/>
          <ac:picMkLst>
            <pc:docMk/>
            <pc:sldMk cId="1368433869" sldId="328"/>
            <ac:picMk id="10" creationId="{21D75D7E-2E8A-40F6-A3E2-8571265A0FA2}"/>
          </ac:picMkLst>
        </pc:picChg>
        <pc:picChg chg="add del mod">
          <ac:chgData name="Henk Verelst" userId="9229dd2c8e7cd7fb" providerId="LiveId" clId="{5C4AF93F-730C-4DB9-A82F-349756A2CF97}" dt="2019-09-22T11:35:45.819" v="2701" actId="478"/>
          <ac:picMkLst>
            <pc:docMk/>
            <pc:sldMk cId="1368433869" sldId="328"/>
            <ac:picMk id="11" creationId="{7D13B550-66FD-4754-B9F1-63B397E88D1F}"/>
          </ac:picMkLst>
        </pc:picChg>
        <pc:picChg chg="add mod">
          <ac:chgData name="Henk Verelst" userId="9229dd2c8e7cd7fb" providerId="LiveId" clId="{5C4AF93F-730C-4DB9-A82F-349756A2CF97}" dt="2019-09-22T11:35:59.669" v="2706" actId="1076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 modTransition">
        <pc:chgData name="Henk Verelst" userId="9229dd2c8e7cd7fb" providerId="LiveId" clId="{5C4AF93F-730C-4DB9-A82F-349756A2CF97}" dt="2019-09-22T11:51:59.185" v="2965" actId="1076"/>
        <pc:sldMkLst>
          <pc:docMk/>
          <pc:sldMk cId="2020606273" sldId="32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4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48:59.884" v="2954" actId="478"/>
          <ac:picMkLst>
            <pc:docMk/>
            <pc:sldMk cId="2020606273" sldId="329"/>
            <ac:picMk id="2" creationId="{00000000-0000-0000-0000-000000000000}"/>
          </ac:picMkLst>
        </pc:picChg>
        <pc:picChg chg="add del mod">
          <ac:chgData name="Henk Verelst" userId="9229dd2c8e7cd7fb" providerId="LiveId" clId="{5C4AF93F-730C-4DB9-A82F-349756A2CF97}" dt="2019-09-22T11:50:18.156" v="2957" actId="478"/>
          <ac:picMkLst>
            <pc:docMk/>
            <pc:sldMk cId="2020606273" sldId="329"/>
            <ac:picMk id="5" creationId="{F7937D56-FF49-4F5D-95F2-BD311A4D2F92}"/>
          </ac:picMkLst>
        </pc:picChg>
        <pc:picChg chg="add del mod">
          <ac:chgData name="Henk Verelst" userId="9229dd2c8e7cd7fb" providerId="LiveId" clId="{5C4AF93F-730C-4DB9-A82F-349756A2CF97}" dt="2019-09-22T11:51:55.865" v="2963" actId="478"/>
          <ac:picMkLst>
            <pc:docMk/>
            <pc:sldMk cId="2020606273" sldId="329"/>
            <ac:picMk id="7" creationId="{C5F45F49-278C-4F34-BD15-D3F0DC61F356}"/>
          </ac:picMkLst>
        </pc:picChg>
        <pc:picChg chg="add mod">
          <ac:chgData name="Henk Verelst" userId="9229dd2c8e7cd7fb" providerId="LiveId" clId="{5C4AF93F-730C-4DB9-A82F-349756A2CF97}" dt="2019-09-22T11:51:59.185" v="2965" actId="1076"/>
          <ac:picMkLst>
            <pc:docMk/>
            <pc:sldMk cId="2020606273" sldId="329"/>
            <ac:picMk id="8" creationId="{1E70F800-C5A2-4EA9-9918-5E858440760C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3522387906" sldId="330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4" creationId="{00000000-0000-0000-0000-000000000000}"/>
          </ac:picMkLst>
        </pc:pic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6" creationId="{00000000-0000-0000-0000-000000000000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520809571" sldId="331"/>
        </pc:sldMkLst>
      </pc:sldChg>
      <pc:sldChg chg="addSp delSp modSp modTransition">
        <pc:chgData name="Henk Verelst" userId="9229dd2c8e7cd7fb" providerId="LiveId" clId="{5C4AF93F-730C-4DB9-A82F-349756A2CF97}" dt="2019-09-22T11:51:36.046" v="2962" actId="1076"/>
        <pc:sldMkLst>
          <pc:docMk/>
          <pc:sldMk cId="259802241" sldId="332"/>
        </pc:sldMkLst>
        <pc:picChg chg="del mod">
          <ac:chgData name="Henk Verelst" userId="9229dd2c8e7cd7fb" providerId="LiveId" clId="{5C4AF93F-730C-4DB9-A82F-349756A2CF97}" dt="2019-09-22T11:51:31.668" v="2960" actId="478"/>
          <ac:picMkLst>
            <pc:docMk/>
            <pc:sldMk cId="259802241" sldId="332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1:51:36.046" v="2962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236101465" sldId="333"/>
        </pc:sldMkLst>
      </pc:sldChg>
      <pc:sldChg chg="addSp delSp modSp modTransition">
        <pc:chgData name="Henk Verelst" userId="9229dd2c8e7cd7fb" providerId="LiveId" clId="{5C4AF93F-730C-4DB9-A82F-349756A2CF97}" dt="2019-09-22T15:16:12.036" v="3035" actId="1076"/>
        <pc:sldMkLst>
          <pc:docMk/>
          <pc:sldMk cId="1954506485" sldId="334"/>
        </pc:sldMkLst>
        <pc:spChg chg="mod">
          <ac:chgData name="Henk Verelst" userId="9229dd2c8e7cd7fb" providerId="LiveId" clId="{5C4AF93F-730C-4DB9-A82F-349756A2CF97}" dt="2019-09-22T15:16:07.101" v="3033" actId="20577"/>
          <ac:spMkLst>
            <pc:docMk/>
            <pc:sldMk cId="1954506485" sldId="334"/>
            <ac:spMk id="3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5:13:39.422" v="2975" actId="478"/>
          <ac:picMkLst>
            <pc:docMk/>
            <pc:sldMk cId="1954506485" sldId="334"/>
            <ac:picMk id="4" creationId="{00000000-0000-0000-0000-000000000000}"/>
          </ac:picMkLst>
        </pc:picChg>
        <pc:picChg chg="add del">
          <ac:chgData name="Henk Verelst" userId="9229dd2c8e7cd7fb" providerId="LiveId" clId="{5C4AF93F-730C-4DB9-A82F-349756A2CF97}" dt="2019-09-22T11:54:08.301" v="2967"/>
          <ac:picMkLst>
            <pc:docMk/>
            <pc:sldMk cId="1954506485" sldId="334"/>
            <ac:picMk id="5" creationId="{5EE7D538-B83D-4D4E-9EBA-D84CE50ED5AF}"/>
          </ac:picMkLst>
        </pc:picChg>
        <pc:picChg chg="add mod modCrop">
          <ac:chgData name="Henk Verelst" userId="9229dd2c8e7cd7fb" providerId="LiveId" clId="{5C4AF93F-730C-4DB9-A82F-349756A2CF97}" dt="2019-09-22T15:16:10.110" v="3034" actId="1076"/>
          <ac:picMkLst>
            <pc:docMk/>
            <pc:sldMk cId="1954506485" sldId="334"/>
            <ac:picMk id="6" creationId="{28E3E871-EA7C-4FEC-98E9-7D692254B014}"/>
          </ac:picMkLst>
        </pc:picChg>
        <pc:picChg chg="add mod">
          <ac:chgData name="Henk Verelst" userId="9229dd2c8e7cd7fb" providerId="LiveId" clId="{5C4AF93F-730C-4DB9-A82F-349756A2CF97}" dt="2019-09-22T15:16:12.036" v="3035" actId="1076"/>
          <ac:picMkLst>
            <pc:docMk/>
            <pc:sldMk cId="1954506485" sldId="334"/>
            <ac:picMk id="7" creationId="{6922D156-0819-432B-818B-9D69FC35494E}"/>
          </ac:picMkLst>
        </pc:picChg>
      </pc:sldChg>
      <pc:sldChg chg="modSp del modTransition">
        <pc:chgData name="Henk Verelst" userId="9229dd2c8e7cd7fb" providerId="LiveId" clId="{5C4AF93F-730C-4DB9-A82F-349756A2CF97}" dt="2019-09-22T15:23:04.966" v="3117" actId="47"/>
        <pc:sldMkLst>
          <pc:docMk/>
          <pc:sldMk cId="2900819221" sldId="335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2900819221" sldId="335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00.674" v="4318" actId="1076"/>
        <pc:sldMkLst>
          <pc:docMk/>
          <pc:sldMk cId="0" sldId="33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3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00.674" v="4318" actId="1076"/>
          <ac:picMkLst>
            <pc:docMk/>
            <pc:sldMk cId="0" sldId="336"/>
            <ac:picMk id="7" creationId="{00000000-0000-0000-0000-000000000000}"/>
          </ac:picMkLst>
        </pc:picChg>
      </pc:sldChg>
      <pc:sldChg chg="modSp add del">
        <pc:chgData name="Henk Verelst" userId="9229dd2c8e7cd7fb" providerId="LiveId" clId="{5C4AF93F-730C-4DB9-A82F-349756A2CF97}" dt="2019-09-21T15:15:27.492" v="178" actId="47"/>
        <pc:sldMkLst>
          <pc:docMk/>
          <pc:sldMk cId="2945238271" sldId="33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945238271" sldId="336"/>
            <ac:spMk id="4" creationId="{00000000-0000-0000-0000-000000000000}"/>
          </ac:spMkLst>
        </pc:sp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43546416" sldId="337"/>
        </pc:sldMkLst>
        <pc:spChg chg="mod">
          <ac:chgData name="Henk Verelst" userId="9229dd2c8e7cd7fb" providerId="LiveId" clId="{5C4AF93F-730C-4DB9-A82F-349756A2CF97}" dt="2019-09-21T15:52:51.037" v="754"/>
          <ac:spMkLst>
            <pc:docMk/>
            <pc:sldMk cId="2743546416" sldId="337"/>
            <ac:spMk id="7" creationId="{4E01BDCD-C1F4-4F51-9564-6C4C2AC369F2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43546416" sldId="33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39.561" v="3195" actId="20577"/>
          <ac:spMkLst>
            <pc:docMk/>
            <pc:sldMk cId="2743546416" sldId="33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3:03.210" v="3199" actId="478"/>
          <ac:spMkLst>
            <pc:docMk/>
            <pc:sldMk cId="2743546416" sldId="337"/>
            <ac:spMk id="12" creationId="{2C00DACD-2C4E-4ADD-AD62-D66E8E813753}"/>
          </ac:spMkLst>
        </pc:spChg>
      </pc:sldChg>
      <pc:sldChg chg="delSp modSp add">
        <pc:chgData name="Henk Verelst" userId="9229dd2c8e7cd7fb" providerId="LiveId" clId="{5C4AF93F-730C-4DB9-A82F-349756A2CF97}" dt="2019-09-22T18:24:09.660" v="4565" actId="478"/>
        <pc:sldMkLst>
          <pc:docMk/>
          <pc:sldMk cId="3578946918" sldId="338"/>
        </pc:sldMkLst>
        <pc:spChg chg="mod">
          <ac:chgData name="Henk Verelst" userId="9229dd2c8e7cd7fb" providerId="LiveId" clId="{5C4AF93F-730C-4DB9-A82F-349756A2CF97}" dt="2019-09-21T16:07:34.484" v="949" actId="14861"/>
          <ac:spMkLst>
            <pc:docMk/>
            <pc:sldMk cId="3578946918" sldId="338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3578946918" sldId="338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3:19.021" v="3217" actId="20577"/>
          <ac:spMkLst>
            <pc:docMk/>
            <pc:sldMk cId="3578946918" sldId="338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8:24:09.660" v="4565" actId="478"/>
          <ac:spMkLst>
            <pc:docMk/>
            <pc:sldMk cId="3578946918" sldId="338"/>
            <ac:spMk id="12" creationId="{2C00DACD-2C4E-4ADD-AD62-D66E8E813753}"/>
          </ac:spMkLst>
        </pc:spChg>
      </pc:sldChg>
      <pc:sldChg chg="modSp add modAnim">
        <pc:chgData name="Henk Verelst" userId="9229dd2c8e7cd7fb" providerId="LiveId" clId="{5C4AF93F-730C-4DB9-A82F-349756A2CF97}" dt="2019-09-22T09:49:56.653" v="1778" actId="20577"/>
        <pc:sldMkLst>
          <pc:docMk/>
          <pc:sldMk cId="86434203" sldId="339"/>
        </pc:sldMkLst>
        <pc:spChg chg="mod">
          <ac:chgData name="Henk Verelst" userId="9229dd2c8e7cd7fb" providerId="LiveId" clId="{5C4AF93F-730C-4DB9-A82F-349756A2CF97}" dt="2019-09-22T09:49:56.653" v="1778" actId="20577"/>
          <ac:spMkLst>
            <pc:docMk/>
            <pc:sldMk cId="86434203" sldId="339"/>
            <ac:spMk id="3" creationId="{00000000-0000-0000-0000-000000000000}"/>
          </ac:spMkLst>
        </pc:spChg>
      </pc:sldChg>
      <pc:sldChg chg="addSp delSp modSp add modAnim">
        <pc:chgData name="Henk Verelst" userId="9229dd2c8e7cd7fb" providerId="LiveId" clId="{5C4AF93F-730C-4DB9-A82F-349756A2CF97}" dt="2019-09-22T09:36:08.365" v="1230" actId="1035"/>
        <pc:sldMkLst>
          <pc:docMk/>
          <pc:sldMk cId="3092274444" sldId="340"/>
        </pc:sldMkLst>
        <pc:spChg chg="del mod">
          <ac:chgData name="Henk Verelst" userId="9229dd2c8e7cd7fb" providerId="LiveId" clId="{5C4AF93F-730C-4DB9-A82F-349756A2CF97}" dt="2019-09-22T09:35:38.940" v="1227"/>
          <ac:spMkLst>
            <pc:docMk/>
            <pc:sldMk cId="3092274444" sldId="340"/>
            <ac:spMk id="3" creationId="{00000000-0000-0000-0000-000000000000}"/>
          </ac:spMkLst>
        </pc:spChg>
        <pc:picChg chg="add del">
          <ac:chgData name="Henk Verelst" userId="9229dd2c8e7cd7fb" providerId="LiveId" clId="{5C4AF93F-730C-4DB9-A82F-349756A2CF97}" dt="2019-09-22T09:35:34.035" v="1226" actId="478"/>
          <ac:picMkLst>
            <pc:docMk/>
            <pc:sldMk cId="3092274444" sldId="340"/>
            <ac:picMk id="2" creationId="{8CF224B4-DDF9-4D06-850E-A20191D3B62D}"/>
          </ac:picMkLst>
        </pc:picChg>
        <pc:picChg chg="add mod">
          <ac:chgData name="Henk Verelst" userId="9229dd2c8e7cd7fb" providerId="LiveId" clId="{5C4AF93F-730C-4DB9-A82F-349756A2CF97}" dt="2019-09-22T09:36:08.365" v="1230" actId="1035"/>
          <ac:picMkLst>
            <pc:docMk/>
            <pc:sldMk cId="3092274444" sldId="340"/>
            <ac:picMk id="6" creationId="{AE0CF9EF-CB23-4B6E-8464-8F4D37616412}"/>
          </ac:picMkLst>
        </pc:picChg>
      </pc:sldChg>
      <pc:sldChg chg="delSp modSp add ord modAnim">
        <pc:chgData name="Henk Verelst" userId="9229dd2c8e7cd7fb" providerId="LiveId" clId="{5C4AF93F-730C-4DB9-A82F-349756A2CF97}" dt="2019-09-22T18:30:37.675" v="4627" actId="478"/>
        <pc:sldMkLst>
          <pc:docMk/>
          <pc:sldMk cId="3852171644" sldId="341"/>
        </pc:sldMkLst>
        <pc:spChg chg="mod">
          <ac:chgData name="Henk Verelst" userId="9229dd2c8e7cd7fb" providerId="LiveId" clId="{5C4AF93F-730C-4DB9-A82F-349756A2CF97}" dt="2019-09-22T11:28:58.242" v="2639" actId="20577"/>
          <ac:spMkLst>
            <pc:docMk/>
            <pc:sldMk cId="3852171644" sldId="341"/>
            <ac:spMk id="3" creationId="{00000000-0000-0000-0000-000000000000}"/>
          </ac:spMkLst>
        </pc:spChg>
        <pc:spChg chg="del">
          <ac:chgData name="Henk Verelst" userId="9229dd2c8e7cd7fb" providerId="LiveId" clId="{5C4AF93F-730C-4DB9-A82F-349756A2CF97}" dt="2019-09-22T18:30:37.675" v="4627" actId="478"/>
          <ac:spMkLst>
            <pc:docMk/>
            <pc:sldMk cId="3852171644" sldId="341"/>
            <ac:spMk id="4" creationId="{00000000-0000-0000-0000-000000000000}"/>
          </ac:spMkLst>
        </pc:spChg>
      </pc:sldChg>
      <pc:sldChg chg="addSp delSp modSp add">
        <pc:chgData name="Henk Verelst" userId="9229dd2c8e7cd7fb" providerId="LiveId" clId="{5C4AF93F-730C-4DB9-A82F-349756A2CF97}" dt="2019-09-22T09:36:52.226" v="1235"/>
        <pc:sldMkLst>
          <pc:docMk/>
          <pc:sldMk cId="1779106794" sldId="342"/>
        </pc:sldMkLst>
        <pc:spChg chg="add del mod">
          <ac:chgData name="Henk Verelst" userId="9229dd2c8e7cd7fb" providerId="LiveId" clId="{5C4AF93F-730C-4DB9-A82F-349756A2CF97}" dt="2019-09-22T09:36:52.226" v="1235"/>
          <ac:spMkLst>
            <pc:docMk/>
            <pc:sldMk cId="1779106794" sldId="342"/>
            <ac:spMk id="3" creationId="{93A1889E-42A8-41F3-85B4-94D7AA60D83B}"/>
          </ac:spMkLst>
        </pc:spChg>
        <pc:picChg chg="del">
          <ac:chgData name="Henk Verelst" userId="9229dd2c8e7cd7fb" providerId="LiveId" clId="{5C4AF93F-730C-4DB9-A82F-349756A2CF97}" dt="2019-09-22T09:36:48.005" v="1232" actId="478"/>
          <ac:picMkLst>
            <pc:docMk/>
            <pc:sldMk cId="1779106794" sldId="342"/>
            <ac:picMk id="6" creationId="{AE0CF9EF-CB23-4B6E-8464-8F4D37616412}"/>
          </ac:picMkLst>
        </pc:picChg>
        <pc:picChg chg="add del">
          <ac:chgData name="Henk Verelst" userId="9229dd2c8e7cd7fb" providerId="LiveId" clId="{5C4AF93F-730C-4DB9-A82F-349756A2CF97}" dt="2019-09-22T09:36:50.462" v="1234"/>
          <ac:picMkLst>
            <pc:docMk/>
            <pc:sldMk cId="1779106794" sldId="342"/>
            <ac:picMk id="7" creationId="{307108EC-7685-4DBE-9F09-AF0E47C6B7E9}"/>
          </ac:picMkLst>
        </pc:picChg>
        <pc:picChg chg="add mod">
          <ac:chgData name="Henk Verelst" userId="9229dd2c8e7cd7fb" providerId="LiveId" clId="{5C4AF93F-730C-4DB9-A82F-349756A2CF97}" dt="2019-09-22T09:36:52.226" v="1235"/>
          <ac:picMkLst>
            <pc:docMk/>
            <pc:sldMk cId="1779106794" sldId="342"/>
            <ac:picMk id="8" creationId="{51742F17-C107-4CD0-A2FE-D5AF0B539BA5}"/>
          </ac:picMkLst>
        </pc:picChg>
      </pc:sldChg>
      <pc:sldChg chg="modSp add">
        <pc:chgData name="Henk Verelst" userId="9229dd2c8e7cd7fb" providerId="LiveId" clId="{5C4AF93F-730C-4DB9-A82F-349756A2CF97}" dt="2019-09-22T10:13:47.288" v="2108" actId="20577"/>
        <pc:sldMkLst>
          <pc:docMk/>
          <pc:sldMk cId="2619514857" sldId="343"/>
        </pc:sldMkLst>
        <pc:spChg chg="mod">
          <ac:chgData name="Henk Verelst" userId="9229dd2c8e7cd7fb" providerId="LiveId" clId="{5C4AF93F-730C-4DB9-A82F-349756A2CF97}" dt="2019-09-22T09:55:31.636" v="1807" actId="20577"/>
          <ac:spMkLst>
            <pc:docMk/>
            <pc:sldMk cId="2619514857" sldId="343"/>
            <ac:spMk id="2" creationId="{902EF53C-F2BA-4839-A0ED-FF9D9063028E}"/>
          </ac:spMkLst>
        </pc:spChg>
        <pc:spChg chg="mod">
          <ac:chgData name="Henk Verelst" userId="9229dd2c8e7cd7fb" providerId="LiveId" clId="{5C4AF93F-730C-4DB9-A82F-349756A2CF97}" dt="2019-09-22T10:13:47.288" v="2108" actId="20577"/>
          <ac:spMkLst>
            <pc:docMk/>
            <pc:sldMk cId="2619514857" sldId="343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8:28:11.801" v="4566" actId="47"/>
        <pc:sldMkLst>
          <pc:docMk/>
          <pc:sldMk cId="766044567" sldId="344"/>
        </pc:sldMkLst>
      </pc:sldChg>
      <pc:sldChg chg="modSp add">
        <pc:chgData name="Henk Verelst" userId="9229dd2c8e7cd7fb" providerId="LiveId" clId="{5C4AF93F-730C-4DB9-A82F-349756A2CF97}" dt="2019-09-22T18:28:43.749" v="4570" actId="20577"/>
        <pc:sldMkLst>
          <pc:docMk/>
          <pc:sldMk cId="292446086" sldId="345"/>
        </pc:sldMkLst>
        <pc:spChg chg="mod">
          <ac:chgData name="Henk Verelst" userId="9229dd2c8e7cd7fb" providerId="LiveId" clId="{5C4AF93F-730C-4DB9-A82F-349756A2CF97}" dt="2019-09-22T18:28:43.749" v="4570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0:17:14.828" v="2112" actId="47"/>
        <pc:sldMkLst>
          <pc:docMk/>
          <pc:sldMk cId="2314761334" sldId="346"/>
        </pc:sldMkLst>
      </pc:sldChg>
      <pc:sldChg chg="delSp modSp add">
        <pc:chgData name="Henk Verelst" userId="9229dd2c8e7cd7fb" providerId="LiveId" clId="{5C4AF93F-730C-4DB9-A82F-349756A2CF97}" dt="2019-09-22T18:30:29.651" v="4626" actId="478"/>
        <pc:sldMkLst>
          <pc:docMk/>
          <pc:sldMk cId="2449527561" sldId="346"/>
        </pc:sldMkLst>
        <pc:spChg chg="del">
          <ac:chgData name="Henk Verelst" userId="9229dd2c8e7cd7fb" providerId="LiveId" clId="{5C4AF93F-730C-4DB9-A82F-349756A2CF97}" dt="2019-09-22T18:30:29.651" v="4626" actId="478"/>
          <ac:spMkLst>
            <pc:docMk/>
            <pc:sldMk cId="2449527561" sldId="34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0:58:48.988" v="2339" actId="14861"/>
          <ac:spMkLst>
            <pc:docMk/>
            <pc:sldMk cId="2449527561" sldId="346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0:58:58.385" v="2341" actId="14861"/>
          <ac:spMkLst>
            <pc:docMk/>
            <pc:sldMk cId="2449527561" sldId="346"/>
            <ac:spMk id="9" creationId="{4CE56F9A-52B7-4A25-959E-17FBFB0BD7F9}"/>
          </ac:spMkLst>
        </pc:spChg>
        <pc:spChg chg="mod">
          <ac:chgData name="Henk Verelst" userId="9229dd2c8e7cd7fb" providerId="LiveId" clId="{5C4AF93F-730C-4DB9-A82F-349756A2CF97}" dt="2019-09-22T18:29:44.718" v="4625" actId="20577"/>
          <ac:spMkLst>
            <pc:docMk/>
            <pc:sldMk cId="2449527561" sldId="346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8:28:53.177" v="4580" actId="20577"/>
          <ac:spMkLst>
            <pc:docMk/>
            <pc:sldMk cId="2449527561" sldId="346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0:58:41.271" v="2338" actId="478"/>
          <ac:spMkLst>
            <pc:docMk/>
            <pc:sldMk cId="2449527561" sldId="346"/>
            <ac:spMk id="12" creationId="{2C00DACD-2C4E-4ADD-AD62-D66E8E813753}"/>
          </ac:spMkLst>
        </pc:spChg>
      </pc:sldChg>
      <pc:sldChg chg="add del">
        <pc:chgData name="Henk Verelst" userId="9229dd2c8e7cd7fb" providerId="LiveId" clId="{5C4AF93F-730C-4DB9-A82F-349756A2CF97}" dt="2019-09-22T11:38:06.637" v="2709" actId="47"/>
        <pc:sldMkLst>
          <pc:docMk/>
          <pc:sldMk cId="709455144" sldId="347"/>
        </pc:sldMkLst>
      </pc:sldChg>
      <pc:sldChg chg="delSp modSp add">
        <pc:chgData name="Henk Verelst" userId="9229dd2c8e7cd7fb" providerId="LiveId" clId="{5C4AF93F-730C-4DB9-A82F-349756A2CF97}" dt="2019-09-22T15:45:12.351" v="3223" actId="478"/>
        <pc:sldMkLst>
          <pc:docMk/>
          <pc:sldMk cId="4107752654" sldId="347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1:14.889" v="3154" actId="20577"/>
          <ac:spMkLst>
            <pc:docMk/>
            <pc:sldMk cId="4107752654" sldId="34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5:12.351" v="3223" actId="478"/>
          <ac:spMkLst>
            <pc:docMk/>
            <pc:sldMk cId="4107752654" sldId="347"/>
            <ac:spMk id="12" creationId="{2C00DACD-2C4E-4ADD-AD62-D66E8E813753}"/>
          </ac:spMkLst>
        </pc:spChg>
      </pc:sldChg>
      <pc:sldChg chg="addSp delSp modSp add del">
        <pc:chgData name="Henk Verelst" userId="9229dd2c8e7cd7fb" providerId="LiveId" clId="{5C4AF93F-730C-4DB9-A82F-349756A2CF97}" dt="2019-09-22T11:36:05.499" v="2707" actId="47"/>
        <pc:sldMkLst>
          <pc:docMk/>
          <pc:sldMk cId="619164617" sldId="348"/>
        </pc:sldMkLst>
        <pc:spChg chg="add del mod">
          <ac:chgData name="Henk Verelst" userId="9229dd2c8e7cd7fb" providerId="LiveId" clId="{5C4AF93F-730C-4DB9-A82F-349756A2CF97}" dt="2019-09-22T11:34:27.672" v="2695"/>
          <ac:spMkLst>
            <pc:docMk/>
            <pc:sldMk cId="619164617" sldId="348"/>
            <ac:spMk id="3" creationId="{F4EB1E39-6E43-4FE5-99E3-25E3AA1D0DC8}"/>
          </ac:spMkLst>
        </pc:spChg>
        <pc:spChg chg="add mod">
          <ac:chgData name="Henk Verelst" userId="9229dd2c8e7cd7fb" providerId="LiveId" clId="{5C4AF93F-730C-4DB9-A82F-349756A2CF97}" dt="2019-09-22T11:34:46.489" v="2696" actId="478"/>
          <ac:spMkLst>
            <pc:docMk/>
            <pc:sldMk cId="619164617" sldId="348"/>
            <ac:spMk id="9" creationId="{D1D97CA2-DA35-4B85-8B84-FEC8952517E5}"/>
          </ac:spMkLst>
        </pc:spChg>
        <pc:picChg chg="add del mod">
          <ac:chgData name="Henk Verelst" userId="9229dd2c8e7cd7fb" providerId="LiveId" clId="{5C4AF93F-730C-4DB9-A82F-349756A2CF97}" dt="2019-09-22T11:34:46.489" v="2696" actId="478"/>
          <ac:picMkLst>
            <pc:docMk/>
            <pc:sldMk cId="619164617" sldId="348"/>
            <ac:picMk id="6" creationId="{E5B647E7-EB02-4BDA-BDDF-26192AA7FD3E}"/>
          </ac:picMkLst>
        </pc:picChg>
        <pc:picChg chg="del">
          <ac:chgData name="Henk Verelst" userId="9229dd2c8e7cd7fb" providerId="LiveId" clId="{5C4AF93F-730C-4DB9-A82F-349756A2CF97}" dt="2019-09-22T11:34:25.724" v="2694" actId="478"/>
          <ac:picMkLst>
            <pc:docMk/>
            <pc:sldMk cId="619164617" sldId="348"/>
            <ac:picMk id="7" creationId="{4E480834-CA73-4F96-92E2-59BAE0DF37DF}"/>
          </ac:picMkLst>
        </pc:picChg>
      </pc:sldChg>
      <pc:sldChg chg="modSp add modTransition modAnim">
        <pc:chgData name="Henk Verelst" userId="9229dd2c8e7cd7fb" providerId="LiveId" clId="{5C4AF93F-730C-4DB9-A82F-349756A2CF97}" dt="2019-09-22T18:42:51.621" v="4754" actId="20577"/>
        <pc:sldMkLst>
          <pc:docMk/>
          <pc:sldMk cId="3801509445" sldId="348"/>
        </pc:sldMkLst>
        <pc:spChg chg="mod">
          <ac:chgData name="Henk Verelst" userId="9229dd2c8e7cd7fb" providerId="LiveId" clId="{5C4AF93F-730C-4DB9-A82F-349756A2CF97}" dt="2019-09-22T18:42:51.621" v="4754" actId="20577"/>
          <ac:spMkLst>
            <pc:docMk/>
            <pc:sldMk cId="3801509445" sldId="34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01509445" sldId="348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0:40.677" v="4016" actId="47"/>
        <pc:sldMkLst>
          <pc:docMk/>
          <pc:sldMk cId="268971072" sldId="349"/>
        </pc:sldMkLst>
        <pc:spChg chg="mod">
          <ac:chgData name="Henk Verelst" userId="9229dd2c8e7cd7fb" providerId="LiveId" clId="{5C4AF93F-730C-4DB9-A82F-349756A2CF97}" dt="2019-09-22T16:30:37.580" v="4015"/>
          <ac:spMkLst>
            <pc:docMk/>
            <pc:sldMk cId="268971072" sldId="34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68971072" sldId="34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8:06:58.837" v="4317" actId="1076"/>
        <pc:sldMkLst>
          <pc:docMk/>
          <pc:sldMk cId="863506940" sldId="35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63506940" sldId="35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6.948" v="4316" actId="1076"/>
          <ac:picMkLst>
            <pc:docMk/>
            <pc:sldMk cId="863506940" sldId="350"/>
            <ac:picMk id="7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06:58.837" v="4317" actId="1076"/>
          <ac:picMkLst>
            <pc:docMk/>
            <pc:sldMk cId="863506940" sldId="350"/>
            <ac:picMk id="9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3.245" v="4320" actId="1076"/>
        <pc:sldMkLst>
          <pc:docMk/>
          <pc:sldMk cId="1197071367" sldId="35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197071367" sldId="351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3.245" v="4320" actId="1076"/>
          <ac:picMkLst>
            <pc:docMk/>
            <pc:sldMk cId="1197071367" sldId="351"/>
            <ac:picMk id="8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28.206" v="4323" actId="1076"/>
        <pc:sldMkLst>
          <pc:docMk/>
          <pc:sldMk cId="2267934397" sldId="35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267934397" sldId="352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28.206" v="4323" actId="1076"/>
          <ac:picMkLst>
            <pc:docMk/>
            <pc:sldMk cId="2267934397" sldId="352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880143444" sldId="35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80143444" sldId="353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2:24.040" v="4228" actId="1076"/>
        <pc:sldMkLst>
          <pc:docMk/>
          <pc:sldMk cId="4222250502" sldId="354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4222250502" sldId="354"/>
            <ac:spMk id="5" creationId="{00000000-0000-0000-0000-000000000000}"/>
          </ac:spMkLst>
        </pc:spChg>
        <pc:spChg chg="del">
          <ac:chgData name="Henk Verelst" userId="9229dd2c8e7cd7fb" providerId="LiveId" clId="{5C4AF93F-730C-4DB9-A82F-349756A2CF97}" dt="2019-09-22T16:40:59.292" v="4211" actId="478"/>
          <ac:spMkLst>
            <pc:docMk/>
            <pc:sldMk cId="4222250502" sldId="354"/>
            <ac:spMk id="7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2:05.737" v="4226"/>
          <ac:spMkLst>
            <pc:docMk/>
            <pc:sldMk cId="4222250502" sldId="354"/>
            <ac:spMk id="8" creationId="{47ED946C-5CCD-46DB-A867-D2249F28B25C}"/>
          </ac:spMkLst>
        </pc:spChg>
        <pc:picChg chg="del mod">
          <ac:chgData name="Henk Verelst" userId="9229dd2c8e7cd7fb" providerId="LiveId" clId="{5C4AF93F-730C-4DB9-A82F-349756A2CF97}" dt="2019-09-22T16:40:56.703" v="4210" actId="478"/>
          <ac:picMkLst>
            <pc:docMk/>
            <pc:sldMk cId="4222250502" sldId="354"/>
            <ac:picMk id="4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41:00.883" v="4212" actId="478"/>
          <ac:picMkLst>
            <pc:docMk/>
            <pc:sldMk cId="4222250502" sldId="354"/>
            <ac:picMk id="6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42:24.040" v="4228" actId="1076"/>
          <ac:picMkLst>
            <pc:docMk/>
            <pc:sldMk cId="4222250502" sldId="354"/>
            <ac:picMk id="9" creationId="{B800C107-C47B-4A4C-B951-DD31BEADB5EC}"/>
          </ac:picMkLst>
        </pc:picChg>
      </pc:sldChg>
      <pc:sldChg chg="modSp add modTransition">
        <pc:chgData name="Henk Verelst" userId="9229dd2c8e7cd7fb" providerId="LiveId" clId="{5C4AF93F-730C-4DB9-A82F-349756A2CF97}" dt="2019-09-22T19:14:40.895" v="4885" actId="20577"/>
        <pc:sldMkLst>
          <pc:docMk/>
          <pc:sldMk cId="1565793527" sldId="355"/>
        </pc:sldMkLst>
        <pc:spChg chg="mod">
          <ac:chgData name="Henk Verelst" userId="9229dd2c8e7cd7fb" providerId="LiveId" clId="{5C4AF93F-730C-4DB9-A82F-349756A2CF97}" dt="2019-09-22T19:14:40.895" v="4885" actId="20577"/>
          <ac:spMkLst>
            <pc:docMk/>
            <pc:sldMk cId="1565793527" sldId="35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565793527" sldId="355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52:31.632" v="4313" actId="1076"/>
        <pc:sldMkLst>
          <pc:docMk/>
          <pc:sldMk cId="0" sldId="356"/>
        </pc:sldMkLst>
        <pc:spChg chg="mod">
          <ac:chgData name="Henk Verelst" userId="9229dd2c8e7cd7fb" providerId="LiveId" clId="{5C4AF93F-730C-4DB9-A82F-349756A2CF97}" dt="2019-09-22T16:51:44.302" v="4308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6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6:52:09.287" v="4311" actId="1076"/>
          <ac:picMkLst>
            <pc:docMk/>
            <pc:sldMk cId="0" sldId="356"/>
            <ac:picMk id="4" creationId="{1748D0B9-F972-4D20-B5BC-7B54515F6CA6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6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7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8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2:31.632" v="4313" actId="1076"/>
          <ac:picMkLst>
            <pc:docMk/>
            <pc:sldMk cId="0" sldId="356"/>
            <ac:picMk id="9" creationId="{CA64FAB7-71CF-4E94-9ABF-15BA4ABDB3A0}"/>
          </ac:picMkLst>
        </pc:picChg>
      </pc:sldChg>
      <pc:sldChg chg="addSp delSp modSp add ord modTransition">
        <pc:chgData name="Henk Verelst" userId="9229dd2c8e7cd7fb" providerId="LiveId" clId="{5C4AF93F-730C-4DB9-A82F-349756A2CF97}" dt="2019-09-22T16:51:33.907" v="4291" actId="1035"/>
        <pc:sldMkLst>
          <pc:docMk/>
          <pc:sldMk cId="3588051028" sldId="357"/>
        </pc:sldMkLst>
        <pc:spChg chg="mod">
          <ac:chgData name="Henk Verelst" userId="9229dd2c8e7cd7fb" providerId="LiveId" clId="{5C4AF93F-730C-4DB9-A82F-349756A2CF97}" dt="2019-09-22T16:51:27.376" v="4279" actId="20577"/>
          <ac:spMkLst>
            <pc:docMk/>
            <pc:sldMk cId="3588051028" sldId="3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588051028" sldId="357"/>
            <ac:spMk id="5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6:51:09.095" v="4275" actId="478"/>
          <ac:picMkLst>
            <pc:docMk/>
            <pc:sldMk cId="3588051028" sldId="357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6" creationId="{6FF4AA55-3918-41F6-998C-CEE5475C1D2F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7" creationId="{8FCD87BA-09D2-4B55-A7FF-FED0E1F5E628}"/>
          </ac:picMkLst>
        </pc:picChg>
        <pc:picChg chg="add mod">
          <ac:chgData name="Henk Verelst" userId="9229dd2c8e7cd7fb" providerId="LiveId" clId="{5C4AF93F-730C-4DB9-A82F-349756A2CF97}" dt="2019-09-22T16:51:30.220" v="4284" actId="1036"/>
          <ac:picMkLst>
            <pc:docMk/>
            <pc:sldMk cId="3588051028" sldId="357"/>
            <ac:picMk id="8" creationId="{141B61F7-3892-4987-94E1-EF9DC6EC4B52}"/>
          </ac:picMkLst>
        </pc:picChg>
      </pc:sldChg>
      <pc:sldChg chg="modSp add modTransition">
        <pc:chgData name="Henk Verelst" userId="9229dd2c8e7cd7fb" providerId="LiveId" clId="{5C4AF93F-730C-4DB9-A82F-349756A2CF97}" dt="2019-09-22T19:32:15.417" v="4886" actId="1076"/>
        <pc:sldMkLst>
          <pc:docMk/>
          <pc:sldMk cId="0" sldId="35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8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9:32:15.417" v="4886" actId="1076"/>
          <ac:picMkLst>
            <pc:docMk/>
            <pc:sldMk cId="0" sldId="358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06:50.087" v="4315" actId="1076"/>
        <pc:sldMkLst>
          <pc:docMk/>
          <pc:sldMk cId="3868382379" sldId="359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68382379" sldId="359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0.087" v="4315" actId="1076"/>
          <ac:picMkLst>
            <pc:docMk/>
            <pc:sldMk cId="3868382379" sldId="359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9.563" v="4322" actId="1076"/>
        <pc:sldMkLst>
          <pc:docMk/>
          <pc:sldMk cId="3854181258" sldId="36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54181258" sldId="36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7.433" v="4321" actId="1076"/>
          <ac:picMkLst>
            <pc:docMk/>
            <pc:sldMk cId="3854181258" sldId="360"/>
            <ac:picMk id="6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10:19.563" v="4322" actId="1076"/>
          <ac:picMkLst>
            <pc:docMk/>
            <pc:sldMk cId="3854181258" sldId="360"/>
            <ac:picMk id="7" creationId="{00000000-0000-0000-0000-000000000000}"/>
          </ac:picMkLst>
        </pc:picChg>
      </pc:sldChg>
      <pc:sldChg chg="modSp add del modTransition">
        <pc:chgData name="Henk Verelst" userId="9229dd2c8e7cd7fb" providerId="LiveId" clId="{5C4AF93F-730C-4DB9-A82F-349756A2CF97}" dt="2019-09-22T15:41:18.966" v="3155" actId="47"/>
        <pc:sldMkLst>
          <pc:docMk/>
          <pc:sldMk cId="3914859174" sldId="361"/>
        </pc:sldMkLst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14859174" sldId="36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00:45.107" v="3401" actId="113"/>
        <pc:sldMkLst>
          <pc:docMk/>
          <pc:sldMk cId="3949093918" sldId="362"/>
        </pc:sldMkLst>
        <pc:spChg chg="mod">
          <ac:chgData name="Henk Verelst" userId="9229dd2c8e7cd7fb" providerId="LiveId" clId="{5C4AF93F-730C-4DB9-A82F-349756A2CF97}" dt="2019-09-22T16:00:45.107" v="3401" actId="113"/>
          <ac:spMkLst>
            <pc:docMk/>
            <pc:sldMk cId="3949093918" sldId="3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50:05.988" v="3301"/>
          <ac:spMkLst>
            <pc:docMk/>
            <pc:sldMk cId="3949093918" sldId="3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49093918" sldId="362"/>
            <ac:spMk id="5" creationId="{00000000-0000-0000-0000-000000000000}"/>
          </ac:spMkLst>
        </pc:spChg>
      </pc:sldChg>
      <pc:sldChg chg="addSp delSp modSp add modTransition delAnim">
        <pc:chgData name="Henk Verelst" userId="9229dd2c8e7cd7fb" providerId="LiveId" clId="{5C4AF93F-730C-4DB9-A82F-349756A2CF97}" dt="2019-09-22T18:41:03.814" v="4641" actId="1076"/>
        <pc:sldMkLst>
          <pc:docMk/>
          <pc:sldMk cId="1361313676" sldId="363"/>
        </pc:sldMkLst>
        <pc:spChg chg="mod">
          <ac:chgData name="Henk Verelst" userId="9229dd2c8e7cd7fb" providerId="LiveId" clId="{5C4AF93F-730C-4DB9-A82F-349756A2CF97}" dt="2019-09-22T15:50:13.330" v="3302"/>
          <ac:spMkLst>
            <pc:docMk/>
            <pc:sldMk cId="1361313676" sldId="36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1361313676" sldId="36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8:41:03.814" v="4641" actId="1076"/>
          <ac:spMkLst>
            <pc:docMk/>
            <pc:sldMk cId="1361313676" sldId="363"/>
            <ac:spMk id="6" creationId="{F46D448A-42AC-4257-8E69-554384B6033C}"/>
          </ac:spMkLst>
        </pc:spChg>
        <pc:picChg chg="add del mod">
          <ac:chgData name="Henk Verelst" userId="9229dd2c8e7cd7fb" providerId="LiveId" clId="{5C4AF93F-730C-4DB9-A82F-349756A2CF97}" dt="2019-09-22T18:40:53.915" v="4637" actId="478"/>
          <ac:picMkLst>
            <pc:docMk/>
            <pc:sldMk cId="1361313676" sldId="363"/>
            <ac:picMk id="2" creationId="{7F66C82B-CDED-4D17-B5D6-9F0923ABD889}"/>
          </ac:picMkLst>
        </pc:picChg>
        <pc:picChg chg="del mod">
          <ac:chgData name="Henk Verelst" userId="9229dd2c8e7cd7fb" providerId="LiveId" clId="{5C4AF93F-730C-4DB9-A82F-349756A2CF97}" dt="2019-09-22T16:00:00.742" v="3387" actId="478"/>
          <ac:picMkLst>
            <pc:docMk/>
            <pc:sldMk cId="1361313676" sldId="363"/>
            <ac:picMk id="2050" creationId="{00000000-0000-0000-0000-000000000000}"/>
          </ac:picMkLst>
        </pc:pic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2292270" sldId="364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2292270" sldId="364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05.004" v="3169" actId="14861"/>
          <ac:spMkLst>
            <pc:docMk/>
            <pc:sldMk cId="272292270" sldId="364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2:15.161" v="3171" actId="478"/>
          <ac:spMkLst>
            <pc:docMk/>
            <pc:sldMk cId="272292270" sldId="364"/>
            <ac:spMk id="12" creationId="{2C00DACD-2C4E-4ADD-AD62-D66E8E813753}"/>
          </ac:spMkLst>
        </pc:spChg>
      </pc:sldChg>
      <pc:sldChg chg="addSp delSp modSp add">
        <pc:chgData name="Henk Verelst" userId="9229dd2c8e7cd7fb" providerId="LiveId" clId="{5C4AF93F-730C-4DB9-A82F-349756A2CF97}" dt="2019-09-23T12:51:19.992" v="4941" actId="20577"/>
        <pc:sldMkLst>
          <pc:docMk/>
          <pc:sldMk cId="959839029" sldId="365"/>
        </pc:sldMkLst>
        <pc:spChg chg="mod">
          <ac:chgData name="Henk Verelst" userId="9229dd2c8e7cd7fb" providerId="LiveId" clId="{5C4AF93F-730C-4DB9-A82F-349756A2CF97}" dt="2019-09-22T18:11:12.530" v="4334" actId="20577"/>
          <ac:spMkLst>
            <pc:docMk/>
            <pc:sldMk cId="959839029" sldId="365"/>
            <ac:spMk id="2" creationId="{02B4DDA4-AE7D-4C2C-81BF-47C9C0A8CC43}"/>
          </ac:spMkLst>
        </pc:spChg>
        <pc:spChg chg="mod">
          <ac:chgData name="Henk Verelst" userId="9229dd2c8e7cd7fb" providerId="LiveId" clId="{5C4AF93F-730C-4DB9-A82F-349756A2CF97}" dt="2019-09-22T18:16:43.451" v="4467" actId="20577"/>
          <ac:spMkLst>
            <pc:docMk/>
            <pc:sldMk cId="959839029" sldId="365"/>
            <ac:spMk id="3" creationId="{BE2D09E4-5052-4C4F-9E29-12D18C0E3B7F}"/>
          </ac:spMkLst>
        </pc:spChg>
        <pc:spChg chg="add del">
          <ac:chgData name="Henk Verelst" userId="9229dd2c8e7cd7fb" providerId="LiveId" clId="{5C4AF93F-730C-4DB9-A82F-349756A2CF97}" dt="2019-09-22T18:18:11.763" v="4477"/>
          <ac:spMkLst>
            <pc:docMk/>
            <pc:sldMk cId="959839029" sldId="365"/>
            <ac:spMk id="4" creationId="{F91F96EB-FDDC-4B8A-AC1C-DC7349876E86}"/>
          </ac:spMkLst>
        </pc:spChg>
        <pc:spChg chg="add mod">
          <ac:chgData name="Henk Verelst" userId="9229dd2c8e7cd7fb" providerId="LiveId" clId="{5C4AF93F-730C-4DB9-A82F-349756A2CF97}" dt="2019-09-23T12:51:19.992" v="4941" actId="20577"/>
          <ac:spMkLst>
            <pc:docMk/>
            <pc:sldMk cId="959839029" sldId="365"/>
            <ac:spMk id="5" creationId="{CF8C7607-A514-4622-91F7-5EB03B717EAB}"/>
          </ac:spMkLst>
        </pc:spChg>
      </pc:sldChg>
      <pc:sldMasterChg chg="modSp modTransition modSldLayout">
        <pc:chgData name="Henk Verelst" userId="9229dd2c8e7cd7fb" providerId="LiveId" clId="{5C4AF93F-730C-4DB9-A82F-349756A2CF97}" dt="2019-09-21T15:10:14.275" v="164"/>
        <pc:sldMasterMkLst>
          <pc:docMk/>
          <pc:sldMasterMk cId="3052553385" sldId="2147483672"/>
        </pc:sldMasterMkLst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3" creationId="{00000000-0000-0000-0000-000000000000}"/>
          </ac:spMkLst>
        </pc:sp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8946990" sldId="214748367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8946990" sldId="2147483673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8946990" sldId="2147483673"/>
              <ac:picMk id="4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637798" sldId="214748367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637798" sldId="2147483674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637798" sldId="2147483674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022404214" sldId="214748367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022404214" sldId="2147483675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022404214" sldId="2147483675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323899614" sldId="214748367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6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2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591648647" sldId="2147483677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4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153384457" sldId="2147483678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3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153384457" sldId="2147483678"/>
              <ac:picMk id="9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193994119" sldId="2147483679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193994119" sldId="2147483679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733034659" sldId="2147483680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733034659" sldId="2147483680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979958246" sldId="2147483681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979958246" sldId="2147483681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662209482" sldId="2147483682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662209482" sldId="2147483682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78018268" sldId="214748368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6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78018268" sldId="2147483683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22597048" sldId="214748368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22597048" sldId="2147483684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22597048" sldId="2147483684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502530158" sldId="214748368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502530158" sldId="2147483685"/>
              <ac:picMk id="7" creationId="{00000000-0000-0000-0000-000000000000}"/>
            </ac:picMkLst>
          </pc:picChg>
        </pc:sldLayoutChg>
        <pc:sldLayoutChg chg="delSp 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474015017" sldId="214748368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12" creationId="{00000000-0000-0000-0000-000000000000}"/>
            </ac:spMkLst>
          </pc:sp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7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8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9" creationId="{00000000-0000-0000-0000-000000000000}"/>
            </ac:picMkLst>
          </pc:picChg>
        </pc:sldLayoutChg>
      </pc:sldMasterChg>
      <pc:sldMasterChg chg="addSp modSp">
        <pc:chgData name="Henk Verelst" userId="9229dd2c8e7cd7fb" providerId="LiveId" clId="{5C4AF93F-730C-4DB9-A82F-349756A2CF97}" dt="2019-08-30T16:23:17.269" v="12"/>
        <pc:sldMasterMkLst>
          <pc:docMk/>
          <pc:sldMasterMk cId="3137400617" sldId="2147483672"/>
        </pc:sldMasterMkLst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2" creationId="{36831658-0B19-4ED5-B16C-B25433A2F47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3" creationId="{AC408DF1-5A6C-49DA-B069-379438FBAF8C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4" creationId="{21E670C4-D1B2-461C-B1D9-1DB3252A2EA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5" creationId="{E60E072F-2D0A-4939-86F5-05D23D6CCAAB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6" creationId="{DC4A0542-256B-4784-8D00-A267D3E49F99}"/>
          </ac:spMkLst>
        </pc:spChg>
      </pc:sldMasterChg>
      <pc:sldMasterChg chg="modTransition">
        <pc:chgData name="Henk Verelst" userId="9229dd2c8e7cd7fb" providerId="LiveId" clId="{5C4AF93F-730C-4DB9-A82F-349756A2CF97}" dt="2019-09-21T15:21:01.971" v="187"/>
        <pc:sldMasterMkLst>
          <pc:docMk/>
          <pc:sldMasterMk cId="3013061926" sldId="2147483687"/>
        </pc:sldMasterMkLst>
      </pc:sldMasterChg>
      <pc:sldMasterChg chg="modTransition">
        <pc:chgData name="Henk Verelst" userId="9229dd2c8e7cd7fb" providerId="LiveId" clId="{5C4AF93F-730C-4DB9-A82F-349756A2CF97}" dt="2019-09-21T15:23:31.804" v="188"/>
        <pc:sldMasterMkLst>
          <pc:docMk/>
          <pc:sldMasterMk cId="4012676150" sldId="2147483701"/>
        </pc:sldMasterMkLst>
      </pc:sldMasterChg>
    </pc:docChg>
  </pc:docChgLst>
  <pc:docChgLst>
    <pc:chgData name="Wim Vanden Broeck" userId="2771b8d0-7cfd-4d3d-a932-16e6fe81194e" providerId="ADAL" clId="{9B5C8CF5-727D-4939-8097-5EC0FBD15936}"/>
    <pc:docChg chg="undo custSel addSld delSld modSld">
      <pc:chgData name="Wim Vanden Broeck" userId="2771b8d0-7cfd-4d3d-a932-16e6fe81194e" providerId="ADAL" clId="{9B5C8CF5-727D-4939-8097-5EC0FBD15936}" dt="2022-04-03T15:55:49.063" v="1717" actId="20577"/>
      <pc:docMkLst>
        <pc:docMk/>
      </pc:docMkLst>
      <pc:sldChg chg="modSp mod">
        <pc:chgData name="Wim Vanden Broeck" userId="2771b8d0-7cfd-4d3d-a932-16e6fe81194e" providerId="ADAL" clId="{9B5C8CF5-727D-4939-8097-5EC0FBD15936}" dt="2022-04-02T15:42:58.702" v="107" actId="20577"/>
        <pc:sldMkLst>
          <pc:docMk/>
          <pc:sldMk cId="91525253" sldId="577"/>
        </pc:sldMkLst>
        <pc:spChg chg="mod">
          <ac:chgData name="Wim Vanden Broeck" userId="2771b8d0-7cfd-4d3d-a932-16e6fe81194e" providerId="ADAL" clId="{9B5C8CF5-727D-4939-8097-5EC0FBD15936}" dt="2022-04-02T15:42:58.702" v="107" actId="20577"/>
          <ac:spMkLst>
            <pc:docMk/>
            <pc:sldMk cId="91525253" sldId="577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6:31.223" v="312" actId="20577"/>
        <pc:sldMkLst>
          <pc:docMk/>
          <pc:sldMk cId="4222785902" sldId="578"/>
        </pc:sldMkLst>
        <pc:spChg chg="mod">
          <ac:chgData name="Wim Vanden Broeck" userId="2771b8d0-7cfd-4d3d-a932-16e6fe81194e" providerId="ADAL" clId="{9B5C8CF5-727D-4939-8097-5EC0FBD15936}" dt="2022-04-02T15:46:31.223" v="312" actId="20577"/>
          <ac:spMkLst>
            <pc:docMk/>
            <pc:sldMk cId="4222785902" sldId="57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8:36.713" v="656" actId="20577"/>
        <pc:sldMkLst>
          <pc:docMk/>
          <pc:sldMk cId="2185791068" sldId="579"/>
        </pc:sldMkLst>
        <pc:spChg chg="mod">
          <ac:chgData name="Wim Vanden Broeck" userId="2771b8d0-7cfd-4d3d-a932-16e6fe81194e" providerId="ADAL" clId="{9B5C8CF5-727D-4939-8097-5EC0FBD15936}" dt="2022-04-02T15:48:36.713" v="656" actId="20577"/>
          <ac:spMkLst>
            <pc:docMk/>
            <pc:sldMk cId="2185791068" sldId="579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9:54.319" v="924" actId="20577"/>
        <pc:sldMkLst>
          <pc:docMk/>
          <pc:sldMk cId="2501798338" sldId="580"/>
        </pc:sldMkLst>
        <pc:spChg chg="mod">
          <ac:chgData name="Wim Vanden Broeck" userId="2771b8d0-7cfd-4d3d-a932-16e6fe81194e" providerId="ADAL" clId="{9B5C8CF5-727D-4939-8097-5EC0FBD15936}" dt="2022-04-02T15:49:54.319" v="924" actId="20577"/>
          <ac:spMkLst>
            <pc:docMk/>
            <pc:sldMk cId="2501798338" sldId="58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1:22.747" v="1191" actId="20577"/>
        <pc:sldMkLst>
          <pc:docMk/>
          <pc:sldMk cId="1052155931" sldId="581"/>
        </pc:sldMkLst>
        <pc:spChg chg="mod">
          <ac:chgData name="Wim Vanden Broeck" userId="2771b8d0-7cfd-4d3d-a932-16e6fe81194e" providerId="ADAL" clId="{9B5C8CF5-727D-4939-8097-5EC0FBD15936}" dt="2022-04-02T15:51:22.747" v="1191" actId="20577"/>
          <ac:spMkLst>
            <pc:docMk/>
            <pc:sldMk cId="1052155931" sldId="58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3:07.467" v="1556" actId="20577"/>
        <pc:sldMkLst>
          <pc:docMk/>
          <pc:sldMk cId="4079173822" sldId="582"/>
        </pc:sldMkLst>
        <pc:spChg chg="mod">
          <ac:chgData name="Wim Vanden Broeck" userId="2771b8d0-7cfd-4d3d-a932-16e6fe81194e" providerId="ADAL" clId="{9B5C8CF5-727D-4939-8097-5EC0FBD15936}" dt="2022-04-02T15:53:07.467" v="1556" actId="20577"/>
          <ac:spMkLst>
            <pc:docMk/>
            <pc:sldMk cId="4079173822" sldId="582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4:00.325" v="1576" actId="20577"/>
        <pc:sldMkLst>
          <pc:docMk/>
          <pc:sldMk cId="2540640398" sldId="586"/>
        </pc:sldMkLst>
        <pc:spChg chg="mod">
          <ac:chgData name="Wim Vanden Broeck" userId="2771b8d0-7cfd-4d3d-a932-16e6fe81194e" providerId="ADAL" clId="{9B5C8CF5-727D-4939-8097-5EC0FBD15936}" dt="2022-04-03T15:54:00.325" v="1576" actId="20577"/>
          <ac:spMkLst>
            <pc:docMk/>
            <pc:sldMk cId="2540640398" sldId="586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5:49.063" v="1717" actId="20577"/>
        <pc:sldMkLst>
          <pc:docMk/>
          <pc:sldMk cId="105911021" sldId="587"/>
        </pc:sldMkLst>
        <pc:spChg chg="mod">
          <ac:chgData name="Wim Vanden Broeck" userId="2771b8d0-7cfd-4d3d-a932-16e6fe81194e" providerId="ADAL" clId="{9B5C8CF5-727D-4939-8097-5EC0FBD15936}" dt="2022-04-03T15:55:49.063" v="1717" actId="20577"/>
          <ac:spMkLst>
            <pc:docMk/>
            <pc:sldMk cId="105911021" sldId="587"/>
            <ac:spMk id="3" creationId="{00000000-0000-0000-0000-000000000000}"/>
          </ac:spMkLst>
        </pc:spChg>
      </pc:sldChg>
      <pc:sldChg chg="add del">
        <pc:chgData name="Wim Vanden Broeck" userId="2771b8d0-7cfd-4d3d-a932-16e6fe81194e" providerId="ADAL" clId="{9B5C8CF5-727D-4939-8097-5EC0FBD15936}" dt="2022-04-03T15:53:43.219" v="1572"/>
        <pc:sldMkLst>
          <pc:docMk/>
          <pc:sldMk cId="3309994467" sldId="587"/>
        </pc:sldMkLst>
      </pc:sldChg>
    </pc:docChg>
  </pc:docChgLst>
  <pc:docChgLst>
    <pc:chgData name="Henk Verelst" userId="9229dd2c8e7cd7fb" providerId="LiveId" clId="{EA0B9F16-FBDD-44DD-9F18-A74CC62C674A}"/>
    <pc:docChg chg="undo custSel addSld delSld modSld sldOrd">
      <pc:chgData name="Henk Verelst" userId="9229dd2c8e7cd7fb" providerId="LiveId" clId="{EA0B9F16-FBDD-44DD-9F18-A74CC62C674A}" dt="2020-09-20T19:35:37.111" v="3127" actId="478"/>
      <pc:docMkLst>
        <pc:docMk/>
      </pc:docMkLst>
      <pc:sldChg chg="addSp delSp modSp">
        <pc:chgData name="Henk Verelst" userId="9229dd2c8e7cd7fb" providerId="LiveId" clId="{EA0B9F16-FBDD-44DD-9F18-A74CC62C674A}" dt="2020-09-19T19:49:41.955" v="5" actId="1076"/>
        <pc:sldMkLst>
          <pc:docMk/>
          <pc:sldMk cId="0" sldId="273"/>
        </pc:sldMkLst>
        <pc:spChg chg="del">
          <ac:chgData name="Henk Verelst" userId="9229dd2c8e7cd7fb" providerId="LiveId" clId="{EA0B9F16-FBDD-44DD-9F18-A74CC62C674A}" dt="2020-09-19T19:49:33.563" v="3"/>
          <ac:spMkLst>
            <pc:docMk/>
            <pc:sldMk cId="0" sldId="273"/>
            <ac:spMk id="9" creationId="{1DA9369D-5A1B-4628-BD50-38BA9E1B9B76}"/>
          </ac:spMkLst>
        </pc:spChg>
        <pc:picChg chg="add mod">
          <ac:chgData name="Henk Verelst" userId="9229dd2c8e7cd7fb" providerId="LiveId" clId="{EA0B9F16-FBDD-44DD-9F18-A74CC62C674A}" dt="2020-09-19T19:49:41.955" v="5" actId="1076"/>
          <ac:picMkLst>
            <pc:docMk/>
            <pc:sldMk cId="0" sldId="273"/>
            <ac:picMk id="6" creationId="{B3CD4206-B820-471A-8392-D8AAC8092367}"/>
          </ac:picMkLst>
        </pc:picChg>
      </pc:sldChg>
      <pc:sldChg chg="modSp">
        <pc:chgData name="Henk Verelst" userId="9229dd2c8e7cd7fb" providerId="LiveId" clId="{EA0B9F16-FBDD-44DD-9F18-A74CC62C674A}" dt="2020-09-19T19:52:44.033" v="35" actId="1076"/>
        <pc:sldMkLst>
          <pc:docMk/>
          <pc:sldMk cId="0" sldId="274"/>
        </pc:sldMkLst>
        <pc:spChg chg="mod">
          <ac:chgData name="Henk Verelst" userId="9229dd2c8e7cd7fb" providerId="LiveId" clId="{EA0B9F16-FBDD-44DD-9F18-A74CC62C674A}" dt="2020-09-19T19:52:42.326" v="34" actId="14100"/>
          <ac:spMkLst>
            <pc:docMk/>
            <pc:sldMk cId="0" sldId="274"/>
            <ac:spMk id="4" creationId="{00000000-0000-0000-0000-000000000000}"/>
          </ac:spMkLst>
        </pc:spChg>
        <pc:picChg chg="mod">
          <ac:chgData name="Henk Verelst" userId="9229dd2c8e7cd7fb" providerId="LiveId" clId="{EA0B9F16-FBDD-44DD-9F18-A74CC62C674A}" dt="2020-09-19T19:52:44.033" v="35" actId="1076"/>
          <ac:picMkLst>
            <pc:docMk/>
            <pc:sldMk cId="0" sldId="274"/>
            <ac:picMk id="2" creationId="{7B8EEC17-C97E-4E04-A48F-E98448FAAC76}"/>
          </ac:picMkLst>
        </pc:picChg>
      </pc:sldChg>
      <pc:sldChg chg="addSp delSp modSp">
        <pc:chgData name="Henk Verelst" userId="9229dd2c8e7cd7fb" providerId="LiveId" clId="{EA0B9F16-FBDD-44DD-9F18-A74CC62C674A}" dt="2020-09-19T20:00:19.533" v="64" actId="1076"/>
        <pc:sldMkLst>
          <pc:docMk/>
          <pc:sldMk cId="0" sldId="275"/>
        </pc:sldMkLst>
        <pc:picChg chg="del">
          <ac:chgData name="Henk Verelst" userId="9229dd2c8e7cd7fb" providerId="LiveId" clId="{EA0B9F16-FBDD-44DD-9F18-A74CC62C674A}" dt="2020-09-19T20:00:11.826" v="60" actId="478"/>
          <ac:picMkLst>
            <pc:docMk/>
            <pc:sldMk cId="0" sldId="275"/>
            <ac:picMk id="2" creationId="{010A6587-FBBA-478B-81B1-9B8A3361451C}"/>
          </ac:picMkLst>
        </pc:picChg>
        <pc:picChg chg="add mod">
          <ac:chgData name="Henk Verelst" userId="9229dd2c8e7cd7fb" providerId="LiveId" clId="{EA0B9F16-FBDD-44DD-9F18-A74CC62C674A}" dt="2020-09-19T20:00:19.533" v="64" actId="1076"/>
          <ac:picMkLst>
            <pc:docMk/>
            <pc:sldMk cId="0" sldId="275"/>
            <ac:picMk id="5" creationId="{F027DD0D-4415-43F2-9A4D-34B2BD4AE745}"/>
          </ac:picMkLst>
        </pc:picChg>
      </pc:sldChg>
      <pc:sldChg chg="modSp">
        <pc:chgData name="Henk Verelst" userId="9229dd2c8e7cd7fb" providerId="LiveId" clId="{EA0B9F16-FBDD-44DD-9F18-A74CC62C674A}" dt="2020-09-19T20:06:21.351" v="125" actId="20577"/>
        <pc:sldMkLst>
          <pc:docMk/>
          <pc:sldMk cId="0" sldId="279"/>
        </pc:sldMkLst>
        <pc:spChg chg="mod">
          <ac:chgData name="Henk Verelst" userId="9229dd2c8e7cd7fb" providerId="LiveId" clId="{EA0B9F16-FBDD-44DD-9F18-A74CC62C674A}" dt="2020-09-19T20:06:21.351" v="125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modSp ord modAnim">
        <pc:chgData name="Henk Verelst" userId="9229dd2c8e7cd7fb" providerId="LiveId" clId="{EA0B9F16-FBDD-44DD-9F18-A74CC62C674A}" dt="2020-09-19T20:41:23.211" v="313" actId="1076"/>
        <pc:sldMkLst>
          <pc:docMk/>
          <pc:sldMk cId="0" sldId="286"/>
        </pc:sldMkLst>
        <pc:spChg chg="mod">
          <ac:chgData name="Henk Verelst" userId="9229dd2c8e7cd7fb" providerId="LiveId" clId="{EA0B9F16-FBDD-44DD-9F18-A74CC62C674A}" dt="2020-09-19T20:40:27.023" v="311" actId="579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EA0B9F16-FBDD-44DD-9F18-A74CC62C674A}" dt="2020-09-19T20:38:51.798" v="208" actId="20577"/>
          <ac:spMkLst>
            <pc:docMk/>
            <pc:sldMk cId="0" sldId="286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41:23.211" v="313" actId="1076"/>
          <ac:picMkLst>
            <pc:docMk/>
            <pc:sldMk cId="0" sldId="286"/>
            <ac:picMk id="2" creationId="{B0CDD218-42FC-4EC7-A0FC-0D07C59ABC6E}"/>
          </ac:picMkLst>
        </pc:picChg>
      </pc:sldChg>
      <pc:sldChg chg="addSp delSp modSp">
        <pc:chgData name="Henk Verelst" userId="9229dd2c8e7cd7fb" providerId="LiveId" clId="{EA0B9F16-FBDD-44DD-9F18-A74CC62C674A}" dt="2020-09-19T19:48:54.951" v="2" actId="1076"/>
        <pc:sldMkLst>
          <pc:docMk/>
          <pc:sldMk cId="1644304051" sldId="318"/>
        </pc:sldMkLst>
        <pc:picChg chg="del">
          <ac:chgData name="Henk Verelst" userId="9229dd2c8e7cd7fb" providerId="LiveId" clId="{EA0B9F16-FBDD-44DD-9F18-A74CC62C674A}" dt="2020-09-19T19:48:50.203" v="0" actId="478"/>
          <ac:picMkLst>
            <pc:docMk/>
            <pc:sldMk cId="1644304051" sldId="318"/>
            <ac:picMk id="2" creationId="{34174A67-FC25-4B3E-8DBB-808F8313D0A3}"/>
          </ac:picMkLst>
        </pc:picChg>
        <pc:picChg chg="add mod">
          <ac:chgData name="Henk Verelst" userId="9229dd2c8e7cd7fb" providerId="LiveId" clId="{EA0B9F16-FBDD-44DD-9F18-A74CC62C674A}" dt="2020-09-19T19:48:54.951" v="2" actId="1076"/>
          <ac:picMkLst>
            <pc:docMk/>
            <pc:sldMk cId="1644304051" sldId="318"/>
            <ac:picMk id="6" creationId="{DFA8F412-3203-49A6-A270-88C349EA86F0}"/>
          </ac:picMkLst>
        </pc:picChg>
      </pc:sldChg>
      <pc:sldChg chg="modSp">
        <pc:chgData name="Henk Verelst" userId="9229dd2c8e7cd7fb" providerId="LiveId" clId="{EA0B9F16-FBDD-44DD-9F18-A74CC62C674A}" dt="2020-09-19T19:54:03.960" v="41" actId="14100"/>
        <pc:sldMkLst>
          <pc:docMk/>
          <pc:sldMk cId="1297354221" sldId="327"/>
        </pc:sldMkLst>
        <pc:spChg chg="mod">
          <ac:chgData name="Henk Verelst" userId="9229dd2c8e7cd7fb" providerId="LiveId" clId="{EA0B9F16-FBDD-44DD-9F18-A74CC62C674A}" dt="2020-09-19T19:54:03.960" v="41" actId="14100"/>
          <ac:spMkLst>
            <pc:docMk/>
            <pc:sldMk cId="1297354221" sldId="327"/>
            <ac:spMk id="7" creationId="{F7668403-9EA1-47D6-AC7C-CA43E1077CB7}"/>
          </ac:spMkLst>
        </pc:spChg>
        <pc:picChg chg="mod">
          <ac:chgData name="Henk Verelst" userId="9229dd2c8e7cd7fb" providerId="LiveId" clId="{EA0B9F16-FBDD-44DD-9F18-A74CC62C674A}" dt="2020-09-19T19:52:58.812" v="39" actId="1076"/>
          <ac:picMkLst>
            <pc:docMk/>
            <pc:sldMk cId="1297354221" sldId="327"/>
            <ac:picMk id="6" creationId="{EA5DB4E3-1B6C-4B17-B0DE-4ACC61E21558}"/>
          </ac:picMkLst>
        </pc:picChg>
      </pc:sldChg>
      <pc:sldChg chg="addSp delSp modSp">
        <pc:chgData name="Henk Verelst" userId="9229dd2c8e7cd7fb" providerId="LiveId" clId="{EA0B9F16-FBDD-44DD-9F18-A74CC62C674A}" dt="2020-09-19T19:54:56.025" v="47" actId="14100"/>
        <pc:sldMkLst>
          <pc:docMk/>
          <pc:sldMk cId="1368433869" sldId="328"/>
        </pc:sldMkLst>
        <pc:spChg chg="add mod">
          <ac:chgData name="Henk Verelst" userId="9229dd2c8e7cd7fb" providerId="LiveId" clId="{EA0B9F16-FBDD-44DD-9F18-A74CC62C674A}" dt="2020-09-19T19:54:38.426" v="43" actId="478"/>
          <ac:spMkLst>
            <pc:docMk/>
            <pc:sldMk cId="1368433869" sldId="328"/>
            <ac:spMk id="3" creationId="{25BCE31B-FA83-4D44-A866-882DB6A55C7B}"/>
          </ac:spMkLst>
        </pc:spChg>
        <pc:spChg chg="mod">
          <ac:chgData name="Henk Verelst" userId="9229dd2c8e7cd7fb" providerId="LiveId" clId="{EA0B9F16-FBDD-44DD-9F18-A74CC62C674A}" dt="2020-09-19T19:54:56.025" v="47" actId="14100"/>
          <ac:spMkLst>
            <pc:docMk/>
            <pc:sldMk cId="1368433869" sldId="328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4:48.288" v="46" actId="1076"/>
          <ac:picMkLst>
            <pc:docMk/>
            <pc:sldMk cId="1368433869" sldId="328"/>
            <ac:picMk id="6" creationId="{A2F64770-5897-417C-87AD-15CFD5DC02E9}"/>
          </ac:picMkLst>
        </pc:picChg>
        <pc:picChg chg="del">
          <ac:chgData name="Henk Verelst" userId="9229dd2c8e7cd7fb" providerId="LiveId" clId="{EA0B9F16-FBDD-44DD-9F18-A74CC62C674A}" dt="2020-09-19T19:54:38.426" v="43" actId="478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">
        <pc:chgData name="Henk Verelst" userId="9229dd2c8e7cd7fb" providerId="LiveId" clId="{EA0B9F16-FBDD-44DD-9F18-A74CC62C674A}" dt="2020-09-19T20:01:12.372" v="69" actId="1076"/>
        <pc:sldMkLst>
          <pc:docMk/>
          <pc:sldMk cId="2020606273" sldId="329"/>
        </pc:sldMkLst>
        <pc:picChg chg="add mod">
          <ac:chgData name="Henk Verelst" userId="9229dd2c8e7cd7fb" providerId="LiveId" clId="{EA0B9F16-FBDD-44DD-9F18-A74CC62C674A}" dt="2020-09-19T20:01:12.372" v="69" actId="1076"/>
          <ac:picMkLst>
            <pc:docMk/>
            <pc:sldMk cId="2020606273" sldId="329"/>
            <ac:picMk id="2" creationId="{43A18E7F-5821-4872-9D7B-F865464DBE26}"/>
          </ac:picMkLst>
        </pc:picChg>
        <pc:picChg chg="del">
          <ac:chgData name="Henk Verelst" userId="9229dd2c8e7cd7fb" providerId="LiveId" clId="{EA0B9F16-FBDD-44DD-9F18-A74CC62C674A}" dt="2020-09-19T20:00:47.640" v="65" actId="478"/>
          <ac:picMkLst>
            <pc:docMk/>
            <pc:sldMk cId="2020606273" sldId="329"/>
            <ac:picMk id="8" creationId="{1E70F800-C5A2-4EA9-9918-5E858440760C}"/>
          </ac:picMkLst>
        </pc:picChg>
      </pc:sldChg>
      <pc:sldChg chg="addSp modSp del">
        <pc:chgData name="Henk Verelst" userId="9229dd2c8e7cd7fb" providerId="LiveId" clId="{EA0B9F16-FBDD-44DD-9F18-A74CC62C674A}" dt="2020-09-19T20:05:41.124" v="78" actId="47"/>
        <pc:sldMkLst>
          <pc:docMk/>
          <pc:sldMk cId="259802241" sldId="332"/>
        </pc:sldMkLst>
        <pc:picChg chg="add mod">
          <ac:chgData name="Henk Verelst" userId="9229dd2c8e7cd7fb" providerId="LiveId" clId="{EA0B9F16-FBDD-44DD-9F18-A74CC62C674A}" dt="2020-09-19T20:02:50.745" v="77" actId="1076"/>
          <ac:picMkLst>
            <pc:docMk/>
            <pc:sldMk cId="259802241" sldId="332"/>
            <ac:picMk id="4" creationId="{4F14B3AD-877D-4C0B-9EDF-E835F116E373}"/>
          </ac:picMkLst>
        </pc:picChg>
        <pc:picChg chg="mod">
          <ac:chgData name="Henk Verelst" userId="9229dd2c8e7cd7fb" providerId="LiveId" clId="{EA0B9F16-FBDD-44DD-9F18-A74CC62C674A}" dt="2020-09-19T20:02:46.438" v="76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addSp delSp modSp">
        <pc:chgData name="Henk Verelst" userId="9229dd2c8e7cd7fb" providerId="LiveId" clId="{EA0B9F16-FBDD-44DD-9F18-A74CC62C674A}" dt="2020-09-19T19:50:55.286" v="13" actId="1076"/>
        <pc:sldMkLst>
          <pc:docMk/>
          <pc:sldMk cId="3092274444" sldId="340"/>
        </pc:sldMkLst>
        <pc:spChg chg="add mod">
          <ac:chgData name="Henk Verelst" userId="9229dd2c8e7cd7fb" providerId="LiveId" clId="{EA0B9F16-FBDD-44DD-9F18-A74CC62C674A}" dt="2020-09-19T19:49:45.464" v="6" actId="478"/>
          <ac:spMkLst>
            <pc:docMk/>
            <pc:sldMk cId="3092274444" sldId="340"/>
            <ac:spMk id="3" creationId="{D9EE519E-5243-4382-9453-0F7996BB9D70}"/>
          </ac:spMkLst>
        </pc:spChg>
        <pc:picChg chg="del">
          <ac:chgData name="Henk Verelst" userId="9229dd2c8e7cd7fb" providerId="LiveId" clId="{EA0B9F16-FBDD-44DD-9F18-A74CC62C674A}" dt="2020-09-19T19:49:45.464" v="6" actId="478"/>
          <ac:picMkLst>
            <pc:docMk/>
            <pc:sldMk cId="3092274444" sldId="340"/>
            <ac:picMk id="6" creationId="{AE0CF9EF-CB23-4B6E-8464-8F4D37616412}"/>
          </ac:picMkLst>
        </pc:picChg>
        <pc:picChg chg="add mod">
          <ac:chgData name="Henk Verelst" userId="9229dd2c8e7cd7fb" providerId="LiveId" clId="{EA0B9F16-FBDD-44DD-9F18-A74CC62C674A}" dt="2020-09-19T19:50:55.286" v="13" actId="1076"/>
          <ac:picMkLst>
            <pc:docMk/>
            <pc:sldMk cId="3092274444" sldId="340"/>
            <ac:picMk id="7" creationId="{8CEDBAFE-FE65-412E-A82C-CCBF4AB351D1}"/>
          </ac:picMkLst>
        </pc:picChg>
      </pc:sldChg>
      <pc:sldChg chg="addSp delSp modSp">
        <pc:chgData name="Henk Verelst" userId="9229dd2c8e7cd7fb" providerId="LiveId" clId="{EA0B9F16-FBDD-44DD-9F18-A74CC62C674A}" dt="2020-09-19T19:51:48.642" v="24" actId="14100"/>
        <pc:sldMkLst>
          <pc:docMk/>
          <pc:sldMk cId="1779106794" sldId="342"/>
        </pc:sldMkLst>
        <pc:spChg chg="add mod">
          <ac:chgData name="Henk Verelst" userId="9229dd2c8e7cd7fb" providerId="LiveId" clId="{EA0B9F16-FBDD-44DD-9F18-A74CC62C674A}" dt="2020-09-19T19:51:04.450" v="14" actId="478"/>
          <ac:spMkLst>
            <pc:docMk/>
            <pc:sldMk cId="1779106794" sldId="342"/>
            <ac:spMk id="3" creationId="{56E18F9A-3FB7-4E1D-BCA8-25D2B7122B70}"/>
          </ac:spMkLst>
        </pc:spChg>
        <pc:spChg chg="mod">
          <ac:chgData name="Henk Verelst" userId="9229dd2c8e7cd7fb" providerId="LiveId" clId="{EA0B9F16-FBDD-44DD-9F18-A74CC62C674A}" dt="2020-09-19T19:51:48.642" v="24" actId="14100"/>
          <ac:spMkLst>
            <pc:docMk/>
            <pc:sldMk cId="1779106794" sldId="342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1:35.275" v="23" actId="1076"/>
          <ac:picMkLst>
            <pc:docMk/>
            <pc:sldMk cId="1779106794" sldId="342"/>
            <ac:picMk id="7" creationId="{B54C06B0-D2E6-4EB0-9676-4803BFE332E9}"/>
          </ac:picMkLst>
        </pc:picChg>
        <pc:picChg chg="del">
          <ac:chgData name="Henk Verelst" userId="9229dd2c8e7cd7fb" providerId="LiveId" clId="{EA0B9F16-FBDD-44DD-9F18-A74CC62C674A}" dt="2020-09-19T19:51:04.450" v="14" actId="478"/>
          <ac:picMkLst>
            <pc:docMk/>
            <pc:sldMk cId="1779106794" sldId="342"/>
            <ac:picMk id="8" creationId="{51742F17-C107-4CD0-A2FE-D5AF0B539BA5}"/>
          </ac:picMkLst>
        </pc:picChg>
      </pc:sldChg>
      <pc:sldChg chg="addSp modSp">
        <pc:chgData name="Henk Verelst" userId="9229dd2c8e7cd7fb" providerId="LiveId" clId="{EA0B9F16-FBDD-44DD-9F18-A74CC62C674A}" dt="2020-09-20T18:12:51.778" v="1667" actId="20577"/>
        <pc:sldMkLst>
          <pc:docMk/>
          <pc:sldMk cId="4107752654" sldId="347"/>
        </pc:sldMkLst>
        <pc:spChg chg="mod">
          <ac:chgData name="Henk Verelst" userId="9229dd2c8e7cd7fb" providerId="LiveId" clId="{EA0B9F16-FBDD-44DD-9F18-A74CC62C674A}" dt="2020-09-20T18:12:51.778" v="1667" actId="20577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20T18:12:46.333" v="1658"/>
          <ac:spMkLst>
            <pc:docMk/>
            <pc:sldMk cId="4107752654" sldId="347"/>
            <ac:spMk id="11" creationId="{A7508426-BCBA-4C94-AC6C-48B0440E005C}"/>
          </ac:spMkLst>
        </pc:spChg>
        <pc:spChg chg="add mod">
          <ac:chgData name="Henk Verelst" userId="9229dd2c8e7cd7fb" providerId="LiveId" clId="{EA0B9F16-FBDD-44DD-9F18-A74CC62C674A}" dt="2020-09-19T20:17:57.467" v="161" actId="1036"/>
          <ac:spMkLst>
            <pc:docMk/>
            <pc:sldMk cId="4107752654" sldId="347"/>
            <ac:spMk id="12" creationId="{3AE9099F-9964-4200-B945-749407F70202}"/>
          </ac:spMkLst>
        </pc:spChg>
      </pc:sldChg>
      <pc:sldChg chg="addSp delSp modSp add">
        <pc:chgData name="Henk Verelst" userId="9229dd2c8e7cd7fb" providerId="LiveId" clId="{EA0B9F16-FBDD-44DD-9F18-A74CC62C674A}" dt="2020-09-19T19:52:23.046" v="31" actId="1076"/>
        <pc:sldMkLst>
          <pc:docMk/>
          <pc:sldMk cId="3964272553" sldId="368"/>
        </pc:sldMkLst>
        <pc:picChg chg="add mod">
          <ac:chgData name="Henk Verelst" userId="9229dd2c8e7cd7fb" providerId="LiveId" clId="{EA0B9F16-FBDD-44DD-9F18-A74CC62C674A}" dt="2020-09-19T19:52:23.046" v="31" actId="1076"/>
          <ac:picMkLst>
            <pc:docMk/>
            <pc:sldMk cId="3964272553" sldId="368"/>
            <ac:picMk id="6" creationId="{4E040047-784F-4EDF-99C7-1317F77552E5}"/>
          </ac:picMkLst>
        </pc:picChg>
        <pc:picChg chg="del">
          <ac:chgData name="Henk Verelst" userId="9229dd2c8e7cd7fb" providerId="LiveId" clId="{EA0B9F16-FBDD-44DD-9F18-A74CC62C674A}" dt="2020-09-19T19:52:04.716" v="26" actId="478"/>
          <ac:picMkLst>
            <pc:docMk/>
            <pc:sldMk cId="3964272553" sldId="368"/>
            <ac:picMk id="7" creationId="{B54C06B0-D2E6-4EB0-9676-4803BFE332E9}"/>
          </ac:picMkLst>
        </pc:picChg>
      </pc:sldChg>
      <pc:sldChg chg="addSp delSp modSp add">
        <pc:chgData name="Henk Verelst" userId="9229dd2c8e7cd7fb" providerId="LiveId" clId="{EA0B9F16-FBDD-44DD-9F18-A74CC62C674A}" dt="2020-09-19T19:56:58.399" v="57" actId="1076"/>
        <pc:sldMkLst>
          <pc:docMk/>
          <pc:sldMk cId="3645231489" sldId="369"/>
        </pc:sldMkLst>
        <pc:spChg chg="add mod">
          <ac:chgData name="Henk Verelst" userId="9229dd2c8e7cd7fb" providerId="LiveId" clId="{EA0B9F16-FBDD-44DD-9F18-A74CC62C674A}" dt="2020-09-19T19:56:01.566" v="48" actId="478"/>
          <ac:spMkLst>
            <pc:docMk/>
            <pc:sldMk cId="3645231489" sldId="369"/>
            <ac:spMk id="3" creationId="{6A23A304-C4C9-4D9B-B886-6B00CDF14381}"/>
          </ac:spMkLst>
        </pc:spChg>
        <pc:spChg chg="mod">
          <ac:chgData name="Henk Verelst" userId="9229dd2c8e7cd7fb" providerId="LiveId" clId="{EA0B9F16-FBDD-44DD-9F18-A74CC62C674A}" dt="2020-09-19T19:56:21.419" v="52" actId="14100"/>
          <ac:spMkLst>
            <pc:docMk/>
            <pc:sldMk cId="3645231489" sldId="369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6:58.399" v="57" actId="1076"/>
          <ac:picMkLst>
            <pc:docMk/>
            <pc:sldMk cId="3645231489" sldId="369"/>
            <ac:picMk id="6" creationId="{8293D486-D557-420E-BEA5-6BF78208F5C0}"/>
          </ac:picMkLst>
        </pc:picChg>
        <pc:picChg chg="del">
          <ac:chgData name="Henk Verelst" userId="9229dd2c8e7cd7fb" providerId="LiveId" clId="{EA0B9F16-FBDD-44DD-9F18-A74CC62C674A}" dt="2020-09-19T19:56:01.566" v="48" actId="478"/>
          <ac:picMkLst>
            <pc:docMk/>
            <pc:sldMk cId="3645231489" sldId="369"/>
            <ac:picMk id="14" creationId="{C68FDF73-1649-402C-8A16-0E2DB02C14C8}"/>
          </ac:picMkLst>
        </pc:picChg>
      </pc:sldChg>
      <pc:sldChg chg="modSp add">
        <pc:chgData name="Henk Verelst" userId="9229dd2c8e7cd7fb" providerId="LiveId" clId="{EA0B9F16-FBDD-44DD-9F18-A74CC62C674A}" dt="2020-09-19T20:38:34.886" v="191" actId="14861"/>
        <pc:sldMkLst>
          <pc:docMk/>
          <pc:sldMk cId="915689999" sldId="370"/>
        </pc:sldMkLst>
        <pc:spChg chg="mod">
          <ac:chgData name="Henk Verelst" userId="9229dd2c8e7cd7fb" providerId="LiveId" clId="{EA0B9F16-FBDD-44DD-9F18-A74CC62C674A}" dt="2020-09-19T20:38:30.635" v="190" actId="14861"/>
          <ac:spMkLst>
            <pc:docMk/>
            <pc:sldMk cId="915689999" sldId="370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19T20:38:34.886" v="191" actId="14861"/>
          <ac:spMkLst>
            <pc:docMk/>
            <pc:sldMk cId="915689999" sldId="370"/>
            <ac:spMk id="11" creationId="{A7508426-BCBA-4C94-AC6C-48B0440E005C}"/>
          </ac:spMkLst>
        </pc:spChg>
      </pc:sldChg>
      <pc:sldChg chg="add">
        <pc:chgData name="Henk Verelst" userId="9229dd2c8e7cd7fb" providerId="LiveId" clId="{EA0B9F16-FBDD-44DD-9F18-A74CC62C674A}" dt="2020-09-19T20:38:40.788" v="192"/>
        <pc:sldMkLst>
          <pc:docMk/>
          <pc:sldMk cId="3503887721" sldId="371"/>
        </pc:sldMkLst>
      </pc:sldChg>
      <pc:sldChg chg="addSp delSp modSp add modAnim">
        <pc:chgData name="Henk Verelst" userId="9229dd2c8e7cd7fb" providerId="LiveId" clId="{EA0B9F16-FBDD-44DD-9F18-A74CC62C674A}" dt="2020-09-19T20:58:04.536" v="476" actId="20577"/>
        <pc:sldMkLst>
          <pc:docMk/>
          <pc:sldMk cId="2956161143" sldId="372"/>
        </pc:sldMkLst>
        <pc:spChg chg="mod">
          <ac:chgData name="Henk Verelst" userId="9229dd2c8e7cd7fb" providerId="LiveId" clId="{EA0B9F16-FBDD-44DD-9F18-A74CC62C674A}" dt="2020-09-19T20:58:04.536" v="476" actId="20577"/>
          <ac:spMkLst>
            <pc:docMk/>
            <pc:sldMk cId="2956161143" sldId="37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0:56:52.658" v="315" actId="478"/>
          <ac:picMkLst>
            <pc:docMk/>
            <pc:sldMk cId="2956161143" sldId="372"/>
            <ac:picMk id="2" creationId="{B0CDD218-42FC-4EC7-A0FC-0D07C59ABC6E}"/>
          </ac:picMkLst>
        </pc:picChg>
        <pc:picChg chg="add mod">
          <ac:chgData name="Henk Verelst" userId="9229dd2c8e7cd7fb" providerId="LiveId" clId="{EA0B9F16-FBDD-44DD-9F18-A74CC62C674A}" dt="2020-09-19T20:57:07.047" v="317" actId="1076"/>
          <ac:picMkLst>
            <pc:docMk/>
            <pc:sldMk cId="2956161143" sldId="372"/>
            <ac:picMk id="6" creationId="{9F1337F4-A238-4A5A-B621-505CEF01DFE1}"/>
          </ac:picMkLst>
        </pc:picChg>
      </pc:sldChg>
      <pc:sldChg chg="addSp delSp modSp add">
        <pc:chgData name="Henk Verelst" userId="9229dd2c8e7cd7fb" providerId="LiveId" clId="{EA0B9F16-FBDD-44DD-9F18-A74CC62C674A}" dt="2020-09-19T20:59:50.824" v="546" actId="1076"/>
        <pc:sldMkLst>
          <pc:docMk/>
          <pc:sldMk cId="1958158590" sldId="373"/>
        </pc:sldMkLst>
        <pc:spChg chg="mod">
          <ac:chgData name="Henk Verelst" userId="9229dd2c8e7cd7fb" providerId="LiveId" clId="{EA0B9F16-FBDD-44DD-9F18-A74CC62C674A}" dt="2020-09-19T20:58:45.088" v="535" actId="20577"/>
          <ac:spMkLst>
            <pc:docMk/>
            <pc:sldMk cId="1958158590" sldId="373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58:51.250" v="537" actId="1076"/>
          <ac:picMkLst>
            <pc:docMk/>
            <pc:sldMk cId="1958158590" sldId="373"/>
            <ac:picMk id="2" creationId="{CADB2F73-38F3-41AE-8290-82FB308DB814}"/>
          </ac:picMkLst>
        </pc:picChg>
        <pc:picChg chg="del">
          <ac:chgData name="Henk Verelst" userId="9229dd2c8e7cd7fb" providerId="LiveId" clId="{EA0B9F16-FBDD-44DD-9F18-A74CC62C674A}" dt="2020-09-19T20:58:12.937" v="478" actId="478"/>
          <ac:picMkLst>
            <pc:docMk/>
            <pc:sldMk cId="1958158590" sldId="373"/>
            <ac:picMk id="6" creationId="{9F1337F4-A238-4A5A-B621-505CEF01DFE1}"/>
          </ac:picMkLst>
        </pc:picChg>
        <pc:picChg chg="add mod modCrop">
          <ac:chgData name="Henk Verelst" userId="9229dd2c8e7cd7fb" providerId="LiveId" clId="{EA0B9F16-FBDD-44DD-9F18-A74CC62C674A}" dt="2020-09-19T20:59:50.824" v="546" actId="1076"/>
          <ac:picMkLst>
            <pc:docMk/>
            <pc:sldMk cId="1958158590" sldId="373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09:49.502" v="1054" actId="20577"/>
        <pc:sldMkLst>
          <pc:docMk/>
          <pc:sldMk cId="138474011" sldId="374"/>
        </pc:sldMkLst>
        <pc:spChg chg="mod">
          <ac:chgData name="Henk Verelst" userId="9229dd2c8e7cd7fb" providerId="LiveId" clId="{EA0B9F16-FBDD-44DD-9F18-A74CC62C674A}" dt="2020-09-20T17:09:49.502" v="1054" actId="20577"/>
          <ac:spMkLst>
            <pc:docMk/>
            <pc:sldMk cId="138474011" sldId="37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01:11.627" v="548" actId="478"/>
          <ac:picMkLst>
            <pc:docMk/>
            <pc:sldMk cId="138474011" sldId="374"/>
            <ac:picMk id="2" creationId="{CADB2F73-38F3-41AE-8290-82FB308DB814}"/>
          </ac:picMkLst>
        </pc:picChg>
        <pc:picChg chg="add mod modCrop">
          <ac:chgData name="Henk Verelst" userId="9229dd2c8e7cd7fb" providerId="LiveId" clId="{EA0B9F16-FBDD-44DD-9F18-A74CC62C674A}" dt="2020-09-19T21:34:54.254" v="738" actId="1038"/>
          <ac:picMkLst>
            <pc:docMk/>
            <pc:sldMk cId="138474011" sldId="374"/>
            <ac:picMk id="6" creationId="{687817C3-508E-4A2D-8E79-30E8A5B29AA9}"/>
          </ac:picMkLst>
        </pc:picChg>
        <pc:picChg chg="del">
          <ac:chgData name="Henk Verelst" userId="9229dd2c8e7cd7fb" providerId="LiveId" clId="{EA0B9F16-FBDD-44DD-9F18-A74CC62C674A}" dt="2020-09-19T21:01:13.224" v="549" actId="478"/>
          <ac:picMkLst>
            <pc:docMk/>
            <pc:sldMk cId="138474011" sldId="374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10:26.588" v="1081" actId="14100"/>
        <pc:sldMkLst>
          <pc:docMk/>
          <pc:sldMk cId="526929951" sldId="375"/>
        </pc:sldMkLst>
        <pc:spChg chg="mod">
          <ac:chgData name="Henk Verelst" userId="9229dd2c8e7cd7fb" providerId="LiveId" clId="{EA0B9F16-FBDD-44DD-9F18-A74CC62C674A}" dt="2020-09-20T17:10:21.689" v="1079" actId="20577"/>
          <ac:spMkLst>
            <pc:docMk/>
            <pc:sldMk cId="526929951" sldId="375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0:26.588" v="1081" actId="14100"/>
          <ac:picMkLst>
            <pc:docMk/>
            <pc:sldMk cId="526929951" sldId="375"/>
            <ac:picMk id="2" creationId="{4CE7C065-05F5-467D-8A71-5CDC5E85E22A}"/>
          </ac:picMkLst>
        </pc:picChg>
        <pc:picChg chg="del">
          <ac:chgData name="Henk Verelst" userId="9229dd2c8e7cd7fb" providerId="LiveId" clId="{EA0B9F16-FBDD-44DD-9F18-A74CC62C674A}" dt="2020-09-19T21:38:25.308" v="771" actId="478"/>
          <ac:picMkLst>
            <pc:docMk/>
            <pc:sldMk cId="526929951" sldId="375"/>
            <ac:picMk id="6" creationId="{687817C3-508E-4A2D-8E79-30E8A5B29AA9}"/>
          </ac:picMkLst>
        </pc:picChg>
      </pc:sldChg>
      <pc:sldChg chg="addSp delSp modSp add modAnim">
        <pc:chgData name="Henk Verelst" userId="9229dd2c8e7cd7fb" providerId="LiveId" clId="{EA0B9F16-FBDD-44DD-9F18-A74CC62C674A}" dt="2020-09-20T17:13:13.835" v="1104" actId="14100"/>
        <pc:sldMkLst>
          <pc:docMk/>
          <pc:sldMk cId="2576742198" sldId="376"/>
        </pc:sldMkLst>
        <pc:spChg chg="mod">
          <ac:chgData name="Henk Verelst" userId="9229dd2c8e7cd7fb" providerId="LiveId" clId="{EA0B9F16-FBDD-44DD-9F18-A74CC62C674A}" dt="2020-09-20T17:13:08.269" v="1102" actId="20577"/>
          <ac:spMkLst>
            <pc:docMk/>
            <pc:sldMk cId="2576742198" sldId="376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39:09.673" v="776" actId="478"/>
          <ac:picMkLst>
            <pc:docMk/>
            <pc:sldMk cId="2576742198" sldId="376"/>
            <ac:picMk id="2" creationId="{4CE7C065-05F5-467D-8A71-5CDC5E85E22A}"/>
          </ac:picMkLst>
        </pc:picChg>
        <pc:picChg chg="add mod">
          <ac:chgData name="Henk Verelst" userId="9229dd2c8e7cd7fb" providerId="LiveId" clId="{EA0B9F16-FBDD-44DD-9F18-A74CC62C674A}" dt="2020-09-20T17:13:13.835" v="1104" actId="14100"/>
          <ac:picMkLst>
            <pc:docMk/>
            <pc:sldMk cId="2576742198" sldId="376"/>
            <ac:picMk id="6" creationId="{72E30DE9-5938-4A1B-8093-B4A21D528F91}"/>
          </ac:picMkLst>
        </pc:picChg>
      </pc:sldChg>
      <pc:sldChg chg="addSp delSp modSp add modAnim">
        <pc:chgData name="Henk Verelst" userId="9229dd2c8e7cd7fb" providerId="LiveId" clId="{EA0B9F16-FBDD-44DD-9F18-A74CC62C674A}" dt="2020-09-20T17:13:41.882" v="1110" actId="1076"/>
        <pc:sldMkLst>
          <pc:docMk/>
          <pc:sldMk cId="3633750569" sldId="377"/>
        </pc:sldMkLst>
        <pc:spChg chg="mod">
          <ac:chgData name="Henk Verelst" userId="9229dd2c8e7cd7fb" providerId="LiveId" clId="{EA0B9F16-FBDD-44DD-9F18-A74CC62C674A}" dt="2020-09-20T17:13:30.637" v="1105"/>
          <ac:spMkLst>
            <pc:docMk/>
            <pc:sldMk cId="3633750569" sldId="377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3:41.882" v="1110" actId="1076"/>
          <ac:picMkLst>
            <pc:docMk/>
            <pc:sldMk cId="3633750569" sldId="377"/>
            <ac:picMk id="2" creationId="{77FE423E-BB71-4969-8ED9-9DC30AFB6142}"/>
          </ac:picMkLst>
        </pc:picChg>
        <pc:picChg chg="del">
          <ac:chgData name="Henk Verelst" userId="9229dd2c8e7cd7fb" providerId="LiveId" clId="{EA0B9F16-FBDD-44DD-9F18-A74CC62C674A}" dt="2020-09-19T23:29:56.418" v="783" actId="478"/>
          <ac:picMkLst>
            <pc:docMk/>
            <pc:sldMk cId="3633750569" sldId="377"/>
            <ac:picMk id="6" creationId="{72E30DE9-5938-4A1B-8093-B4A21D528F91}"/>
          </ac:picMkLst>
        </pc:picChg>
        <pc:picChg chg="add mod modCrop">
          <ac:chgData name="Henk Verelst" userId="9229dd2c8e7cd7fb" providerId="LiveId" clId="{EA0B9F16-FBDD-44DD-9F18-A74CC62C674A}" dt="2020-09-20T17:13:35.953" v="1107" actId="14100"/>
          <ac:picMkLst>
            <pc:docMk/>
            <pc:sldMk cId="3633750569" sldId="377"/>
            <ac:picMk id="7" creationId="{1DDB00B6-0C5D-4A8C-BCC0-D75F6E3572D2}"/>
          </ac:picMkLst>
        </pc:picChg>
      </pc:sldChg>
      <pc:sldChg chg="new del">
        <pc:chgData name="Henk Verelst" userId="9229dd2c8e7cd7fb" providerId="LiveId" clId="{EA0B9F16-FBDD-44DD-9F18-A74CC62C674A}" dt="2020-09-20T16:50:35.557" v="836" actId="680"/>
        <pc:sldMkLst>
          <pc:docMk/>
          <pc:sldMk cId="3721199741" sldId="378"/>
        </pc:sldMkLst>
      </pc:sldChg>
      <pc:sldChg chg="addSp delSp modSp add modAnim">
        <pc:chgData name="Henk Verelst" userId="9229dd2c8e7cd7fb" providerId="LiveId" clId="{EA0B9F16-FBDD-44DD-9F18-A74CC62C674A}" dt="2020-09-20T17:13:53.414" v="1112" actId="14100"/>
        <pc:sldMkLst>
          <pc:docMk/>
          <pc:sldMk cId="4074370365" sldId="378"/>
        </pc:sldMkLst>
        <pc:spChg chg="mod">
          <ac:chgData name="Henk Verelst" userId="9229dd2c8e7cd7fb" providerId="LiveId" clId="{EA0B9F16-FBDD-44DD-9F18-A74CC62C674A}" dt="2020-09-20T17:02:08.362" v="952" actId="14"/>
          <ac:spMkLst>
            <pc:docMk/>
            <pc:sldMk cId="4074370365" sldId="378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2" creationId="{77FE423E-BB71-4969-8ED9-9DC30AFB6142}"/>
          </ac:picMkLst>
        </pc:picChg>
        <pc:picChg chg="add mod modCrop">
          <ac:chgData name="Henk Verelst" userId="9229dd2c8e7cd7fb" providerId="LiveId" clId="{EA0B9F16-FBDD-44DD-9F18-A74CC62C674A}" dt="2020-09-20T16:53:27.232" v="932" actId="1076"/>
          <ac:picMkLst>
            <pc:docMk/>
            <pc:sldMk cId="4074370365" sldId="378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7" creationId="{1DDB00B6-0C5D-4A8C-BCC0-D75F6E3572D2}"/>
          </ac:picMkLst>
        </pc:picChg>
        <pc:picChg chg="add mod">
          <ac:chgData name="Henk Verelst" userId="9229dd2c8e7cd7fb" providerId="LiveId" clId="{EA0B9F16-FBDD-44DD-9F18-A74CC62C674A}" dt="2020-09-20T17:13:53.414" v="1112" actId="14100"/>
          <ac:picMkLst>
            <pc:docMk/>
            <pc:sldMk cId="4074370365" sldId="378"/>
            <ac:picMk id="8" creationId="{79688CDA-5F14-4525-9F6E-CB53D06B4F94}"/>
          </ac:picMkLst>
        </pc:picChg>
        <pc:cxnChg chg="add mod">
          <ac:chgData name="Henk Verelst" userId="9229dd2c8e7cd7fb" providerId="LiveId" clId="{EA0B9F16-FBDD-44DD-9F18-A74CC62C674A}" dt="2020-09-20T17:13:53.414" v="1112" actId="14100"/>
          <ac:cxnSpMkLst>
            <pc:docMk/>
            <pc:sldMk cId="4074370365" sldId="378"/>
            <ac:cxnSpMk id="9" creationId="{D0DF620B-E63C-4DCD-B0D4-FDD12D97A645}"/>
          </ac:cxnSpMkLst>
        </pc:cxnChg>
      </pc:sldChg>
      <pc:sldChg chg="modSp new del">
        <pc:chgData name="Henk Verelst" userId="9229dd2c8e7cd7fb" providerId="LiveId" clId="{EA0B9F16-FBDD-44DD-9F18-A74CC62C674A}" dt="2020-09-20T17:02:18.612" v="954" actId="47"/>
        <pc:sldMkLst>
          <pc:docMk/>
          <pc:sldMk cId="974771942" sldId="379"/>
        </pc:sldMkLst>
        <pc:spChg chg="mod">
          <ac:chgData name="Henk Verelst" userId="9229dd2c8e7cd7fb" providerId="LiveId" clId="{EA0B9F16-FBDD-44DD-9F18-A74CC62C674A}" dt="2020-09-20T17:01:29.362" v="948" actId="20577"/>
          <ac:spMkLst>
            <pc:docMk/>
            <pc:sldMk cId="974771942" sldId="379"/>
            <ac:spMk id="2" creationId="{F22EDA6A-ADA5-4B23-B2DF-66232D64F900}"/>
          </ac:spMkLst>
        </pc:spChg>
      </pc:sldChg>
      <pc:sldChg chg="addSp delSp modSp add">
        <pc:chgData name="Henk Verelst" userId="9229dd2c8e7cd7fb" providerId="LiveId" clId="{EA0B9F16-FBDD-44DD-9F18-A74CC62C674A}" dt="2020-09-20T17:18:48.843" v="1133" actId="1076"/>
        <pc:sldMkLst>
          <pc:docMk/>
          <pc:sldMk cId="1151059240" sldId="380"/>
        </pc:sldMkLst>
        <pc:spChg chg="mod">
          <ac:chgData name="Henk Verelst" userId="9229dd2c8e7cd7fb" providerId="LiveId" clId="{EA0B9F16-FBDD-44DD-9F18-A74CC62C674A}" dt="2020-09-20T17:03:57.279" v="972" actId="20577"/>
          <ac:spMkLst>
            <pc:docMk/>
            <pc:sldMk cId="1151059240" sldId="380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7:03:50.972" v="961" actId="14100"/>
          <ac:picMkLst>
            <pc:docMk/>
            <pc:sldMk cId="1151059240" sldId="380"/>
            <ac:picMk id="2" creationId="{8ED8919A-468B-49AA-9C30-84C1E58E1065}"/>
          </ac:picMkLst>
        </pc:picChg>
        <pc:picChg chg="del">
          <ac:chgData name="Henk Verelst" userId="9229dd2c8e7cd7fb" providerId="LiveId" clId="{EA0B9F16-FBDD-44DD-9F18-A74CC62C674A}" dt="2020-09-20T17:02:21.163" v="955" actId="478"/>
          <ac:picMkLst>
            <pc:docMk/>
            <pc:sldMk cId="1151059240" sldId="380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7:02:22.628" v="956" actId="478"/>
          <ac:picMkLst>
            <pc:docMk/>
            <pc:sldMk cId="1151059240" sldId="380"/>
            <ac:picMk id="8" creationId="{79688CDA-5F14-4525-9F6E-CB53D06B4F94}"/>
          </ac:picMkLst>
        </pc:picChg>
        <pc:picChg chg="add mod">
          <ac:chgData name="Henk Verelst" userId="9229dd2c8e7cd7fb" providerId="LiveId" clId="{EA0B9F16-FBDD-44DD-9F18-A74CC62C674A}" dt="2020-09-20T17:18:48.843" v="1133" actId="1076"/>
          <ac:picMkLst>
            <pc:docMk/>
            <pc:sldMk cId="1151059240" sldId="380"/>
            <ac:picMk id="10" creationId="{7DF0A3CA-D6A9-4C81-8030-3C1CF9EDFBBF}"/>
          </ac:picMkLst>
        </pc:picChg>
        <pc:cxnChg chg="add mod">
          <ac:chgData name="Henk Verelst" userId="9229dd2c8e7cd7fb" providerId="LiveId" clId="{EA0B9F16-FBDD-44DD-9F18-A74CC62C674A}" dt="2020-09-20T17:04:40.561" v="976" actId="1582"/>
          <ac:cxnSpMkLst>
            <pc:docMk/>
            <pc:sldMk cId="1151059240" sldId="380"/>
            <ac:cxnSpMk id="9" creationId="{4EC8F1F9-0BD1-49F9-8BFA-62B7A4DEB56C}"/>
          </ac:cxnSpMkLst>
        </pc:cxnChg>
      </pc:sldChg>
      <pc:sldChg chg="addSp delSp modSp add modAnim">
        <pc:chgData name="Henk Verelst" userId="9229dd2c8e7cd7fb" providerId="LiveId" clId="{EA0B9F16-FBDD-44DD-9F18-A74CC62C674A}" dt="2020-09-20T17:30:35.887" v="1372" actId="1076"/>
        <pc:sldMkLst>
          <pc:docMk/>
          <pc:sldMk cId="992886383" sldId="381"/>
        </pc:sldMkLst>
        <pc:spChg chg="mod">
          <ac:chgData name="Henk Verelst" userId="9229dd2c8e7cd7fb" providerId="LiveId" clId="{EA0B9F16-FBDD-44DD-9F18-A74CC62C674A}" dt="2020-09-20T17:30:27.237" v="1371" actId="20577"/>
          <ac:spMkLst>
            <pc:docMk/>
            <pc:sldMk cId="992886383" sldId="38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7:05:11.061" v="981" actId="478"/>
          <ac:picMkLst>
            <pc:docMk/>
            <pc:sldMk cId="992886383" sldId="381"/>
            <ac:picMk id="2" creationId="{8ED8919A-468B-49AA-9C30-84C1E58E1065}"/>
          </ac:picMkLst>
        </pc:picChg>
        <pc:picChg chg="add del mod">
          <ac:chgData name="Henk Verelst" userId="9229dd2c8e7cd7fb" providerId="LiveId" clId="{EA0B9F16-FBDD-44DD-9F18-A74CC62C674A}" dt="2020-09-20T17:18:41.763" v="1130" actId="21"/>
          <ac:picMkLst>
            <pc:docMk/>
            <pc:sldMk cId="992886383" sldId="381"/>
            <ac:picMk id="6" creationId="{2B16ECBA-98A3-4F1B-B8C3-03BDF5BF04E9}"/>
          </ac:picMkLst>
        </pc:picChg>
        <pc:picChg chg="add mod modCrop">
          <ac:chgData name="Henk Verelst" userId="9229dd2c8e7cd7fb" providerId="LiveId" clId="{EA0B9F16-FBDD-44DD-9F18-A74CC62C674A}" dt="2020-09-20T17:30:35.887" v="1372" actId="1076"/>
          <ac:picMkLst>
            <pc:docMk/>
            <pc:sldMk cId="992886383" sldId="381"/>
            <ac:picMk id="7" creationId="{206BBD32-AA62-48D9-BDB5-DAD60CF74ADA}"/>
          </ac:picMkLst>
        </pc:picChg>
        <pc:picChg chg="add del mod">
          <ac:chgData name="Henk Verelst" userId="9229dd2c8e7cd7fb" providerId="LiveId" clId="{EA0B9F16-FBDD-44DD-9F18-A74CC62C674A}" dt="2020-09-20T17:28:00.394" v="1219" actId="478"/>
          <ac:picMkLst>
            <pc:docMk/>
            <pc:sldMk cId="992886383" sldId="381"/>
            <ac:picMk id="8" creationId="{014641BA-4D7F-4AB6-A797-C38523A7D338}"/>
          </ac:picMkLst>
        </pc:picChg>
        <pc:cxnChg chg="del">
          <ac:chgData name="Henk Verelst" userId="9229dd2c8e7cd7fb" providerId="LiveId" clId="{EA0B9F16-FBDD-44DD-9F18-A74CC62C674A}" dt="2020-09-20T17:05:13.982" v="982" actId="478"/>
          <ac:cxnSpMkLst>
            <pc:docMk/>
            <pc:sldMk cId="992886383" sldId="381"/>
            <ac:cxnSpMk id="9" creationId="{4EC8F1F9-0BD1-49F9-8BFA-62B7A4DEB56C}"/>
          </ac:cxnSpMkLst>
        </pc:cxnChg>
      </pc:sldChg>
      <pc:sldChg chg="addSp delSp modSp add">
        <pc:chgData name="Henk Verelst" userId="9229dd2c8e7cd7fb" providerId="LiveId" clId="{EA0B9F16-FBDD-44DD-9F18-A74CC62C674A}" dt="2020-09-20T17:22:31.309" v="1217" actId="20577"/>
        <pc:sldMkLst>
          <pc:docMk/>
          <pc:sldMk cId="1801095825" sldId="382"/>
        </pc:sldMkLst>
        <pc:spChg chg="mod">
          <ac:chgData name="Henk Verelst" userId="9229dd2c8e7cd7fb" providerId="LiveId" clId="{EA0B9F16-FBDD-44DD-9F18-A74CC62C674A}" dt="2020-09-20T17:22:31.309" v="1217" actId="20577"/>
          <ac:spMkLst>
            <pc:docMk/>
            <pc:sldMk cId="1801095825" sldId="382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22:23.429" v="1197" actId="1076"/>
          <ac:picMkLst>
            <pc:docMk/>
            <pc:sldMk cId="1801095825" sldId="382"/>
            <ac:picMk id="2" creationId="{2047BB41-332B-4115-B8E3-1F12D0BD00FA}"/>
          </ac:picMkLst>
        </pc:picChg>
        <pc:picChg chg="del">
          <ac:chgData name="Henk Verelst" userId="9229dd2c8e7cd7fb" providerId="LiveId" clId="{EA0B9F16-FBDD-44DD-9F18-A74CC62C674A}" dt="2020-09-20T17:21:41.386" v="1194" actId="478"/>
          <ac:picMkLst>
            <pc:docMk/>
            <pc:sldMk cId="1801095825" sldId="382"/>
            <ac:picMk id="7" creationId="{206BBD32-AA62-48D9-BDB5-DAD60CF74ADA}"/>
          </ac:picMkLst>
        </pc:picChg>
      </pc:sldChg>
      <pc:sldChg chg="add">
        <pc:chgData name="Henk Verelst" userId="9229dd2c8e7cd7fb" providerId="LiveId" clId="{EA0B9F16-FBDD-44DD-9F18-A74CC62C674A}" dt="2020-09-20T17:27:52.616" v="1218" actId="2890"/>
        <pc:sldMkLst>
          <pc:docMk/>
          <pc:sldMk cId="3313842423" sldId="383"/>
        </pc:sldMkLst>
      </pc:sldChg>
      <pc:sldChg chg="delSp modSp add modAnim">
        <pc:chgData name="Henk Verelst" userId="9229dd2c8e7cd7fb" providerId="LiveId" clId="{EA0B9F16-FBDD-44DD-9F18-A74CC62C674A}" dt="2020-09-20T18:12:03.809" v="1654" actId="20577"/>
        <pc:sldMkLst>
          <pc:docMk/>
          <pc:sldMk cId="3740385197" sldId="384"/>
        </pc:sldMkLst>
        <pc:spChg chg="mod">
          <ac:chgData name="Henk Verelst" userId="9229dd2c8e7cd7fb" providerId="LiveId" clId="{EA0B9F16-FBDD-44DD-9F18-A74CC62C674A}" dt="2020-09-20T18:12:03.809" v="1654" actId="20577"/>
          <ac:spMkLst>
            <pc:docMk/>
            <pc:sldMk cId="3740385197" sldId="38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10:53.597" v="1374" actId="478"/>
          <ac:picMkLst>
            <pc:docMk/>
            <pc:sldMk cId="3740385197" sldId="384"/>
            <ac:picMk id="2" creationId="{2047BB41-332B-4115-B8E3-1F12D0BD00FA}"/>
          </ac:picMkLst>
        </pc:picChg>
      </pc:sldChg>
      <pc:sldChg chg="add">
        <pc:chgData name="Henk Verelst" userId="9229dd2c8e7cd7fb" providerId="LiveId" clId="{EA0B9F16-FBDD-44DD-9F18-A74CC62C674A}" dt="2020-09-20T18:12:31.386" v="1655"/>
        <pc:sldMkLst>
          <pc:docMk/>
          <pc:sldMk cId="1892272132" sldId="385"/>
        </pc:sldMkLst>
      </pc:sldChg>
      <pc:sldChg chg="addSp modSp add modAnim">
        <pc:chgData name="Henk Verelst" userId="9229dd2c8e7cd7fb" providerId="LiveId" clId="{EA0B9F16-FBDD-44DD-9F18-A74CC62C674A}" dt="2020-09-20T18:40:59.514" v="1815" actId="1076"/>
        <pc:sldMkLst>
          <pc:docMk/>
          <pc:sldMk cId="3071809558" sldId="386"/>
        </pc:sldMkLst>
        <pc:spChg chg="mod">
          <ac:chgData name="Henk Verelst" userId="9229dd2c8e7cd7fb" providerId="LiveId" clId="{EA0B9F16-FBDD-44DD-9F18-A74CC62C674A}" dt="2020-09-20T18:14:36.981" v="1697" actId="20577"/>
          <ac:spMkLst>
            <pc:docMk/>
            <pc:sldMk cId="3071809558" sldId="386"/>
            <ac:spMk id="2" creationId="{00000000-0000-0000-0000-000000000000}"/>
          </ac:spMkLst>
        </pc:spChg>
        <pc:spChg chg="mod">
          <ac:chgData name="Henk Verelst" userId="9229dd2c8e7cd7fb" providerId="LiveId" clId="{EA0B9F16-FBDD-44DD-9F18-A74CC62C674A}" dt="2020-09-20T18:40:55.719" v="1814" actId="20577"/>
          <ac:spMkLst>
            <pc:docMk/>
            <pc:sldMk cId="3071809558" sldId="386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8:40:59.514" v="1815" actId="1076"/>
          <ac:picMkLst>
            <pc:docMk/>
            <pc:sldMk cId="3071809558" sldId="386"/>
            <ac:picMk id="5" creationId="{998420C6-BF38-4A7E-A1C6-5484EF8966C2}"/>
          </ac:picMkLst>
        </pc:picChg>
      </pc:sldChg>
      <pc:sldChg chg="new del">
        <pc:chgData name="Henk Verelst" userId="9229dd2c8e7cd7fb" providerId="LiveId" clId="{EA0B9F16-FBDD-44DD-9F18-A74CC62C674A}" dt="2020-09-20T18:13:59.465" v="1669" actId="47"/>
        <pc:sldMkLst>
          <pc:docMk/>
          <pc:sldMk cId="4276933734" sldId="386"/>
        </pc:sldMkLst>
      </pc:sldChg>
      <pc:sldChg chg="delSp modSp add modAnim">
        <pc:chgData name="Henk Verelst" userId="9229dd2c8e7cd7fb" providerId="LiveId" clId="{EA0B9F16-FBDD-44DD-9F18-A74CC62C674A}" dt="2020-09-20T18:48:41.141" v="2107" actId="20577"/>
        <pc:sldMkLst>
          <pc:docMk/>
          <pc:sldMk cId="3836486499" sldId="387"/>
        </pc:sldMkLst>
        <pc:spChg chg="mod">
          <ac:chgData name="Henk Verelst" userId="9229dd2c8e7cd7fb" providerId="LiveId" clId="{EA0B9F16-FBDD-44DD-9F18-A74CC62C674A}" dt="2020-09-20T18:48:41.141" v="2107" actId="20577"/>
          <ac:spMkLst>
            <pc:docMk/>
            <pc:sldMk cId="3836486499" sldId="387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43:51.532" v="1817" actId="478"/>
          <ac:picMkLst>
            <pc:docMk/>
            <pc:sldMk cId="3836486499" sldId="387"/>
            <ac:picMk id="5" creationId="{998420C6-BF38-4A7E-A1C6-5484EF8966C2}"/>
          </ac:picMkLst>
        </pc:picChg>
      </pc:sldChg>
      <pc:sldChg chg="addSp modSp add modAnim">
        <pc:chgData name="Henk Verelst" userId="9229dd2c8e7cd7fb" providerId="LiveId" clId="{EA0B9F16-FBDD-44DD-9F18-A74CC62C674A}" dt="2020-09-20T18:55:14.758" v="2360" actId="20577"/>
        <pc:sldMkLst>
          <pc:docMk/>
          <pc:sldMk cId="1064584244" sldId="388"/>
        </pc:sldMkLst>
        <pc:spChg chg="mod">
          <ac:chgData name="Henk Verelst" userId="9229dd2c8e7cd7fb" providerId="LiveId" clId="{EA0B9F16-FBDD-44DD-9F18-A74CC62C674A}" dt="2020-09-20T18:55:14.758" v="2360" actId="20577"/>
          <ac:spMkLst>
            <pc:docMk/>
            <pc:sldMk cId="1064584244" sldId="388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8:54:38.229" v="2309" actId="1076"/>
          <ac:picMkLst>
            <pc:docMk/>
            <pc:sldMk cId="1064584244" sldId="388"/>
            <ac:picMk id="5" creationId="{72814B3A-0EC8-4779-9014-EA86923DC245}"/>
          </ac:picMkLst>
        </pc:picChg>
      </pc:sldChg>
      <pc:sldChg chg="addSp delSp modSp add modAnim">
        <pc:chgData name="Henk Verelst" userId="9229dd2c8e7cd7fb" providerId="LiveId" clId="{EA0B9F16-FBDD-44DD-9F18-A74CC62C674A}" dt="2020-09-20T18:58:20.769" v="2560" actId="1076"/>
        <pc:sldMkLst>
          <pc:docMk/>
          <pc:sldMk cId="2649656309" sldId="389"/>
        </pc:sldMkLst>
        <pc:spChg chg="mod">
          <ac:chgData name="Henk Verelst" userId="9229dd2c8e7cd7fb" providerId="LiveId" clId="{EA0B9F16-FBDD-44DD-9F18-A74CC62C674A}" dt="2020-09-20T18:57:33.504" v="2549" actId="20577"/>
          <ac:spMkLst>
            <pc:docMk/>
            <pc:sldMk cId="2649656309" sldId="389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54:46.582" v="2311" actId="478"/>
          <ac:picMkLst>
            <pc:docMk/>
            <pc:sldMk cId="2649656309" sldId="389"/>
            <ac:picMk id="5" creationId="{72814B3A-0EC8-4779-9014-EA86923DC245}"/>
          </ac:picMkLst>
        </pc:picChg>
        <pc:picChg chg="add mod ord">
          <ac:chgData name="Henk Verelst" userId="9229dd2c8e7cd7fb" providerId="LiveId" clId="{EA0B9F16-FBDD-44DD-9F18-A74CC62C674A}" dt="2020-09-20T18:58:20.769" v="2560" actId="1076"/>
          <ac:picMkLst>
            <pc:docMk/>
            <pc:sldMk cId="2649656309" sldId="389"/>
            <ac:picMk id="6" creationId="{2DBDB01A-11A6-4531-A076-707D0C48B722}"/>
          </ac:picMkLst>
        </pc:picChg>
        <pc:picChg chg="add mod">
          <ac:chgData name="Henk Verelst" userId="9229dd2c8e7cd7fb" providerId="LiveId" clId="{EA0B9F16-FBDD-44DD-9F18-A74CC62C674A}" dt="2020-09-20T18:58:18.267" v="2559" actId="1076"/>
          <ac:picMkLst>
            <pc:docMk/>
            <pc:sldMk cId="2649656309" sldId="389"/>
            <ac:picMk id="7" creationId="{1DD16397-D218-4D2B-B774-72A5199E50B9}"/>
          </ac:picMkLst>
        </pc:picChg>
      </pc:sldChg>
      <pc:sldChg chg="addSp delSp modSp add modAnim">
        <pc:chgData name="Henk Verelst" userId="9229dd2c8e7cd7fb" providerId="LiveId" clId="{EA0B9F16-FBDD-44DD-9F18-A74CC62C674A}" dt="2020-09-20T19:02:29.959" v="2750" actId="1037"/>
        <pc:sldMkLst>
          <pc:docMk/>
          <pc:sldMk cId="3917348289" sldId="390"/>
        </pc:sldMkLst>
        <pc:spChg chg="mod">
          <ac:chgData name="Henk Verelst" userId="9229dd2c8e7cd7fb" providerId="LiveId" clId="{EA0B9F16-FBDD-44DD-9F18-A74CC62C674A}" dt="2020-09-20T19:00:13.385" v="2725" actId="20577"/>
          <ac:spMkLst>
            <pc:docMk/>
            <pc:sldMk cId="3917348289" sldId="390"/>
            <ac:spMk id="3" creationId="{00000000-0000-0000-0000-000000000000}"/>
          </ac:spMkLst>
        </pc:spChg>
        <pc:picChg chg="add mod ord">
          <ac:chgData name="Henk Verelst" userId="9229dd2c8e7cd7fb" providerId="LiveId" clId="{EA0B9F16-FBDD-44DD-9F18-A74CC62C674A}" dt="2020-09-20T19:02:29.959" v="2750" actId="1037"/>
          <ac:picMkLst>
            <pc:docMk/>
            <pc:sldMk cId="3917348289" sldId="390"/>
            <ac:picMk id="5" creationId="{BA95CAFD-7965-46B5-8F1B-5244C18F2974}"/>
          </ac:picMkLst>
        </pc:picChg>
        <pc:picChg chg="del">
          <ac:chgData name="Henk Verelst" userId="9229dd2c8e7cd7fb" providerId="LiveId" clId="{EA0B9F16-FBDD-44DD-9F18-A74CC62C674A}" dt="2020-09-20T18:58:46.394" v="2563" actId="478"/>
          <ac:picMkLst>
            <pc:docMk/>
            <pc:sldMk cId="3917348289" sldId="390"/>
            <ac:picMk id="6" creationId="{2DBDB01A-11A6-4531-A076-707D0C48B722}"/>
          </ac:picMkLst>
        </pc:picChg>
        <pc:picChg chg="del">
          <ac:chgData name="Henk Verelst" userId="9229dd2c8e7cd7fb" providerId="LiveId" clId="{EA0B9F16-FBDD-44DD-9F18-A74CC62C674A}" dt="2020-09-20T18:58:44.597" v="2562" actId="478"/>
          <ac:picMkLst>
            <pc:docMk/>
            <pc:sldMk cId="3917348289" sldId="390"/>
            <ac:picMk id="7" creationId="{1DD16397-D218-4D2B-B774-72A5199E50B9}"/>
          </ac:picMkLst>
        </pc:picChg>
        <pc:picChg chg="add mod">
          <ac:chgData name="Henk Verelst" userId="9229dd2c8e7cd7fb" providerId="LiveId" clId="{EA0B9F16-FBDD-44DD-9F18-A74CC62C674A}" dt="2020-09-20T19:02:24.375" v="2747" actId="1076"/>
          <ac:picMkLst>
            <pc:docMk/>
            <pc:sldMk cId="3917348289" sldId="390"/>
            <ac:picMk id="8" creationId="{E7ACDFC4-A748-4BFA-B82C-66AF8E92EE8C}"/>
          </ac:picMkLst>
        </pc:picChg>
      </pc:sldChg>
      <pc:sldChg chg="addSp delSp modSp add modAnim">
        <pc:chgData name="Henk Verelst" userId="9229dd2c8e7cd7fb" providerId="LiveId" clId="{EA0B9F16-FBDD-44DD-9F18-A74CC62C674A}" dt="2020-09-20T19:26:51.575" v="2892" actId="1076"/>
        <pc:sldMkLst>
          <pc:docMk/>
          <pc:sldMk cId="3748616672" sldId="391"/>
        </pc:sldMkLst>
        <pc:spChg chg="mod">
          <ac:chgData name="Henk Verelst" userId="9229dd2c8e7cd7fb" providerId="LiveId" clId="{EA0B9F16-FBDD-44DD-9F18-A74CC62C674A}" dt="2020-09-20T19:18:54.181" v="2871" actId="20577"/>
          <ac:spMkLst>
            <pc:docMk/>
            <pc:sldMk cId="3748616672" sldId="39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07:32.965" v="2752" actId="478"/>
          <ac:picMkLst>
            <pc:docMk/>
            <pc:sldMk cId="3748616672" sldId="391"/>
            <ac:picMk id="5" creationId="{BA95CAFD-7965-46B5-8F1B-5244C18F2974}"/>
          </ac:picMkLst>
        </pc:picChg>
        <pc:picChg chg="add del mod">
          <ac:chgData name="Henk Verelst" userId="9229dd2c8e7cd7fb" providerId="LiveId" clId="{EA0B9F16-FBDD-44DD-9F18-A74CC62C674A}" dt="2020-09-20T19:19:45.140" v="2875" actId="478"/>
          <ac:picMkLst>
            <pc:docMk/>
            <pc:sldMk cId="3748616672" sldId="391"/>
            <ac:picMk id="7" creationId="{91FC5859-9FF2-4BD0-9E7B-54C642165A5D}"/>
          </ac:picMkLst>
        </pc:picChg>
        <pc:picChg chg="del">
          <ac:chgData name="Henk Verelst" userId="9229dd2c8e7cd7fb" providerId="LiveId" clId="{EA0B9F16-FBDD-44DD-9F18-A74CC62C674A}" dt="2020-09-20T19:07:34.628" v="2753" actId="478"/>
          <ac:picMkLst>
            <pc:docMk/>
            <pc:sldMk cId="3748616672" sldId="391"/>
            <ac:picMk id="8" creationId="{E7ACDFC4-A748-4BFA-B82C-66AF8E92EE8C}"/>
          </ac:picMkLst>
        </pc:picChg>
        <pc:picChg chg="add del mod">
          <ac:chgData name="Henk Verelst" userId="9229dd2c8e7cd7fb" providerId="LiveId" clId="{EA0B9F16-FBDD-44DD-9F18-A74CC62C674A}" dt="2020-09-20T19:20:00.396" v="2879" actId="478"/>
          <ac:picMkLst>
            <pc:docMk/>
            <pc:sldMk cId="3748616672" sldId="391"/>
            <ac:picMk id="10" creationId="{48F9399E-A7A0-4D36-A45D-4CE15FFE5B6B}"/>
          </ac:picMkLst>
        </pc:picChg>
        <pc:picChg chg="add mod modCrop">
          <ac:chgData name="Henk Verelst" userId="9229dd2c8e7cd7fb" providerId="LiveId" clId="{EA0B9F16-FBDD-44DD-9F18-A74CC62C674A}" dt="2020-09-20T19:21:26.480" v="2886" actId="1076"/>
          <ac:picMkLst>
            <pc:docMk/>
            <pc:sldMk cId="3748616672" sldId="391"/>
            <ac:picMk id="11" creationId="{90FDD1A8-8D93-4CAF-8492-3F523346269C}"/>
          </ac:picMkLst>
        </pc:picChg>
        <pc:picChg chg="add mod">
          <ac:chgData name="Henk Verelst" userId="9229dd2c8e7cd7fb" providerId="LiveId" clId="{EA0B9F16-FBDD-44DD-9F18-A74CC62C674A}" dt="2020-09-20T19:26:51.575" v="2892" actId="1076"/>
          <ac:picMkLst>
            <pc:docMk/>
            <pc:sldMk cId="3748616672" sldId="391"/>
            <ac:picMk id="12" creationId="{07289979-7008-403D-B110-5705C264C809}"/>
          </ac:picMkLst>
        </pc:picChg>
        <pc:picChg chg="add mod">
          <ac:chgData name="Henk Verelst" userId="9229dd2c8e7cd7fb" providerId="LiveId" clId="{EA0B9F16-FBDD-44DD-9F18-A74CC62C674A}" dt="2020-09-20T19:26:48.590" v="2891" actId="1076"/>
          <ac:picMkLst>
            <pc:docMk/>
            <pc:sldMk cId="3748616672" sldId="391"/>
            <ac:picMk id="13" creationId="{35EF56AC-2F4B-44A0-A434-3E35190F3439}"/>
          </ac:picMkLst>
        </pc:picChg>
      </pc:sldChg>
      <pc:sldChg chg="addSp delSp modSp add ord modAnim">
        <pc:chgData name="Henk Verelst" userId="9229dd2c8e7cd7fb" providerId="LiveId" clId="{EA0B9F16-FBDD-44DD-9F18-A74CC62C674A}" dt="2020-09-20T19:35:13.476" v="3100" actId="20577"/>
        <pc:sldMkLst>
          <pc:docMk/>
          <pc:sldMk cId="1152516605" sldId="392"/>
        </pc:sldMkLst>
        <pc:spChg chg="mod">
          <ac:chgData name="Henk Verelst" userId="9229dd2c8e7cd7fb" providerId="LiveId" clId="{EA0B9F16-FBDD-44DD-9F18-A74CC62C674A}" dt="2020-09-20T19:35:13.476" v="3100" actId="20577"/>
          <ac:spMkLst>
            <pc:docMk/>
            <pc:sldMk cId="1152516605" sldId="39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2:27.793" v="2895" actId="478"/>
          <ac:picMkLst>
            <pc:docMk/>
            <pc:sldMk cId="1152516605" sldId="392"/>
            <ac:picMk id="5" creationId="{72814B3A-0EC8-4779-9014-EA86923DC245}"/>
          </ac:picMkLst>
        </pc:picChg>
        <pc:picChg chg="add mod modCrop">
          <ac:chgData name="Henk Verelst" userId="9229dd2c8e7cd7fb" providerId="LiveId" clId="{EA0B9F16-FBDD-44DD-9F18-A74CC62C674A}" dt="2020-09-20T19:34:21.828" v="3099" actId="1076"/>
          <ac:picMkLst>
            <pc:docMk/>
            <pc:sldMk cId="1152516605" sldId="392"/>
            <ac:picMk id="6" creationId="{AC092912-EAC9-411C-AA1E-3A661B4EAE19}"/>
          </ac:picMkLst>
        </pc:picChg>
      </pc:sldChg>
      <pc:sldChg chg="delSp modSp add modAnim">
        <pc:chgData name="Henk Verelst" userId="9229dd2c8e7cd7fb" providerId="LiveId" clId="{EA0B9F16-FBDD-44DD-9F18-A74CC62C674A}" dt="2020-09-20T19:35:37.111" v="3127" actId="478"/>
        <pc:sldMkLst>
          <pc:docMk/>
          <pc:sldMk cId="1622282292" sldId="393"/>
        </pc:sldMkLst>
        <pc:spChg chg="mod">
          <ac:chgData name="Henk Verelst" userId="9229dd2c8e7cd7fb" providerId="LiveId" clId="{EA0B9F16-FBDD-44DD-9F18-A74CC62C674A}" dt="2020-09-20T19:35:34.797" v="3126" actId="20577"/>
          <ac:spMkLst>
            <pc:docMk/>
            <pc:sldMk cId="1622282292" sldId="393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5:37.111" v="3127" actId="478"/>
          <ac:picMkLst>
            <pc:docMk/>
            <pc:sldMk cId="1622282292" sldId="393"/>
            <ac:picMk id="6" creationId="{AC092912-EAC9-411C-AA1E-3A661B4EAE19}"/>
          </ac:picMkLst>
        </pc:picChg>
      </pc:sldChg>
    </pc:docChg>
  </pc:docChgLst>
  <pc:docChgLst>
    <pc:chgData name="Wim Vanden Broeck" userId="2771b8d0-7cfd-4d3d-a932-16e6fe81194e" providerId="ADAL" clId="{AA9330FE-9200-4405-AA10-9B4C39EA15A2}"/>
    <pc:docChg chg="undo custSel addSld delSld modSld sldOrd">
      <pc:chgData name="Wim Vanden Broeck" userId="2771b8d0-7cfd-4d3d-a932-16e6fe81194e" providerId="ADAL" clId="{AA9330FE-9200-4405-AA10-9B4C39EA15A2}" dt="2022-04-07T19:57:04.816" v="1224" actId="20577"/>
      <pc:docMkLst>
        <pc:docMk/>
      </pc:docMkLst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0" sldId="260"/>
        </pc:sldMkLst>
      </pc:sldChg>
      <pc:sldChg chg="modSp mod">
        <pc:chgData name="Wim Vanden Broeck" userId="2771b8d0-7cfd-4d3d-a932-16e6fe81194e" providerId="ADAL" clId="{AA9330FE-9200-4405-AA10-9B4C39EA15A2}" dt="2022-04-07T19:11:01.130" v="27" actId="20577"/>
        <pc:sldMkLst>
          <pc:docMk/>
          <pc:sldMk cId="2448120613" sldId="566"/>
        </pc:sldMkLst>
        <pc:spChg chg="mod">
          <ac:chgData name="Wim Vanden Broeck" userId="2771b8d0-7cfd-4d3d-a932-16e6fe81194e" providerId="ADAL" clId="{AA9330FE-9200-4405-AA10-9B4C39EA15A2}" dt="2022-04-07T19:11:01.130" v="27" actId="20577"/>
          <ac:spMkLst>
            <pc:docMk/>
            <pc:sldMk cId="2448120613" sldId="566"/>
            <ac:spMk id="4" creationId="{0529FB85-61AD-4493-A402-E0B5274DFF22}"/>
          </ac:spMkLst>
        </pc:spChg>
      </pc:sldChg>
      <pc:sldChg chg="modSp mod modAnim">
        <pc:chgData name="Wim Vanden Broeck" userId="2771b8d0-7cfd-4d3d-a932-16e6fe81194e" providerId="ADAL" clId="{AA9330FE-9200-4405-AA10-9B4C39EA15A2}" dt="2022-04-07T19:31:11.768" v="1171" actId="20577"/>
        <pc:sldMkLst>
          <pc:docMk/>
          <pc:sldMk cId="760691819" sldId="567"/>
        </pc:sldMkLst>
        <pc:spChg chg="mod">
          <ac:chgData name="Wim Vanden Broeck" userId="2771b8d0-7cfd-4d3d-a932-16e6fe81194e" providerId="ADAL" clId="{AA9330FE-9200-4405-AA10-9B4C39EA15A2}" dt="2022-04-07T19:31:11.768" v="1171" actId="20577"/>
          <ac:spMkLst>
            <pc:docMk/>
            <pc:sldMk cId="760691819" sldId="567"/>
            <ac:spMk id="3" creationId="{00000000-0000-0000-0000-000000000000}"/>
          </ac:spMkLst>
        </pc:spChg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931129822" sldId="56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84717461" sldId="56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609992813" sldId="57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130330782" sldId="57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9829685" sldId="57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43408591" sldId="57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00899612" sldId="57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852255212" sldId="57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14918348" sldId="57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728070987" sldId="57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32380559" sldId="57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46706112" sldId="57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375830688" sldId="58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41893634" sldId="58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889933873" sldId="58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909124563" sldId="58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439510030" sldId="58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319224354" sldId="58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46255551" sldId="58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03497803" sldId="58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58754058" sldId="58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51795196" sldId="58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757507504" sldId="59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653159808" sldId="59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985153611" sldId="59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957280712" sldId="59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215651600" sldId="59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243443629" sldId="59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153838048" sldId="59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507540102" sldId="59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518226978" sldId="59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023663920" sldId="59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098503698" sldId="60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80002413" sldId="60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241338891" sldId="60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593732812" sldId="60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348579739" sldId="60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94644242" sldId="60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876439865" sldId="60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90199567" sldId="60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030890725" sldId="60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636395746" sldId="609"/>
        </pc:sldMkLst>
      </pc:sldChg>
      <pc:sldChg chg="addSp modSp add mod modAnim">
        <pc:chgData name="Wim Vanden Broeck" userId="2771b8d0-7cfd-4d3d-a932-16e6fe81194e" providerId="ADAL" clId="{AA9330FE-9200-4405-AA10-9B4C39EA15A2}" dt="2022-04-07T19:14:01.032" v="345" actId="1076"/>
        <pc:sldMkLst>
          <pc:docMk/>
          <pc:sldMk cId="2019015861" sldId="610"/>
        </pc:sldMkLst>
        <pc:spChg chg="mod">
          <ac:chgData name="Wim Vanden Broeck" userId="2771b8d0-7cfd-4d3d-a932-16e6fe81194e" providerId="ADAL" clId="{AA9330FE-9200-4405-AA10-9B4C39EA15A2}" dt="2022-04-07T19:13:37.857" v="342" actId="20577"/>
          <ac:spMkLst>
            <pc:docMk/>
            <pc:sldMk cId="2019015861" sldId="610"/>
            <ac:spMk id="3" creationId="{00000000-0000-0000-0000-000000000000}"/>
          </ac:spMkLst>
        </pc:spChg>
        <pc:picChg chg="add mod">
          <ac:chgData name="Wim Vanden Broeck" userId="2771b8d0-7cfd-4d3d-a932-16e6fe81194e" providerId="ADAL" clId="{AA9330FE-9200-4405-AA10-9B4C39EA15A2}" dt="2022-04-07T19:14:01.032" v="345" actId="1076"/>
          <ac:picMkLst>
            <pc:docMk/>
            <pc:sldMk cId="2019015861" sldId="610"/>
            <ac:picMk id="5" creationId="{9B09A93D-F66E-4641-8AF0-7FB7C6695BD4}"/>
          </ac:picMkLst>
        </pc:picChg>
      </pc:sldChg>
      <pc:sldChg chg="modSp add mod ord">
        <pc:chgData name="Wim Vanden Broeck" userId="2771b8d0-7cfd-4d3d-a932-16e6fe81194e" providerId="ADAL" clId="{AA9330FE-9200-4405-AA10-9B4C39EA15A2}" dt="2022-04-07T19:15:26.686" v="357" actId="1076"/>
        <pc:sldMkLst>
          <pc:docMk/>
          <pc:sldMk cId="2079327297" sldId="611"/>
        </pc:sldMkLst>
        <pc:spChg chg="mod">
          <ac:chgData name="Wim Vanden Broeck" userId="2771b8d0-7cfd-4d3d-a932-16e6fe81194e" providerId="ADAL" clId="{AA9330FE-9200-4405-AA10-9B4C39EA15A2}" dt="2022-04-07T19:15:22.804" v="356" actId="20577"/>
          <ac:spMkLst>
            <pc:docMk/>
            <pc:sldMk cId="2079327297" sldId="611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15:26.686" v="357" actId="1076"/>
          <ac:spMkLst>
            <pc:docMk/>
            <pc:sldMk cId="2079327297" sldId="611"/>
            <ac:spMk id="5" creationId="{ECE75C48-D347-4CEC-9FEB-B262E79D8B29}"/>
          </ac:spMkLst>
        </pc:spChg>
      </pc:sldChg>
      <pc:sldChg chg="new del">
        <pc:chgData name="Wim Vanden Broeck" userId="2771b8d0-7cfd-4d3d-a932-16e6fe81194e" providerId="ADAL" clId="{AA9330FE-9200-4405-AA10-9B4C39EA15A2}" dt="2022-04-07T19:15:16.612" v="348" actId="680"/>
        <pc:sldMkLst>
          <pc:docMk/>
          <pc:sldMk cId="3246974534" sldId="611"/>
        </pc:sldMkLst>
      </pc:sldChg>
      <pc:sldChg chg="modSp add mod ord modAnim">
        <pc:chgData name="Wim Vanden Broeck" userId="2771b8d0-7cfd-4d3d-a932-16e6fe81194e" providerId="ADAL" clId="{AA9330FE-9200-4405-AA10-9B4C39EA15A2}" dt="2022-04-07T19:52:07.533" v="1183" actId="6549"/>
        <pc:sldMkLst>
          <pc:docMk/>
          <pc:sldMk cId="4092543129" sldId="612"/>
        </pc:sldMkLst>
        <pc:spChg chg="mod">
          <ac:chgData name="Wim Vanden Broeck" userId="2771b8d0-7cfd-4d3d-a932-16e6fe81194e" providerId="ADAL" clId="{AA9330FE-9200-4405-AA10-9B4C39EA15A2}" dt="2022-04-07T19:52:07.533" v="1183" actId="6549"/>
          <ac:spMkLst>
            <pc:docMk/>
            <pc:sldMk cId="4092543129" sldId="612"/>
            <ac:spMk id="3" creationId="{00000000-0000-0000-0000-000000000000}"/>
          </ac:spMkLst>
        </pc:spChg>
        <pc:spChg chg="mod">
          <ac:chgData name="Wim Vanden Broeck" userId="2771b8d0-7cfd-4d3d-a932-16e6fe81194e" providerId="ADAL" clId="{AA9330FE-9200-4405-AA10-9B4C39EA15A2}" dt="2022-04-07T19:15:35.138" v="365" actId="20577"/>
          <ac:spMkLst>
            <pc:docMk/>
            <pc:sldMk cId="4092543129" sldId="612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2:41.533" v="618" actId="6549"/>
        <pc:sldMkLst>
          <pc:docMk/>
          <pc:sldMk cId="4229307225" sldId="613"/>
        </pc:sldMkLst>
        <pc:spChg chg="mod">
          <ac:chgData name="Wim Vanden Broeck" userId="2771b8d0-7cfd-4d3d-a932-16e6fe81194e" providerId="ADAL" clId="{AA9330FE-9200-4405-AA10-9B4C39EA15A2}" dt="2022-04-07T19:22:41.533" v="618" actId="6549"/>
          <ac:spMkLst>
            <pc:docMk/>
            <pc:sldMk cId="4229307225" sldId="613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2:10.238" v="597" actId="20577"/>
        <pc:sldMkLst>
          <pc:docMk/>
          <pc:sldMk cId="890788127" sldId="614"/>
        </pc:sldMkLst>
        <pc:spChg chg="mod">
          <ac:chgData name="Wim Vanden Broeck" userId="2771b8d0-7cfd-4d3d-a932-16e6fe81194e" providerId="ADAL" clId="{AA9330FE-9200-4405-AA10-9B4C39EA15A2}" dt="2022-04-07T19:22:10.238" v="597" actId="20577"/>
          <ac:spMkLst>
            <pc:docMk/>
            <pc:sldMk cId="890788127" sldId="614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22:07.630" v="593" actId="1076"/>
          <ac:spMkLst>
            <pc:docMk/>
            <pc:sldMk cId="890788127" sldId="614"/>
            <ac:spMk id="5" creationId="{ECE75C48-D347-4CEC-9FEB-B262E79D8B29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3:47.220" v="718" actId="20577"/>
        <pc:sldMkLst>
          <pc:docMk/>
          <pc:sldMk cId="3967222113" sldId="615"/>
        </pc:sldMkLst>
        <pc:spChg chg="mod">
          <ac:chgData name="Wim Vanden Broeck" userId="2771b8d0-7cfd-4d3d-a932-16e6fe81194e" providerId="ADAL" clId="{AA9330FE-9200-4405-AA10-9B4C39EA15A2}" dt="2022-04-07T19:23:47.220" v="718" actId="20577"/>
          <ac:spMkLst>
            <pc:docMk/>
            <pc:sldMk cId="3967222113" sldId="615"/>
            <ac:spMk id="3" creationId="{00000000-0000-0000-0000-000000000000}"/>
          </ac:spMkLst>
        </pc:spChg>
        <pc:spChg chg="mod">
          <ac:chgData name="Wim Vanden Broeck" userId="2771b8d0-7cfd-4d3d-a932-16e6fe81194e" providerId="ADAL" clId="{AA9330FE-9200-4405-AA10-9B4C39EA15A2}" dt="2022-04-07T19:22:15.415" v="602" actId="20577"/>
          <ac:spMkLst>
            <pc:docMk/>
            <pc:sldMk cId="3967222113" sldId="615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56:49.524" v="1212" actId="12"/>
        <pc:sldMkLst>
          <pc:docMk/>
          <pc:sldMk cId="3750942352" sldId="616"/>
        </pc:sldMkLst>
        <pc:spChg chg="mod">
          <ac:chgData name="Wim Vanden Broeck" userId="2771b8d0-7cfd-4d3d-a932-16e6fe81194e" providerId="ADAL" clId="{AA9330FE-9200-4405-AA10-9B4C39EA15A2}" dt="2022-04-07T19:56:49.524" v="1212" actId="12"/>
          <ac:spMkLst>
            <pc:docMk/>
            <pc:sldMk cId="3750942352" sldId="616"/>
            <ac:spMk id="3" creationId="{00000000-0000-0000-0000-000000000000}"/>
          </ac:spMkLst>
        </pc:spChg>
      </pc:sldChg>
      <pc:sldChg chg="add">
        <pc:chgData name="Wim Vanden Broeck" userId="2771b8d0-7cfd-4d3d-a932-16e6fe81194e" providerId="ADAL" clId="{AA9330FE-9200-4405-AA10-9B4C39EA15A2}" dt="2022-04-07T19:27:23.444" v="959"/>
        <pc:sldMkLst>
          <pc:docMk/>
          <pc:sldMk cId="66576835" sldId="617"/>
        </pc:sldMkLst>
      </pc:sldChg>
      <pc:sldChg chg="modSp add mod">
        <pc:chgData name="Wim Vanden Broeck" userId="2771b8d0-7cfd-4d3d-a932-16e6fe81194e" providerId="ADAL" clId="{AA9330FE-9200-4405-AA10-9B4C39EA15A2}" dt="2022-04-07T19:57:04.816" v="1224" actId="20577"/>
        <pc:sldMkLst>
          <pc:docMk/>
          <pc:sldMk cId="287064124" sldId="618"/>
        </pc:sldMkLst>
        <pc:spChg chg="mod">
          <ac:chgData name="Wim Vanden Broeck" userId="2771b8d0-7cfd-4d3d-a932-16e6fe81194e" providerId="ADAL" clId="{AA9330FE-9200-4405-AA10-9B4C39EA15A2}" dt="2022-04-07T19:57:04.816" v="1224" actId="20577"/>
          <ac:spMkLst>
            <pc:docMk/>
            <pc:sldMk cId="287064124" sldId="618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57:02.632" v="1214" actId="1076"/>
          <ac:spMkLst>
            <pc:docMk/>
            <pc:sldMk cId="287064124" sldId="618"/>
            <ac:spMk id="5" creationId="{ECE75C48-D347-4CEC-9FEB-B262E79D8B29}"/>
          </ac:spMkLst>
        </pc:spChg>
      </pc:sldChg>
      <pc:sldMasterChg chg="delSldLayout">
        <pc:chgData name="Wim Vanden Broeck" userId="2771b8d0-7cfd-4d3d-a932-16e6fe81194e" providerId="ADAL" clId="{AA9330FE-9200-4405-AA10-9B4C39EA15A2}" dt="2022-04-07T19:15:08.946" v="346" actId="47"/>
        <pc:sldMasterMkLst>
          <pc:docMk/>
          <pc:sldMasterMk cId="1155333290" sldId="2147483727"/>
        </pc:sldMasterMkLst>
        <pc:sldLayoutChg chg="del">
          <pc:chgData name="Wim Vanden Broeck" userId="2771b8d0-7cfd-4d3d-a932-16e6fe81194e" providerId="ADAL" clId="{AA9330FE-9200-4405-AA10-9B4C39EA15A2}" dt="2022-04-07T19:15:08.946" v="346" actId="47"/>
          <pc:sldLayoutMkLst>
            <pc:docMk/>
            <pc:sldMasterMk cId="1155333290" sldId="2147483727"/>
            <pc:sldLayoutMk cId="1524159364" sldId="2147483732"/>
          </pc:sldLayoutMkLst>
        </pc:sldLayoutChg>
      </pc:sldMasterChg>
    </pc:docChg>
  </pc:docChgLst>
  <pc:docChgLst>
    <pc:chgData name="Wim Vanden Broeck" userId="2771b8d0-7cfd-4d3d-a932-16e6fe81194e" providerId="ADAL" clId="{56C67ACC-0702-40F0-86FC-A16AFA62C9E4}"/>
    <pc:docChg chg="undo redo custSel addSld delSld modSld sldOrd">
      <pc:chgData name="Wim Vanden Broeck" userId="2771b8d0-7cfd-4d3d-a932-16e6fe81194e" providerId="ADAL" clId="{56C67ACC-0702-40F0-86FC-A16AFA62C9E4}" dt="2022-05-02T17:59:28.703" v="1776" actId="20577"/>
      <pc:docMkLst>
        <pc:docMk/>
      </pc:docMkLst>
      <pc:sldChg chg="modSp mod">
        <pc:chgData name="Wim Vanden Broeck" userId="2771b8d0-7cfd-4d3d-a932-16e6fe81194e" providerId="ADAL" clId="{56C67ACC-0702-40F0-86FC-A16AFA62C9E4}" dt="2022-04-16T19:29:45.119" v="11" actId="20577"/>
        <pc:sldMkLst>
          <pc:docMk/>
          <pc:sldMk cId="569422827" sldId="565"/>
        </pc:sldMkLst>
        <pc:spChg chg="mod">
          <ac:chgData name="Wim Vanden Broeck" userId="2771b8d0-7cfd-4d3d-a932-16e6fe81194e" providerId="ADAL" clId="{56C67ACC-0702-40F0-86FC-A16AFA62C9E4}" dt="2022-04-16T19:29:45.119" v="11" actId="20577"/>
          <ac:spMkLst>
            <pc:docMk/>
            <pc:sldMk cId="569422827" sldId="565"/>
            <ac:spMk id="3" creationId="{41B8632C-2936-4DB0-88EB-407E2B49D601}"/>
          </ac:spMkLst>
        </pc:spChg>
      </pc:sldChg>
      <pc:sldChg chg="modSp mod">
        <pc:chgData name="Wim Vanden Broeck" userId="2771b8d0-7cfd-4d3d-a932-16e6fe81194e" providerId="ADAL" clId="{56C67ACC-0702-40F0-86FC-A16AFA62C9E4}" dt="2022-05-02T17:17:35.952" v="1360" actId="20577"/>
        <pc:sldMkLst>
          <pc:docMk/>
          <pc:sldMk cId="2448120613" sldId="566"/>
        </pc:sldMkLst>
        <pc:spChg chg="mod">
          <ac:chgData name="Wim Vanden Broeck" userId="2771b8d0-7cfd-4d3d-a932-16e6fe81194e" providerId="ADAL" clId="{56C67ACC-0702-40F0-86FC-A16AFA62C9E4}" dt="2022-05-02T17:17:35.952" v="1360" actId="20577"/>
          <ac:spMkLst>
            <pc:docMk/>
            <pc:sldMk cId="2448120613" sldId="566"/>
            <ac:spMk id="4" creationId="{0529FB85-61AD-4493-A402-E0B5274DFF22}"/>
          </ac:spMkLst>
        </pc:spChg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760691819" sldId="567"/>
        </pc:sldMkLst>
      </pc:sldChg>
      <pc:sldChg chg="new del">
        <pc:chgData name="Wim Vanden Broeck" userId="2771b8d0-7cfd-4d3d-a932-16e6fe81194e" providerId="ADAL" clId="{56C67ACC-0702-40F0-86FC-A16AFA62C9E4}" dt="2022-04-16T19:30:05.710" v="15" actId="680"/>
        <pc:sldMkLst>
          <pc:docMk/>
          <pc:sldMk cId="2670556570" sldId="567"/>
        </pc:sldMkLst>
      </pc:sldChg>
      <pc:sldChg chg="modSp new mod">
        <pc:chgData name="Wim Vanden Broeck" userId="2771b8d0-7cfd-4d3d-a932-16e6fe81194e" providerId="ADAL" clId="{56C67ACC-0702-40F0-86FC-A16AFA62C9E4}" dt="2022-04-16T19:35:54.053" v="314" actId="20577"/>
        <pc:sldMkLst>
          <pc:docMk/>
          <pc:sldMk cId="2742740621" sldId="567"/>
        </pc:sldMkLst>
        <pc:spChg chg="mod">
          <ac:chgData name="Wim Vanden Broeck" userId="2771b8d0-7cfd-4d3d-a932-16e6fe81194e" providerId="ADAL" clId="{56C67ACC-0702-40F0-86FC-A16AFA62C9E4}" dt="2022-04-16T19:30:15.393" v="25" actId="20577"/>
          <ac:spMkLst>
            <pc:docMk/>
            <pc:sldMk cId="2742740621" sldId="567"/>
            <ac:spMk id="2" creationId="{30699341-0C51-4031-9078-B8DF9145FE26}"/>
          </ac:spMkLst>
        </pc:spChg>
        <pc:spChg chg="mod">
          <ac:chgData name="Wim Vanden Broeck" userId="2771b8d0-7cfd-4d3d-a932-16e6fe81194e" providerId="ADAL" clId="{56C67ACC-0702-40F0-86FC-A16AFA62C9E4}" dt="2022-04-16T19:35:54.053" v="314" actId="20577"/>
          <ac:spMkLst>
            <pc:docMk/>
            <pc:sldMk cId="2742740621" sldId="567"/>
            <ac:spMk id="3" creationId="{8A01F2DF-5FCD-4148-86FE-E6933F84C5FA}"/>
          </ac:spMkLst>
        </pc:spChg>
      </pc:sldChg>
      <pc:sldChg chg="modSp add mod">
        <pc:chgData name="Wim Vanden Broeck" userId="2771b8d0-7cfd-4d3d-a932-16e6fe81194e" providerId="ADAL" clId="{56C67ACC-0702-40F0-86FC-A16AFA62C9E4}" dt="2022-04-16T20:01:43.431" v="499" actId="20577"/>
        <pc:sldMkLst>
          <pc:docMk/>
          <pc:sldMk cId="3426048552" sldId="568"/>
        </pc:sldMkLst>
        <pc:spChg chg="mod">
          <ac:chgData name="Wim Vanden Broeck" userId="2771b8d0-7cfd-4d3d-a932-16e6fe81194e" providerId="ADAL" clId="{56C67ACC-0702-40F0-86FC-A16AFA62C9E4}" dt="2022-04-16T20:01:43.431" v="499" actId="20577"/>
          <ac:spMkLst>
            <pc:docMk/>
            <pc:sldMk cId="3426048552" sldId="568"/>
            <ac:spMk id="3" creationId="{8A01F2DF-5FCD-4148-86FE-E6933F84C5FA}"/>
          </ac:spMkLst>
        </pc:spChg>
      </pc:sldChg>
      <pc:sldChg chg="modSp add mod">
        <pc:chgData name="Wim Vanden Broeck" userId="2771b8d0-7cfd-4d3d-a932-16e6fe81194e" providerId="ADAL" clId="{56C67ACC-0702-40F0-86FC-A16AFA62C9E4}" dt="2022-05-02T17:17:23.081" v="1357" actId="20577"/>
        <pc:sldMkLst>
          <pc:docMk/>
          <pc:sldMk cId="3832364486" sldId="569"/>
        </pc:sldMkLst>
        <pc:spChg chg="mod">
          <ac:chgData name="Wim Vanden Broeck" userId="2771b8d0-7cfd-4d3d-a932-16e6fe81194e" providerId="ADAL" clId="{56C67ACC-0702-40F0-86FC-A16AFA62C9E4}" dt="2022-04-16T20:23:13.818" v="521" actId="20577"/>
          <ac:spMkLst>
            <pc:docMk/>
            <pc:sldMk cId="3832364486" sldId="569"/>
            <ac:spMk id="2" creationId="{89006977-1A58-44CA-A8BF-82C80980E30A}"/>
          </ac:spMkLst>
        </pc:spChg>
        <pc:spChg chg="mod">
          <ac:chgData name="Wim Vanden Broeck" userId="2771b8d0-7cfd-4d3d-a932-16e6fe81194e" providerId="ADAL" clId="{56C67ACC-0702-40F0-86FC-A16AFA62C9E4}" dt="2022-05-02T17:17:23.081" v="1357" actId="20577"/>
          <ac:spMkLst>
            <pc:docMk/>
            <pc:sldMk cId="3832364486" sldId="569"/>
            <ac:spMk id="4" creationId="{0529FB85-61AD-4493-A402-E0B5274DFF22}"/>
          </ac:spMkLst>
        </pc:spChg>
        <pc:spChg chg="mod">
          <ac:chgData name="Wim Vanden Broeck" userId="2771b8d0-7cfd-4d3d-a932-16e6fe81194e" providerId="ADAL" clId="{56C67ACC-0702-40F0-86FC-A16AFA62C9E4}" dt="2022-04-16T20:23:08.586" v="519" actId="1076"/>
          <ac:spMkLst>
            <pc:docMk/>
            <pc:sldMk cId="3832364486" sldId="569"/>
            <ac:spMk id="5" creationId="{ECE75C48-D347-4CEC-9FEB-B262E79D8B29}"/>
          </ac:spMkLst>
        </pc:spChg>
      </pc:sldChg>
      <pc:sldChg chg="addSp delSp modSp add mod">
        <pc:chgData name="Wim Vanden Broeck" userId="2771b8d0-7cfd-4d3d-a932-16e6fe81194e" providerId="ADAL" clId="{56C67ACC-0702-40F0-86FC-A16AFA62C9E4}" dt="2022-04-16T20:24:02.585" v="553" actId="1076"/>
        <pc:sldMkLst>
          <pc:docMk/>
          <pc:sldMk cId="3346624174" sldId="570"/>
        </pc:sldMkLst>
        <pc:spChg chg="mod">
          <ac:chgData name="Wim Vanden Broeck" userId="2771b8d0-7cfd-4d3d-a932-16e6fe81194e" providerId="ADAL" clId="{56C67ACC-0702-40F0-86FC-A16AFA62C9E4}" dt="2022-04-16T20:23:24.798" v="542" actId="20577"/>
          <ac:spMkLst>
            <pc:docMk/>
            <pc:sldMk cId="3346624174" sldId="570"/>
            <ac:spMk id="2" creationId="{30699341-0C51-4031-9078-B8DF9145FE26}"/>
          </ac:spMkLst>
        </pc:spChg>
        <pc:spChg chg="del mod">
          <ac:chgData name="Wim Vanden Broeck" userId="2771b8d0-7cfd-4d3d-a932-16e6fe81194e" providerId="ADAL" clId="{56C67ACC-0702-40F0-86FC-A16AFA62C9E4}" dt="2022-04-16T20:23:32.671" v="545"/>
          <ac:spMkLst>
            <pc:docMk/>
            <pc:sldMk cId="3346624174" sldId="570"/>
            <ac:spMk id="3" creationId="{8A01F2DF-5FCD-4148-86FE-E6933F84C5FA}"/>
          </ac:spMkLst>
        </pc:spChg>
        <pc:picChg chg="add mod">
          <ac:chgData name="Wim Vanden Broeck" userId="2771b8d0-7cfd-4d3d-a932-16e6fe81194e" providerId="ADAL" clId="{56C67ACC-0702-40F0-86FC-A16AFA62C9E4}" dt="2022-04-16T20:24:02.585" v="553" actId="1076"/>
          <ac:picMkLst>
            <pc:docMk/>
            <pc:sldMk cId="3346624174" sldId="570"/>
            <ac:picMk id="4" creationId="{A3838DA4-365C-4FF6-8566-C865112073CD}"/>
          </ac:picMkLst>
        </pc:picChg>
      </pc:sldChg>
      <pc:sldChg chg="addSp delSp modSp add mod">
        <pc:chgData name="Wim Vanden Broeck" userId="2771b8d0-7cfd-4d3d-a932-16e6fe81194e" providerId="ADAL" clId="{56C67ACC-0702-40F0-86FC-A16AFA62C9E4}" dt="2022-04-16T20:24:00.274" v="552" actId="1076"/>
        <pc:sldMkLst>
          <pc:docMk/>
          <pc:sldMk cId="535110221" sldId="571"/>
        </pc:sldMkLst>
        <pc:spChg chg="add del mod">
          <ac:chgData name="Wim Vanden Broeck" userId="2771b8d0-7cfd-4d3d-a932-16e6fe81194e" providerId="ADAL" clId="{56C67ACC-0702-40F0-86FC-A16AFA62C9E4}" dt="2022-04-16T20:23:52.654" v="551" actId="478"/>
          <ac:spMkLst>
            <pc:docMk/>
            <pc:sldMk cId="535110221" sldId="571"/>
            <ac:spMk id="5" creationId="{5F794994-9189-434F-8C74-AB760613E150}"/>
          </ac:spMkLst>
        </pc:spChg>
        <pc:picChg chg="del">
          <ac:chgData name="Wim Vanden Broeck" userId="2771b8d0-7cfd-4d3d-a932-16e6fe81194e" providerId="ADAL" clId="{56C67ACC-0702-40F0-86FC-A16AFA62C9E4}" dt="2022-04-16T20:23:46.369" v="548" actId="478"/>
          <ac:picMkLst>
            <pc:docMk/>
            <pc:sldMk cId="535110221" sldId="571"/>
            <ac:picMk id="4" creationId="{A3838DA4-365C-4FF6-8566-C865112073CD}"/>
          </ac:picMkLst>
        </pc:picChg>
        <pc:picChg chg="add mod">
          <ac:chgData name="Wim Vanden Broeck" userId="2771b8d0-7cfd-4d3d-a932-16e6fe81194e" providerId="ADAL" clId="{56C67ACC-0702-40F0-86FC-A16AFA62C9E4}" dt="2022-04-16T20:24:00.274" v="552" actId="1076"/>
          <ac:picMkLst>
            <pc:docMk/>
            <pc:sldMk cId="535110221" sldId="571"/>
            <ac:picMk id="6" creationId="{8262AB42-E2D4-4525-B1F0-13AEC155C6B0}"/>
          </ac:picMkLst>
        </pc:picChg>
      </pc:sldChg>
      <pc:sldChg chg="add del">
        <pc:chgData name="Wim Vanden Broeck" userId="2771b8d0-7cfd-4d3d-a932-16e6fe81194e" providerId="ADAL" clId="{56C67ACC-0702-40F0-86FC-A16AFA62C9E4}" dt="2022-04-16T20:23:20.963" v="524"/>
        <pc:sldMkLst>
          <pc:docMk/>
          <pc:sldMk cId="886899162" sldId="571"/>
        </pc:sldMkLst>
      </pc:sldChg>
      <pc:sldChg chg="addSp delSp modSp add mod ord">
        <pc:chgData name="Wim Vanden Broeck" userId="2771b8d0-7cfd-4d3d-a932-16e6fe81194e" providerId="ADAL" clId="{56C67ACC-0702-40F0-86FC-A16AFA62C9E4}" dt="2022-04-16T20:28:58.890" v="849" actId="20577"/>
        <pc:sldMkLst>
          <pc:docMk/>
          <pc:sldMk cId="1848913807" sldId="572"/>
        </pc:sldMkLst>
        <pc:spChg chg="add mod">
          <ac:chgData name="Wim Vanden Broeck" userId="2771b8d0-7cfd-4d3d-a932-16e6fe81194e" providerId="ADAL" clId="{56C67ACC-0702-40F0-86FC-A16AFA62C9E4}" dt="2022-04-16T20:28:58.890" v="849" actId="20577"/>
          <ac:spMkLst>
            <pc:docMk/>
            <pc:sldMk cId="1848913807" sldId="572"/>
            <ac:spMk id="5" creationId="{3989D755-89F5-4B7B-B1CF-4C7AB2CA3AFC}"/>
          </ac:spMkLst>
        </pc:spChg>
        <pc:picChg chg="del">
          <ac:chgData name="Wim Vanden Broeck" userId="2771b8d0-7cfd-4d3d-a932-16e6fe81194e" providerId="ADAL" clId="{56C67ACC-0702-40F0-86FC-A16AFA62C9E4}" dt="2022-04-16T20:24:13.055" v="557" actId="478"/>
          <ac:picMkLst>
            <pc:docMk/>
            <pc:sldMk cId="1848913807" sldId="572"/>
            <ac:picMk id="4" creationId="{A3838DA4-365C-4FF6-8566-C865112073CD}"/>
          </ac:picMkLst>
        </pc:picChg>
      </pc:sldChg>
      <pc:sldChg chg="addSp modSp add mod">
        <pc:chgData name="Wim Vanden Broeck" userId="2771b8d0-7cfd-4d3d-a932-16e6fe81194e" providerId="ADAL" clId="{56C67ACC-0702-40F0-86FC-A16AFA62C9E4}" dt="2022-04-16T20:40:05.974" v="958" actId="1076"/>
        <pc:sldMkLst>
          <pc:docMk/>
          <pc:sldMk cId="1587037259" sldId="573"/>
        </pc:sldMkLst>
        <pc:spChg chg="mod">
          <ac:chgData name="Wim Vanden Broeck" userId="2771b8d0-7cfd-4d3d-a932-16e6fe81194e" providerId="ADAL" clId="{56C67ACC-0702-40F0-86FC-A16AFA62C9E4}" dt="2022-04-16T20:40:01.026" v="956" actId="20577"/>
          <ac:spMkLst>
            <pc:docMk/>
            <pc:sldMk cId="1587037259" sldId="573"/>
            <ac:spMk id="5" creationId="{3989D755-89F5-4B7B-B1CF-4C7AB2CA3AFC}"/>
          </ac:spMkLst>
        </pc:spChg>
        <pc:picChg chg="add mod">
          <ac:chgData name="Wim Vanden Broeck" userId="2771b8d0-7cfd-4d3d-a932-16e6fe81194e" providerId="ADAL" clId="{56C67ACC-0702-40F0-86FC-A16AFA62C9E4}" dt="2022-04-16T20:40:05.974" v="958" actId="1076"/>
          <ac:picMkLst>
            <pc:docMk/>
            <pc:sldMk cId="1587037259" sldId="573"/>
            <ac:picMk id="4" creationId="{C08EAD67-1176-4619-80DD-58807EF3A173}"/>
          </ac:picMkLst>
        </pc:picChg>
      </pc:sldChg>
      <pc:sldChg chg="modSp add mod">
        <pc:chgData name="Wim Vanden Broeck" userId="2771b8d0-7cfd-4d3d-a932-16e6fe81194e" providerId="ADAL" clId="{56C67ACC-0702-40F0-86FC-A16AFA62C9E4}" dt="2022-04-16T21:33:42.162" v="1213" actId="20577"/>
        <pc:sldMkLst>
          <pc:docMk/>
          <pc:sldMk cId="1774879587" sldId="574"/>
        </pc:sldMkLst>
        <pc:spChg chg="mod">
          <ac:chgData name="Wim Vanden Broeck" userId="2771b8d0-7cfd-4d3d-a932-16e6fe81194e" providerId="ADAL" clId="{56C67ACC-0702-40F0-86FC-A16AFA62C9E4}" dt="2022-04-16T21:33:42.162" v="1213" actId="20577"/>
          <ac:spMkLst>
            <pc:docMk/>
            <pc:sldMk cId="1774879587" sldId="574"/>
            <ac:spMk id="5" creationId="{3989D755-89F5-4B7B-B1CF-4C7AB2CA3AFC}"/>
          </ac:spMkLst>
        </pc:spChg>
      </pc:sldChg>
      <pc:sldChg chg="add del">
        <pc:chgData name="Wim Vanden Broeck" userId="2771b8d0-7cfd-4d3d-a932-16e6fe81194e" providerId="ADAL" clId="{56C67ACC-0702-40F0-86FC-A16AFA62C9E4}" dt="2022-04-16T20:39:52.045" v="955"/>
        <pc:sldMkLst>
          <pc:docMk/>
          <pc:sldMk cId="2252939671" sldId="574"/>
        </pc:sldMkLst>
      </pc:sldChg>
      <pc:sldChg chg="addSp delSp modSp add mod">
        <pc:chgData name="Wim Vanden Broeck" userId="2771b8d0-7cfd-4d3d-a932-16e6fe81194e" providerId="ADAL" clId="{56C67ACC-0702-40F0-86FC-A16AFA62C9E4}" dt="2022-04-16T21:41:29.364" v="1217" actId="1076"/>
        <pc:sldMkLst>
          <pc:docMk/>
          <pc:sldMk cId="1651278403" sldId="575"/>
        </pc:sldMkLst>
        <pc:spChg chg="del mod">
          <ac:chgData name="Wim Vanden Broeck" userId="2771b8d0-7cfd-4d3d-a932-16e6fe81194e" providerId="ADAL" clId="{56C67ACC-0702-40F0-86FC-A16AFA62C9E4}" dt="2022-04-16T21:41:27.043" v="1216"/>
          <ac:spMkLst>
            <pc:docMk/>
            <pc:sldMk cId="1651278403" sldId="575"/>
            <ac:spMk id="5" creationId="{3989D755-89F5-4B7B-B1CF-4C7AB2CA3AFC}"/>
          </ac:spMkLst>
        </pc:spChg>
        <pc:picChg chg="add mod">
          <ac:chgData name="Wim Vanden Broeck" userId="2771b8d0-7cfd-4d3d-a932-16e6fe81194e" providerId="ADAL" clId="{56C67ACC-0702-40F0-86FC-A16AFA62C9E4}" dt="2022-04-16T21:41:29.364" v="1217" actId="1076"/>
          <ac:picMkLst>
            <pc:docMk/>
            <pc:sldMk cId="1651278403" sldId="575"/>
            <ac:picMk id="4" creationId="{B2CC4F27-FF8C-423B-9C86-61AE436CD61F}"/>
          </ac:picMkLst>
        </pc:picChg>
      </pc:sldChg>
      <pc:sldChg chg="modSp add mod">
        <pc:chgData name="Wim Vanden Broeck" userId="2771b8d0-7cfd-4d3d-a932-16e6fe81194e" providerId="ADAL" clId="{56C67ACC-0702-40F0-86FC-A16AFA62C9E4}" dt="2022-04-16T21:51:47.689" v="1343" actId="20577"/>
        <pc:sldMkLst>
          <pc:docMk/>
          <pc:sldMk cId="3233526126" sldId="576"/>
        </pc:sldMkLst>
        <pc:spChg chg="mod">
          <ac:chgData name="Wim Vanden Broeck" userId="2771b8d0-7cfd-4d3d-a932-16e6fe81194e" providerId="ADAL" clId="{56C67ACC-0702-40F0-86FC-A16AFA62C9E4}" dt="2022-04-16T21:51:47.689" v="1343" actId="20577"/>
          <ac:spMkLst>
            <pc:docMk/>
            <pc:sldMk cId="3233526126" sldId="576"/>
            <ac:spMk id="5" creationId="{3989D755-89F5-4B7B-B1CF-4C7AB2CA3AFC}"/>
          </ac:spMkLst>
        </pc:spChg>
      </pc:sldChg>
      <pc:sldChg chg="modSp mod">
        <pc:chgData name="Wim Vanden Broeck" userId="2771b8d0-7cfd-4d3d-a932-16e6fe81194e" providerId="ADAL" clId="{56C67ACC-0702-40F0-86FC-A16AFA62C9E4}" dt="2022-05-02T17:17:44.677" v="1361"/>
        <pc:sldMkLst>
          <pc:docMk/>
          <pc:sldMk cId="2840498501" sldId="579"/>
        </pc:sldMkLst>
        <pc:spChg chg="mod">
          <ac:chgData name="Wim Vanden Broeck" userId="2771b8d0-7cfd-4d3d-a932-16e6fe81194e" providerId="ADAL" clId="{56C67ACC-0702-40F0-86FC-A16AFA62C9E4}" dt="2022-05-02T17:17:44.677" v="1361"/>
          <ac:spMkLst>
            <pc:docMk/>
            <pc:sldMk cId="2840498501" sldId="579"/>
            <ac:spMk id="4" creationId="{0529FB85-61AD-4493-A402-E0B5274DFF22}"/>
          </ac:spMkLst>
        </pc:spChg>
      </pc:sldChg>
      <pc:sldChg chg="modSp mod">
        <pc:chgData name="Wim Vanden Broeck" userId="2771b8d0-7cfd-4d3d-a932-16e6fe81194e" providerId="ADAL" clId="{56C67ACC-0702-40F0-86FC-A16AFA62C9E4}" dt="2022-05-02T17:17:49.007" v="1362"/>
        <pc:sldMkLst>
          <pc:docMk/>
          <pc:sldMk cId="2816906118" sldId="583"/>
        </pc:sldMkLst>
        <pc:spChg chg="mod">
          <ac:chgData name="Wim Vanden Broeck" userId="2771b8d0-7cfd-4d3d-a932-16e6fe81194e" providerId="ADAL" clId="{56C67ACC-0702-40F0-86FC-A16AFA62C9E4}" dt="2022-05-02T17:17:49.007" v="1362"/>
          <ac:spMkLst>
            <pc:docMk/>
            <pc:sldMk cId="2816906118" sldId="583"/>
            <ac:spMk id="4" creationId="{0529FB85-61AD-4493-A402-E0B5274DFF22}"/>
          </ac:spMkLst>
        </pc:spChg>
      </pc:sldChg>
      <pc:sldChg chg="ord">
        <pc:chgData name="Wim Vanden Broeck" userId="2771b8d0-7cfd-4d3d-a932-16e6fe81194e" providerId="ADAL" clId="{56C67ACC-0702-40F0-86FC-A16AFA62C9E4}" dt="2022-05-02T17:18:10.876" v="1381"/>
        <pc:sldMkLst>
          <pc:docMk/>
          <pc:sldMk cId="195646011" sldId="584"/>
        </pc:sldMkLst>
      </pc:sldChg>
      <pc:sldChg chg="modSp add mod ord">
        <pc:chgData name="Wim Vanden Broeck" userId="2771b8d0-7cfd-4d3d-a932-16e6fe81194e" providerId="ADAL" clId="{56C67ACC-0702-40F0-86FC-A16AFA62C9E4}" dt="2022-05-02T17:18:04.616" v="1379" actId="20577"/>
        <pc:sldMkLst>
          <pc:docMk/>
          <pc:sldMk cId="257407855" sldId="585"/>
        </pc:sldMkLst>
        <pc:spChg chg="mod">
          <ac:chgData name="Wim Vanden Broeck" userId="2771b8d0-7cfd-4d3d-a932-16e6fe81194e" providerId="ADAL" clId="{56C67ACC-0702-40F0-86FC-A16AFA62C9E4}" dt="2022-05-02T17:18:04.616" v="1379" actId="20577"/>
          <ac:spMkLst>
            <pc:docMk/>
            <pc:sldMk cId="257407855" sldId="585"/>
            <ac:spMk id="2" creationId="{89006977-1A58-44CA-A8BF-82C80980E30A}"/>
          </ac:spMkLst>
        </pc:spChg>
        <pc:spChg chg="mod">
          <ac:chgData name="Wim Vanden Broeck" userId="2771b8d0-7cfd-4d3d-a932-16e6fe81194e" providerId="ADAL" clId="{56C67ACC-0702-40F0-86FC-A16AFA62C9E4}" dt="2022-05-02T17:18:00.326" v="1366" actId="1076"/>
          <ac:spMkLst>
            <pc:docMk/>
            <pc:sldMk cId="257407855" sldId="585"/>
            <ac:spMk id="5" creationId="{ECE75C48-D347-4CEC-9FEB-B262E79D8B29}"/>
          </ac:spMkLst>
        </pc:spChg>
      </pc:sldChg>
      <pc:sldChg chg="modSp add mod ord">
        <pc:chgData name="Wim Vanden Broeck" userId="2771b8d0-7cfd-4d3d-a932-16e6fe81194e" providerId="ADAL" clId="{56C67ACC-0702-40F0-86FC-A16AFA62C9E4}" dt="2022-05-02T17:58:44.426" v="1728" actId="21"/>
        <pc:sldMkLst>
          <pc:docMk/>
          <pc:sldMk cId="3784530545" sldId="586"/>
        </pc:sldMkLst>
        <pc:spChg chg="mod">
          <ac:chgData name="Wim Vanden Broeck" userId="2771b8d0-7cfd-4d3d-a932-16e6fe81194e" providerId="ADAL" clId="{56C67ACC-0702-40F0-86FC-A16AFA62C9E4}" dt="2022-05-02T17:18:16.539" v="1400" actId="20577"/>
          <ac:spMkLst>
            <pc:docMk/>
            <pc:sldMk cId="3784530545" sldId="586"/>
            <ac:spMk id="2" creationId="{C16B9F54-92A7-4E1D-BA73-327639BA194D}"/>
          </ac:spMkLst>
        </pc:spChg>
        <pc:spChg chg="mod">
          <ac:chgData name="Wim Vanden Broeck" userId="2771b8d0-7cfd-4d3d-a932-16e6fe81194e" providerId="ADAL" clId="{56C67ACC-0702-40F0-86FC-A16AFA62C9E4}" dt="2022-05-02T17:58:44.426" v="1728" actId="21"/>
          <ac:spMkLst>
            <pc:docMk/>
            <pc:sldMk cId="3784530545" sldId="586"/>
            <ac:spMk id="3" creationId="{DD3A936B-A48E-4A7E-9834-94FC4E94B3CC}"/>
          </ac:spMkLst>
        </pc:spChg>
      </pc:sldChg>
      <pc:sldChg chg="modSp add del mod">
        <pc:chgData name="Wim Vanden Broeck" userId="2771b8d0-7cfd-4d3d-a932-16e6fe81194e" providerId="ADAL" clId="{56C67ACC-0702-40F0-86FC-A16AFA62C9E4}" dt="2022-05-02T17:48:22.573" v="1573" actId="20577"/>
        <pc:sldMkLst>
          <pc:docMk/>
          <pc:sldMk cId="943997083" sldId="587"/>
        </pc:sldMkLst>
        <pc:spChg chg="mod">
          <ac:chgData name="Wim Vanden Broeck" userId="2771b8d0-7cfd-4d3d-a932-16e6fe81194e" providerId="ADAL" clId="{56C67ACC-0702-40F0-86FC-A16AFA62C9E4}" dt="2022-05-02T17:48:22.573" v="1573" actId="20577"/>
          <ac:spMkLst>
            <pc:docMk/>
            <pc:sldMk cId="943997083" sldId="587"/>
            <ac:spMk id="3" creationId="{DD3A936B-A48E-4A7E-9834-94FC4E94B3CC}"/>
          </ac:spMkLst>
        </pc:spChg>
      </pc:sldChg>
      <pc:sldChg chg="addSp delSp modSp new del mod">
        <pc:chgData name="Wim Vanden Broeck" userId="2771b8d0-7cfd-4d3d-a932-16e6fe81194e" providerId="ADAL" clId="{56C67ACC-0702-40F0-86FC-A16AFA62C9E4}" dt="2022-05-02T17:59:03.532" v="1746" actId="47"/>
        <pc:sldMkLst>
          <pc:docMk/>
          <pc:sldMk cId="2322752401" sldId="588"/>
        </pc:sldMkLst>
        <pc:spChg chg="mod">
          <ac:chgData name="Wim Vanden Broeck" userId="2771b8d0-7cfd-4d3d-a932-16e6fe81194e" providerId="ADAL" clId="{56C67ACC-0702-40F0-86FC-A16AFA62C9E4}" dt="2022-05-02T17:59:02.181" v="1745" actId="20577"/>
          <ac:spMkLst>
            <pc:docMk/>
            <pc:sldMk cId="2322752401" sldId="588"/>
            <ac:spMk id="2" creationId="{36827990-B731-0013-949D-5C3DCF92F458}"/>
          </ac:spMkLst>
        </pc:spChg>
        <pc:spChg chg="add del">
          <ac:chgData name="Wim Vanden Broeck" userId="2771b8d0-7cfd-4d3d-a932-16e6fe81194e" providerId="ADAL" clId="{56C67ACC-0702-40F0-86FC-A16AFA62C9E4}" dt="2022-05-02T17:58:59.951" v="1744" actId="22"/>
          <ac:spMkLst>
            <pc:docMk/>
            <pc:sldMk cId="2322752401" sldId="588"/>
            <ac:spMk id="4" creationId="{29583464-F60C-D0E7-BE21-9B406A445B44}"/>
          </ac:spMkLst>
        </pc:spChg>
      </pc:sldChg>
      <pc:sldChg chg="modSp new mod">
        <pc:chgData name="Wim Vanden Broeck" userId="2771b8d0-7cfd-4d3d-a932-16e6fe81194e" providerId="ADAL" clId="{56C67ACC-0702-40F0-86FC-A16AFA62C9E4}" dt="2022-05-02T17:59:28.703" v="1776" actId="20577"/>
        <pc:sldMkLst>
          <pc:docMk/>
          <pc:sldMk cId="3575621122" sldId="588"/>
        </pc:sldMkLst>
        <pc:spChg chg="mod">
          <ac:chgData name="Wim Vanden Broeck" userId="2771b8d0-7cfd-4d3d-a932-16e6fe81194e" providerId="ADAL" clId="{56C67ACC-0702-40F0-86FC-A16AFA62C9E4}" dt="2022-05-02T17:59:22.666" v="1771" actId="20577"/>
          <ac:spMkLst>
            <pc:docMk/>
            <pc:sldMk cId="3575621122" sldId="588"/>
            <ac:spMk id="2" creationId="{C78F790F-B806-B36D-A4A2-1B3CC6724767}"/>
          </ac:spMkLst>
        </pc:spChg>
        <pc:spChg chg="mod">
          <ac:chgData name="Wim Vanden Broeck" userId="2771b8d0-7cfd-4d3d-a932-16e6fe81194e" providerId="ADAL" clId="{56C67ACC-0702-40F0-86FC-A16AFA62C9E4}" dt="2022-05-02T17:59:28.703" v="1776" actId="20577"/>
          <ac:spMkLst>
            <pc:docMk/>
            <pc:sldMk cId="3575621122" sldId="588"/>
            <ac:spMk id="3" creationId="{942D3947-C9F1-7DE7-6918-CB873D9AF6B2}"/>
          </ac:spMkLst>
        </pc:spChg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019015861" sldId="610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079327297" sldId="611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4092543129" sldId="612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4229307225" sldId="613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890788127" sldId="614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3967222113" sldId="615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3750942352" sldId="616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66576835" sldId="617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87064124" sldId="618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497802275" sldId="619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855797641" sldId="620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741326286" sldId="621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105270616" sldId="622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711638133" sldId="623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178944101" sldId="624"/>
        </pc:sldMkLst>
      </pc:sldChg>
      <pc:sldMasterChg chg="delSldLayout">
        <pc:chgData name="Wim Vanden Broeck" userId="2771b8d0-7cfd-4d3d-a932-16e6fe81194e" providerId="ADAL" clId="{56C67ACC-0702-40F0-86FC-A16AFA62C9E4}" dt="2022-04-16T19:29:51.152" v="12" actId="47"/>
        <pc:sldMasterMkLst>
          <pc:docMk/>
          <pc:sldMasterMk cId="1155333290" sldId="2147483727"/>
        </pc:sldMasterMkLst>
        <pc:sldLayoutChg chg="del">
          <pc:chgData name="Wim Vanden Broeck" userId="2771b8d0-7cfd-4d3d-a932-16e6fe81194e" providerId="ADAL" clId="{56C67ACC-0702-40F0-86FC-A16AFA62C9E4}" dt="2022-04-16T19:29:51.152" v="12" actId="47"/>
          <pc:sldLayoutMkLst>
            <pc:docMk/>
            <pc:sldMasterMk cId="1155333290" sldId="2147483727"/>
            <pc:sldLayoutMk cId="2276824427" sldId="2147483732"/>
          </pc:sldLayoutMkLst>
        </pc:sldLayoutChg>
      </pc:sldMasterChg>
    </pc:docChg>
  </pc:docChgLst>
  <pc:docChgLst>
    <pc:chgData name="Wim Vanden Broeck" userId="2771b8d0-7cfd-4d3d-a932-16e6fe81194e" providerId="ADAL" clId="{1558C153-1E4E-4586-B94A-DC083E0C3D45}"/>
    <pc:docChg chg="undo custSel addSld delSld modSld sldOrd">
      <pc:chgData name="Wim Vanden Broeck" userId="2771b8d0-7cfd-4d3d-a932-16e6fe81194e" providerId="ADAL" clId="{1558C153-1E4E-4586-B94A-DC083E0C3D45}" dt="2022-04-06T18:14:38.839" v="1471" actId="6549"/>
      <pc:docMkLst>
        <pc:docMk/>
      </pc:docMkLst>
      <pc:sldChg chg="addSp delSp modSp mod ord modAnim">
        <pc:chgData name="Wim Vanden Broeck" userId="2771b8d0-7cfd-4d3d-a932-16e6fe81194e" providerId="ADAL" clId="{1558C153-1E4E-4586-B94A-DC083E0C3D45}" dt="2022-04-04T17:25:42.554" v="200" actId="20577"/>
        <pc:sldMkLst>
          <pc:docMk/>
          <pc:sldMk cId="0" sldId="260"/>
        </pc:sldMkLst>
        <pc:spChg chg="mod">
          <ac:chgData name="Wim Vanden Broeck" userId="2771b8d0-7cfd-4d3d-a932-16e6fe81194e" providerId="ADAL" clId="{1558C153-1E4E-4586-B94A-DC083E0C3D45}" dt="2022-04-04T17:25:42.554" v="200" actId="20577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Wim Vanden Broeck" userId="2771b8d0-7cfd-4d3d-a932-16e6fe81194e" providerId="ADAL" clId="{1558C153-1E4E-4586-B94A-DC083E0C3D45}" dt="2022-04-04T17:14:56.648" v="1" actId="22"/>
          <ac:spMkLst>
            <pc:docMk/>
            <pc:sldMk cId="0" sldId="260"/>
            <ac:spMk id="5" creationId="{282B0FE8-EAC5-4F69-B59B-0D4AE262E7BF}"/>
          </ac:spMkLst>
        </pc:spChg>
      </pc:sldChg>
      <pc:sldChg chg="modSp add modAnim">
        <pc:chgData name="Wim Vanden Broeck" userId="2771b8d0-7cfd-4d3d-a932-16e6fe81194e" providerId="ADAL" clId="{1558C153-1E4E-4586-B94A-DC083E0C3D45}" dt="2022-04-04T17:16:10.951" v="66" actId="20577"/>
        <pc:sldMkLst>
          <pc:docMk/>
          <pc:sldMk cId="760691819" sldId="567"/>
        </pc:sldMkLst>
        <pc:spChg chg="mod">
          <ac:chgData name="Wim Vanden Broeck" userId="2771b8d0-7cfd-4d3d-a932-16e6fe81194e" providerId="ADAL" clId="{1558C153-1E4E-4586-B94A-DC083E0C3D45}" dt="2022-04-04T17:16:10.951" v="66" actId="20577"/>
          <ac:spMkLst>
            <pc:docMk/>
            <pc:sldMk cId="760691819" sldId="567"/>
            <ac:spMk id="3" creationId="{00000000-0000-0000-0000-000000000000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17:39.710" v="143"/>
        <pc:sldMkLst>
          <pc:docMk/>
          <pc:sldMk cId="931129822" sldId="568"/>
        </pc:sldMkLst>
        <pc:spChg chg="mod">
          <ac:chgData name="Wim Vanden Broeck" userId="2771b8d0-7cfd-4d3d-a932-16e6fe81194e" providerId="ADAL" clId="{1558C153-1E4E-4586-B94A-DC083E0C3D45}" dt="2022-04-04T17:17:34.668" v="141" actId="15"/>
          <ac:spMkLst>
            <pc:docMk/>
            <pc:sldMk cId="931129822" sldId="56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26:21.144" v="241" actId="20577"/>
        <pc:sldMkLst>
          <pc:docMk/>
          <pc:sldMk cId="4084717461" sldId="569"/>
        </pc:sldMkLst>
        <pc:spChg chg="mod">
          <ac:chgData name="Wim Vanden Broeck" userId="2771b8d0-7cfd-4d3d-a932-16e6fe81194e" providerId="ADAL" clId="{1558C153-1E4E-4586-B94A-DC083E0C3D45}" dt="2022-04-04T17:26:21.144" v="241" actId="20577"/>
          <ac:spMkLst>
            <pc:docMk/>
            <pc:sldMk cId="4084717461" sldId="569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26:10.771" v="212" actId="1076"/>
          <ac:spMkLst>
            <pc:docMk/>
            <pc:sldMk cId="4084717461" sldId="569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0:37.491" v="313" actId="20577"/>
        <pc:sldMkLst>
          <pc:docMk/>
          <pc:sldMk cId="2609992813" sldId="570"/>
        </pc:sldMkLst>
        <pc:spChg chg="mod">
          <ac:chgData name="Wim Vanden Broeck" userId="2771b8d0-7cfd-4d3d-a932-16e6fe81194e" providerId="ADAL" clId="{1558C153-1E4E-4586-B94A-DC083E0C3D45}" dt="2022-04-04T17:40:37.491" v="313" actId="20577"/>
          <ac:spMkLst>
            <pc:docMk/>
            <pc:sldMk cId="2609992813" sldId="57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9:59.603" v="365" actId="20577"/>
        <pc:sldMkLst>
          <pc:docMk/>
          <pc:sldMk cId="2130330782" sldId="571"/>
        </pc:sldMkLst>
        <pc:spChg chg="mod">
          <ac:chgData name="Wim Vanden Broeck" userId="2771b8d0-7cfd-4d3d-a932-16e6fe81194e" providerId="ADAL" clId="{1558C153-1E4E-4586-B94A-DC083E0C3D45}" dt="2022-04-04T17:49:59.603" v="365" actId="20577"/>
          <ac:spMkLst>
            <pc:docMk/>
            <pc:sldMk cId="2130330782" sldId="57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50:49.539" v="376" actId="20577"/>
        <pc:sldMkLst>
          <pc:docMk/>
          <pc:sldMk cId="169829685" sldId="572"/>
        </pc:sldMkLst>
        <pc:spChg chg="mod">
          <ac:chgData name="Wim Vanden Broeck" userId="2771b8d0-7cfd-4d3d-a932-16e6fe81194e" providerId="ADAL" clId="{1558C153-1E4E-4586-B94A-DC083E0C3D45}" dt="2022-04-04T17:50:49.539" v="376" actId="20577"/>
          <ac:spMkLst>
            <pc:docMk/>
            <pc:sldMk cId="169829685" sldId="572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4T17:50:46.957" v="367" actId="1076"/>
          <ac:spMkLst>
            <pc:docMk/>
            <pc:sldMk cId="169829685" sldId="572"/>
            <ac:spMk id="5" creationId="{ECE75C48-D347-4CEC-9FEB-B262E79D8B29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52:12.090" v="641" actId="20577"/>
        <pc:sldMkLst>
          <pc:docMk/>
          <pc:sldMk cId="3443408591" sldId="573"/>
        </pc:sldMkLst>
        <pc:spChg chg="mod">
          <ac:chgData name="Wim Vanden Broeck" userId="2771b8d0-7cfd-4d3d-a932-16e6fe81194e" providerId="ADAL" clId="{1558C153-1E4E-4586-B94A-DC083E0C3D45}" dt="2022-04-04T17:52:12.090" v="641" actId="20577"/>
          <ac:spMkLst>
            <pc:docMk/>
            <pc:sldMk cId="3443408591" sldId="573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50:58.037" v="388" actId="20577"/>
          <ac:spMkLst>
            <pc:docMk/>
            <pc:sldMk cId="3443408591" sldId="573"/>
            <ac:spMk id="4" creationId="{00000000-0000-0000-0000-000000000000}"/>
          </ac:spMkLst>
        </pc:spChg>
      </pc:sldChg>
      <pc:sldChg chg="add">
        <pc:chgData name="Wim Vanden Broeck" userId="2771b8d0-7cfd-4d3d-a932-16e6fe81194e" providerId="ADAL" clId="{1558C153-1E4E-4586-B94A-DC083E0C3D45}" dt="2022-04-04T17:55:05.102" v="642"/>
        <pc:sldMkLst>
          <pc:docMk/>
          <pc:sldMk cId="4000899612" sldId="574"/>
        </pc:sldMkLst>
      </pc:sldChg>
      <pc:sldChg chg="addSp delSp modSp add mod">
        <pc:chgData name="Wim Vanden Broeck" userId="2771b8d0-7cfd-4d3d-a932-16e6fe81194e" providerId="ADAL" clId="{1558C153-1E4E-4586-B94A-DC083E0C3D45}" dt="2022-04-04T18:25:13.349" v="917" actId="27636"/>
        <pc:sldMkLst>
          <pc:docMk/>
          <pc:sldMk cId="1852255212" sldId="575"/>
        </pc:sldMkLst>
        <pc:spChg chg="add del mod">
          <ac:chgData name="Wim Vanden Broeck" userId="2771b8d0-7cfd-4d3d-a932-16e6fe81194e" providerId="ADAL" clId="{1558C153-1E4E-4586-B94A-DC083E0C3D45}" dt="2022-04-04T18:22:53.133" v="726" actId="11529"/>
          <ac:spMkLst>
            <pc:docMk/>
            <pc:sldMk cId="1852255212" sldId="575"/>
            <ac:spMk id="2" creationId="{A019B639-F303-4941-B0C7-EF857347FBEB}"/>
          </ac:spMkLst>
        </pc:spChg>
        <pc:spChg chg="mod">
          <ac:chgData name="Wim Vanden Broeck" userId="2771b8d0-7cfd-4d3d-a932-16e6fe81194e" providerId="ADAL" clId="{1558C153-1E4E-4586-B94A-DC083E0C3D45}" dt="2022-04-04T18:25:13.349" v="917" actId="27636"/>
          <ac:spMkLst>
            <pc:docMk/>
            <pc:sldMk cId="1852255212" sldId="575"/>
            <ac:spMk id="3" creationId="{00000000-0000-0000-0000-000000000000}"/>
          </ac:spMkLst>
        </pc:spChg>
        <pc:spChg chg="add mod">
          <ac:chgData name="Wim Vanden Broeck" userId="2771b8d0-7cfd-4d3d-a932-16e6fe81194e" providerId="ADAL" clId="{1558C153-1E4E-4586-B94A-DC083E0C3D45}" dt="2022-04-04T18:23:07.112" v="735" actId="1076"/>
          <ac:spMkLst>
            <pc:docMk/>
            <pc:sldMk cId="1852255212" sldId="575"/>
            <ac:spMk id="5" creationId="{F713D233-3977-4E66-A6A1-BA4E95541D8C}"/>
          </ac:spMkLst>
        </pc:spChg>
      </pc:sldChg>
      <pc:sldChg chg="addSp delSp modSp add mod">
        <pc:chgData name="Wim Vanden Broeck" userId="2771b8d0-7cfd-4d3d-a932-16e6fe81194e" providerId="ADAL" clId="{1558C153-1E4E-4586-B94A-DC083E0C3D45}" dt="2022-04-04T18:24:23.355" v="836" actId="20577"/>
        <pc:sldMkLst>
          <pc:docMk/>
          <pc:sldMk cId="314918348" sldId="576"/>
        </pc:sldMkLst>
        <pc:spChg chg="mod">
          <ac:chgData name="Wim Vanden Broeck" userId="2771b8d0-7cfd-4d3d-a932-16e6fe81194e" providerId="ADAL" clId="{1558C153-1E4E-4586-B94A-DC083E0C3D45}" dt="2022-04-04T18:23:51.724" v="803" actId="6549"/>
          <ac:spMkLst>
            <pc:docMk/>
            <pc:sldMk cId="314918348" sldId="576"/>
            <ac:spMk id="3" creationId="{00000000-0000-0000-0000-000000000000}"/>
          </ac:spMkLst>
        </pc:spChg>
        <pc:spChg chg="del">
          <ac:chgData name="Wim Vanden Broeck" userId="2771b8d0-7cfd-4d3d-a932-16e6fe81194e" providerId="ADAL" clId="{1558C153-1E4E-4586-B94A-DC083E0C3D45}" dt="2022-04-04T18:23:43.428" v="796" actId="478"/>
          <ac:spMkLst>
            <pc:docMk/>
            <pc:sldMk cId="314918348" sldId="576"/>
            <ac:spMk id="5" creationId="{F713D233-3977-4E66-A6A1-BA4E95541D8C}"/>
          </ac:spMkLst>
        </pc:spChg>
        <pc:spChg chg="add mod">
          <ac:chgData name="Wim Vanden Broeck" userId="2771b8d0-7cfd-4d3d-a932-16e6fe81194e" providerId="ADAL" clId="{1558C153-1E4E-4586-B94A-DC083E0C3D45}" dt="2022-04-04T18:24:23.355" v="836" actId="20577"/>
          <ac:spMkLst>
            <pc:docMk/>
            <pc:sldMk cId="314918348" sldId="576"/>
            <ac:spMk id="6" creationId="{896D37FC-FF9B-4779-A207-2F0EE946931B}"/>
          </ac:spMkLst>
        </pc:spChg>
      </pc:sldChg>
      <pc:sldChg chg="ord">
        <pc:chgData name="Wim Vanden Broeck" userId="2771b8d0-7cfd-4d3d-a932-16e6fe81194e" providerId="ADAL" clId="{1558C153-1E4E-4586-B94A-DC083E0C3D45}" dt="2022-04-06T17:53:30.497" v="920" actId="20578"/>
        <pc:sldMkLst>
          <pc:docMk/>
          <pc:sldMk cId="3023663920" sldId="599"/>
        </pc:sldMkLst>
      </pc:sldChg>
      <pc:sldChg chg="modSp add mod ord">
        <pc:chgData name="Wim Vanden Broeck" userId="2771b8d0-7cfd-4d3d-a932-16e6fe81194e" providerId="ADAL" clId="{1558C153-1E4E-4586-B94A-DC083E0C3D45}" dt="2022-04-06T17:56:27.764" v="1258" actId="20577"/>
        <pc:sldMkLst>
          <pc:docMk/>
          <pc:sldMk cId="3876439865" sldId="606"/>
        </pc:sldMkLst>
        <pc:spChg chg="mod">
          <ac:chgData name="Wim Vanden Broeck" userId="2771b8d0-7cfd-4d3d-a932-16e6fe81194e" providerId="ADAL" clId="{1558C153-1E4E-4586-B94A-DC083E0C3D45}" dt="2022-04-06T17:56:27.764" v="1258" actId="20577"/>
          <ac:spMkLst>
            <pc:docMk/>
            <pc:sldMk cId="3876439865" sldId="606"/>
            <ac:spMk id="3" creationId="{2D1B184B-EB07-49AF-B56E-D4A83888E98D}"/>
          </ac:spMkLst>
        </pc:spChg>
      </pc:sldChg>
      <pc:sldChg chg="modSp add mod">
        <pc:chgData name="Wim Vanden Broeck" userId="2771b8d0-7cfd-4d3d-a932-16e6fe81194e" providerId="ADAL" clId="{1558C153-1E4E-4586-B94A-DC083E0C3D45}" dt="2022-04-06T18:06:30.243" v="1261"/>
        <pc:sldMkLst>
          <pc:docMk/>
          <pc:sldMk cId="4090199567" sldId="607"/>
        </pc:sldMkLst>
        <pc:spChg chg="mod">
          <ac:chgData name="Wim Vanden Broeck" userId="2771b8d0-7cfd-4d3d-a932-16e6fe81194e" providerId="ADAL" clId="{1558C153-1E4E-4586-B94A-DC083E0C3D45}" dt="2022-04-06T18:06:30.243" v="1261"/>
          <ac:spMkLst>
            <pc:docMk/>
            <pc:sldMk cId="4090199567" sldId="607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6T18:06:27.197" v="1260" actId="1076"/>
          <ac:spMkLst>
            <pc:docMk/>
            <pc:sldMk cId="4090199567" sldId="607"/>
            <ac:spMk id="5" creationId="{ECE75C48-D347-4CEC-9FEB-B262E79D8B29}"/>
          </ac:spMkLst>
        </pc:spChg>
      </pc:sldChg>
      <pc:sldChg chg="modSp new mod">
        <pc:chgData name="Wim Vanden Broeck" userId="2771b8d0-7cfd-4d3d-a932-16e6fe81194e" providerId="ADAL" clId="{1558C153-1E4E-4586-B94A-DC083E0C3D45}" dt="2022-04-06T18:07:49.543" v="1397" actId="20577"/>
        <pc:sldMkLst>
          <pc:docMk/>
          <pc:sldMk cId="1030890725" sldId="608"/>
        </pc:sldMkLst>
        <pc:spChg chg="mod">
          <ac:chgData name="Wim Vanden Broeck" userId="2771b8d0-7cfd-4d3d-a932-16e6fe81194e" providerId="ADAL" clId="{1558C153-1E4E-4586-B94A-DC083E0C3D45}" dt="2022-04-06T18:06:57.846" v="1285" actId="20577"/>
          <ac:spMkLst>
            <pc:docMk/>
            <pc:sldMk cId="1030890725" sldId="608"/>
            <ac:spMk id="2" creationId="{5CAF2532-5DCC-4DEF-8DD3-80BC505614BD}"/>
          </ac:spMkLst>
        </pc:spChg>
        <pc:spChg chg="mod">
          <ac:chgData name="Wim Vanden Broeck" userId="2771b8d0-7cfd-4d3d-a932-16e6fe81194e" providerId="ADAL" clId="{1558C153-1E4E-4586-B94A-DC083E0C3D45}" dt="2022-04-06T18:07:49.543" v="1397" actId="20577"/>
          <ac:spMkLst>
            <pc:docMk/>
            <pc:sldMk cId="1030890725" sldId="608"/>
            <ac:spMk id="3" creationId="{ECD5CFA2-A8AB-4853-ADC5-131C5B308524}"/>
          </ac:spMkLst>
        </pc:spChg>
      </pc:sldChg>
      <pc:sldChg chg="modSp new del mod">
        <pc:chgData name="Wim Vanden Broeck" userId="2771b8d0-7cfd-4d3d-a932-16e6fe81194e" providerId="ADAL" clId="{1558C153-1E4E-4586-B94A-DC083E0C3D45}" dt="2022-04-06T18:06:49.987" v="1275" actId="47"/>
        <pc:sldMkLst>
          <pc:docMk/>
          <pc:sldMk cId="1808125784" sldId="608"/>
        </pc:sldMkLst>
        <pc:spChg chg="mod">
          <ac:chgData name="Wim Vanden Broeck" userId="2771b8d0-7cfd-4d3d-a932-16e6fe81194e" providerId="ADAL" clId="{1558C153-1E4E-4586-B94A-DC083E0C3D45}" dt="2022-04-06T18:06:48.617" v="1274" actId="20577"/>
          <ac:spMkLst>
            <pc:docMk/>
            <pc:sldMk cId="1808125784" sldId="608"/>
            <ac:spMk id="2" creationId="{3015CBC3-BE47-4A64-BBC6-9DF8C24CCF63}"/>
          </ac:spMkLst>
        </pc:spChg>
      </pc:sldChg>
      <pc:sldChg chg="new del">
        <pc:chgData name="Wim Vanden Broeck" userId="2771b8d0-7cfd-4d3d-a932-16e6fe81194e" providerId="ADAL" clId="{1558C153-1E4E-4586-B94A-DC083E0C3D45}" dt="2022-04-06T18:06:34.927" v="1263" actId="680"/>
        <pc:sldMkLst>
          <pc:docMk/>
          <pc:sldMk cId="2059656374" sldId="608"/>
        </pc:sldMkLst>
      </pc:sldChg>
      <pc:sldChg chg="modSp add mod">
        <pc:chgData name="Wim Vanden Broeck" userId="2771b8d0-7cfd-4d3d-a932-16e6fe81194e" providerId="ADAL" clId="{1558C153-1E4E-4586-B94A-DC083E0C3D45}" dt="2022-04-06T18:14:38.839" v="1471" actId="6549"/>
        <pc:sldMkLst>
          <pc:docMk/>
          <pc:sldMk cId="3636395746" sldId="609"/>
        </pc:sldMkLst>
        <pc:spChg chg="mod">
          <ac:chgData name="Wim Vanden Broeck" userId="2771b8d0-7cfd-4d3d-a932-16e6fe81194e" providerId="ADAL" clId="{1558C153-1E4E-4586-B94A-DC083E0C3D45}" dt="2022-04-06T18:14:38.839" v="1471" actId="6549"/>
          <ac:spMkLst>
            <pc:docMk/>
            <pc:sldMk cId="3636395746" sldId="609"/>
            <ac:spMk id="3" creationId="{ECD5CFA2-A8AB-4853-ADC5-131C5B308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F371-F371-4BB2-A9EF-5F0A85EB845F}" type="datetimeFigureOut">
              <a:rPr lang="nl-BE" smtClean="0"/>
              <a:pPr/>
              <a:t>2/05/2022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3A56A-9A24-403F-A33D-F89D371E4D6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711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7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6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20" y="3429001"/>
            <a:ext cx="10251256" cy="2336063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33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09153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08303D-667E-43FC-B099-15706FB4A711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5271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AAAF3-F8DA-4742-AEAE-749855026DB6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Afstandsonderwijs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5C1A3-6FDD-4203-B7FB-3D31D1896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9FF3FB-68E5-4852-A643-A18BA099B4B8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23" name="Ondertitel 2">
            <a:extLst>
              <a:ext uri="{FF2B5EF4-FFF2-40B4-BE49-F238E27FC236}">
                <a16:creationId xmlns:a16="http://schemas.microsoft.com/office/drawing/2014/main" id="{E652C784-8E54-4F92-8388-564994D8A3DE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67214C-E5D6-42CF-9604-7DA186211E32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3C7452-FC81-47AA-B6BE-149D02BDF6CE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272F-9C14-4ACC-8697-4BE1606A3CEF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01EC414C-106C-42A8-9073-57F4C2720678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AB209A-4825-4136-AF9F-D3B3381010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938ABF8-EB41-4E06-A8C0-EBE6288F7F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29425" y="3429000"/>
            <a:ext cx="2754348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3283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8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D51EA-10F7-4D2F-9648-64106B441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EADB993-2617-487C-AE15-E3DCA446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2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8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DAE1E3-B047-459A-B393-BF55226BCFA3}"/>
              </a:ext>
            </a:extLst>
          </p:cNvPr>
          <p:cNvSpPr txBox="1">
            <a:spLocks/>
          </p:cNvSpPr>
          <p:nvPr/>
        </p:nvSpPr>
        <p:spPr>
          <a:xfrm>
            <a:off x="0" y="6586430"/>
            <a:ext cx="12192000" cy="27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7FF17D-59DB-46AA-9F20-9079EFD70BFB}"/>
              </a:ext>
            </a:extLst>
          </p:cNvPr>
          <p:cNvSpPr txBox="1">
            <a:spLocks/>
          </p:cNvSpPr>
          <p:nvPr/>
        </p:nvSpPr>
        <p:spPr>
          <a:xfrm>
            <a:off x="9448800" y="6586430"/>
            <a:ext cx="2743200" cy="2715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| </a:t>
            </a:r>
            <a:fld id="{DB94497A-CC7E-45EC-9FBF-288A2612B00E}" type="slidenum">
              <a:rPr lang="en-US" sz="12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‹nr.›</a:t>
            </a:fld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5495-2D49-4EC4-A151-357D599D2CB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9" r="28875"/>
          <a:stretch/>
        </p:blipFill>
        <p:spPr bwMode="auto">
          <a:xfrm>
            <a:off x="9287956" y="-1"/>
            <a:ext cx="2904044" cy="223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3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074EF-4597-4C2C-BFD0-5F460C0B1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 oriented design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1B8632C-2936-4DB0-88EB-407E2B49D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7EAD1E-C719-4251-A284-85557E69A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42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989D755-89F5-4B7B-B1CF-4C7AB2CA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aanpassen</a:t>
            </a:r>
            <a:r>
              <a:rPr lang="en-GB" dirty="0"/>
              <a:t> om </a:t>
            </a:r>
            <a:r>
              <a:rPr lang="en-GB" dirty="0" err="1"/>
              <a:t>een</a:t>
            </a:r>
            <a:r>
              <a:rPr lang="en-GB" dirty="0"/>
              <a:t> scenario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TestMethod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()]</a:t>
            </a:r>
            <a:endParaRPr lang="en-GB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CalculateTotalStartNegativeComplexTrueTest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tester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ComplexCalculator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.AreEqual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tester.CalculateTotal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(-5,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Via </a:t>
            </a:r>
            <a:r>
              <a:rPr lang="en-GB" dirty="0" err="1"/>
              <a:t>Assert.AreEqual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we de </a:t>
            </a:r>
            <a:r>
              <a:rPr lang="en-GB" dirty="0" err="1"/>
              <a:t>verwachte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t.o.v</a:t>
            </a:r>
            <a:r>
              <a:rPr lang="en-GB" dirty="0"/>
              <a:t>. de </a:t>
            </a:r>
            <a:r>
              <a:rPr lang="en-GB" dirty="0" err="1"/>
              <a:t>berekende</a:t>
            </a:r>
            <a:r>
              <a:rPr lang="en-GB" dirty="0"/>
              <a:t> </a:t>
            </a:r>
            <a:r>
              <a:rPr lang="en-GB" dirty="0" err="1"/>
              <a:t>waarde</a:t>
            </a:r>
            <a:endParaRPr lang="en-GB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nl-BE" dirty="0" err="1"/>
              <a:t>Annotion</a:t>
            </a:r>
            <a:r>
              <a:rPr lang="nl-BE" dirty="0"/>
              <a:t> 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TestMethod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()]  </a:t>
            </a:r>
            <a:r>
              <a:rPr lang="nl-BE" dirty="0"/>
              <a:t>zorgt ervoor dat de methode herkent wordt als test</a:t>
            </a:r>
          </a:p>
        </p:txBody>
      </p:sp>
    </p:spTree>
    <p:extLst>
      <p:ext uri="{BB962C8B-B14F-4D97-AF65-F5344CB8AC3E}">
        <p14:creationId xmlns:p14="http://schemas.microsoft.com/office/powerpoint/2010/main" val="177487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pic>
        <p:nvPicPr>
          <p:cNvPr id="4" name="Tijdelijke aanduiding voor inhoud 3" descr="Afbeelding met tekst&#10;&#10;Automatisch gegenereerde beschrijving">
            <a:extLst>
              <a:ext uri="{FF2B5EF4-FFF2-40B4-BE49-F238E27FC236}">
                <a16:creationId xmlns:a16="http://schemas.microsoft.com/office/drawing/2014/main" id="{B2CC4F27-FF8C-423B-9C86-61AE436CD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337128"/>
            <a:ext cx="3581710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7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989D755-89F5-4B7B-B1CF-4C7AB2CA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echter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we </a:t>
            </a:r>
            <a:r>
              <a:rPr lang="en-GB" dirty="0" err="1"/>
              <a:t>één</a:t>
            </a:r>
            <a:r>
              <a:rPr lang="en-GB" dirty="0"/>
              <a:t> regel code steeds </a:t>
            </a:r>
            <a:r>
              <a:rPr lang="en-GB" dirty="0" err="1"/>
              <a:t>herhalen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var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tester =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ComplexCalculator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dirty="0"/>
          </a:p>
          <a:p>
            <a:r>
              <a:rPr lang="en-GB" dirty="0" err="1"/>
              <a:t>Makkelijke</a:t>
            </a:r>
            <a:r>
              <a:rPr lang="en-GB" dirty="0"/>
              <a:t> </a:t>
            </a:r>
            <a:r>
              <a:rPr lang="en-GB" dirty="0" err="1"/>
              <a:t>oplossing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ComplexCalculator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_calculator;</a:t>
            </a:r>
          </a:p>
          <a:p>
            <a:pPr marL="0" indent="0"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ComplexCalculatorTests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_calculator =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ComplexCalculator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3352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989D755-89F5-4B7B-B1CF-4C7AB2CA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met eigen </a:t>
            </a:r>
            <a:r>
              <a:rPr lang="en-GB" dirty="0" err="1"/>
              <a:t>objecten</a:t>
            </a:r>
            <a:r>
              <a:rPr lang="en-GB" dirty="0"/>
              <a:t>?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CalculatorResult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Description {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{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Unit testing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weten</a:t>
            </a:r>
            <a:r>
              <a:rPr lang="en-GB" dirty="0"/>
              <a:t> </a:t>
            </a:r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iets</a:t>
            </a:r>
            <a:r>
              <a:rPr lang="en-GB" dirty="0"/>
              <a:t> </a:t>
            </a:r>
            <a:r>
              <a:rPr lang="en-GB" dirty="0" err="1"/>
              <a:t>gelijk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elkaar</a:t>
            </a:r>
            <a:r>
              <a:rPr lang="en-GB" dirty="0"/>
              <a:t> is</a:t>
            </a:r>
          </a:p>
          <a:p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7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989D755-89F5-4B7B-B1CF-4C7AB2CA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Oplossing</a:t>
            </a:r>
            <a:r>
              <a:rPr lang="en-GB" dirty="0"/>
              <a:t>: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Equals(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caculatorResult = obj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CalculatorResult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caculatorResult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caculatorResult.Description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caculatorResult.Result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en-GB" dirty="0"/>
          </a:p>
          <a:p>
            <a:r>
              <a:rPr lang="en-GB" dirty="0"/>
              <a:t>Equals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r>
              <a:rPr lang="en-GB" dirty="0"/>
              <a:t>!</a:t>
            </a:r>
          </a:p>
          <a:p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7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989D755-89F5-4B7B-B1CF-4C7AB2CA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exception </a:t>
            </a:r>
            <a:r>
              <a:rPr lang="en-GB" dirty="0" err="1"/>
              <a:t>gooien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negatieve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: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(start &lt;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ArgumentOutOfRangeException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"Start can't be below 			zero"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r>
              <a:rPr lang="en-GB" dirty="0"/>
              <a:t>Via </a:t>
            </a:r>
            <a:r>
              <a:rPr lang="en-GB" dirty="0" err="1"/>
              <a:t>Assert.AreEqual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we </a:t>
            </a:r>
            <a:r>
              <a:rPr lang="en-GB" dirty="0" err="1"/>
              <a:t>geen</a:t>
            </a:r>
            <a:r>
              <a:rPr lang="en-GB" dirty="0"/>
              <a:t> exceptions </a:t>
            </a:r>
            <a:r>
              <a:rPr lang="en-GB" dirty="0" err="1"/>
              <a:t>opvangen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unhappy paths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getest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!</a:t>
            </a:r>
          </a:p>
          <a:p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989D755-89F5-4B7B-B1CF-4C7AB2CA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Assert.ThrowsException</a:t>
            </a:r>
            <a:endParaRPr lang="en-GB" dirty="0"/>
          </a:p>
          <a:p>
            <a:endParaRPr lang="en-GB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TestMethod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CalculateCalculatorResultTestException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.ThrowsException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ArgumentOutOfRangeException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&gt;(() =&gt; 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_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calculator.CalculateCalculatorResult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(-5,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/>
          </a:p>
          <a:p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/>
              <a:t>&lt;&gt; : het type van de </a:t>
            </a:r>
            <a:r>
              <a:rPr lang="en-GB" dirty="0" err="1"/>
              <a:t>verwachte</a:t>
            </a:r>
            <a:r>
              <a:rPr lang="en-GB" dirty="0"/>
              <a:t> exception</a:t>
            </a:r>
          </a:p>
          <a:p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doorgeven</a:t>
            </a:r>
            <a:r>
              <a:rPr lang="en-GB" dirty="0"/>
              <a:t> via delegate</a:t>
            </a:r>
          </a:p>
          <a:p>
            <a:pPr marL="0" indent="0"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1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Driven Development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en-GB" dirty="0"/>
          </a:p>
          <a:p>
            <a:endParaRPr lang="en-GB" dirty="0"/>
          </a:p>
          <a:p>
            <a:r>
              <a:rPr lang="en-GB" dirty="0"/>
              <a:t>TDD</a:t>
            </a:r>
          </a:p>
          <a:p>
            <a:endParaRPr lang="en-GB" dirty="0"/>
          </a:p>
          <a:p>
            <a:r>
              <a:rPr lang="en-GB" dirty="0"/>
              <a:t>Mocking</a:t>
            </a:r>
          </a:p>
          <a:p>
            <a:endParaRPr lang="en-GB" dirty="0"/>
          </a:p>
          <a:p>
            <a:r>
              <a:rPr lang="en-GB" dirty="0"/>
              <a:t>Code Coverage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1911866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049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B9F54-92A7-4E1D-BA73-327639B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3A936B-A48E-4A7E-9834-94FC4E94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Programmeer</a:t>
            </a:r>
            <a:r>
              <a:rPr lang="en-GB" dirty="0"/>
              <a:t> </a:t>
            </a:r>
            <a:r>
              <a:rPr lang="en-GB" dirty="0" err="1"/>
              <a:t>stijl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schrijven</a:t>
            </a:r>
            <a:r>
              <a:rPr lang="en-GB" dirty="0"/>
              <a:t>, </a:t>
            </a:r>
            <a:r>
              <a:rPr lang="en-GB" dirty="0" err="1"/>
              <a:t>daarna</a:t>
            </a:r>
            <a:r>
              <a:rPr lang="en-GB" dirty="0"/>
              <a:t> </a:t>
            </a:r>
            <a:r>
              <a:rPr lang="en-GB" dirty="0" err="1"/>
              <a:t>ontwikkeling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Geen</a:t>
            </a:r>
            <a:r>
              <a:rPr lang="en-GB" dirty="0"/>
              <a:t> code </a:t>
            </a:r>
            <a:r>
              <a:rPr lang="en-GB" dirty="0" err="1"/>
              <a:t>zonder</a:t>
            </a:r>
            <a:r>
              <a:rPr lang="en-GB" dirty="0"/>
              <a:t> Unit Test</a:t>
            </a:r>
          </a:p>
          <a:p>
            <a:endParaRPr lang="en-GB" dirty="0"/>
          </a:p>
          <a:p>
            <a:r>
              <a:rPr lang="en-GB" dirty="0"/>
              <a:t>Trager process, minder </a:t>
            </a:r>
            <a:r>
              <a:rPr lang="en-GB" dirty="0" err="1"/>
              <a:t>foutgevoelig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Duidelijkheid</a:t>
            </a:r>
            <a:r>
              <a:rPr lang="en-GB" dirty="0"/>
              <a:t> over wat er </a:t>
            </a:r>
            <a:r>
              <a:rPr lang="en-GB" dirty="0" err="1"/>
              <a:t>gevraagd</a:t>
            </a:r>
            <a:r>
              <a:rPr lang="en-GB" dirty="0"/>
              <a:t> is</a:t>
            </a:r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F1AAB2-5E76-4C77-81A4-090021B4B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196752"/>
            <a:ext cx="27622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2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MOCKING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en-GB" dirty="0"/>
          </a:p>
          <a:p>
            <a:endParaRPr lang="en-GB" dirty="0"/>
          </a:p>
          <a:p>
            <a:r>
              <a:rPr lang="en-GB" dirty="0"/>
              <a:t>TDD</a:t>
            </a:r>
          </a:p>
          <a:p>
            <a:endParaRPr lang="en-GB" dirty="0"/>
          </a:p>
          <a:p>
            <a:r>
              <a:rPr lang="en-GB" dirty="0"/>
              <a:t>Mocking</a:t>
            </a:r>
          </a:p>
          <a:p>
            <a:endParaRPr lang="en-GB" dirty="0"/>
          </a:p>
          <a:p>
            <a:r>
              <a:rPr lang="en-GB" dirty="0"/>
              <a:t>Code Coverage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2718313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90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en-GB" dirty="0"/>
          </a:p>
          <a:p>
            <a:endParaRPr lang="en-GB" dirty="0"/>
          </a:p>
          <a:p>
            <a:r>
              <a:rPr lang="en-GB" dirty="0"/>
              <a:t>TDD</a:t>
            </a:r>
          </a:p>
          <a:p>
            <a:endParaRPr lang="en-GB" dirty="0"/>
          </a:p>
          <a:p>
            <a:r>
              <a:rPr lang="en-GB" dirty="0"/>
              <a:t>Mocking</a:t>
            </a:r>
          </a:p>
          <a:p>
            <a:endParaRPr lang="en-GB" dirty="0"/>
          </a:p>
          <a:p>
            <a:r>
              <a:rPr lang="en-GB" dirty="0"/>
              <a:t>Code Coverage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4" y="394760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12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B9F54-92A7-4E1D-BA73-327639B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3A936B-A48E-4A7E-9834-94FC4E94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met </a:t>
            </a:r>
            <a:r>
              <a:rPr lang="en-GB" dirty="0" err="1"/>
              <a:t>methodes</a:t>
            </a:r>
            <a:r>
              <a:rPr lang="en-GB" dirty="0"/>
              <a:t> die dependencies </a:t>
            </a:r>
            <a:r>
              <a:rPr lang="en-GB" dirty="0" err="1"/>
              <a:t>hebben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Database</a:t>
            </a:r>
          </a:p>
          <a:p>
            <a:pPr lvl="1"/>
            <a:r>
              <a:rPr lang="en-GB" dirty="0"/>
              <a:t>File system</a:t>
            </a:r>
          </a:p>
          <a:p>
            <a:pPr lvl="1"/>
            <a:r>
              <a:rPr lang="en-GB" dirty="0"/>
              <a:t>...</a:t>
            </a:r>
          </a:p>
          <a:p>
            <a:pPr lvl="1"/>
            <a:endParaRPr lang="en-GB" dirty="0"/>
          </a:p>
          <a:p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i="1" dirty="0" err="1"/>
              <a:t>onafhankelijk</a:t>
            </a:r>
            <a:r>
              <a:rPr lang="en-GB" dirty="0"/>
              <a:t> </a:t>
            </a:r>
            <a:r>
              <a:rPr lang="en-GB" dirty="0" err="1"/>
              <a:t>werken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i="1" dirty="0" err="1"/>
              <a:t>herhaaldelijk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met </a:t>
            </a:r>
            <a:r>
              <a:rPr lang="en-GB" i="1" dirty="0" err="1"/>
              <a:t>hetzelfde</a:t>
            </a:r>
            <a:r>
              <a:rPr lang="en-GB" dirty="0"/>
              <a:t> </a:t>
            </a:r>
            <a:r>
              <a:rPr lang="en-GB" dirty="0" err="1"/>
              <a:t>resultaat</a:t>
            </a:r>
            <a:endParaRPr lang="en-GB" dirty="0"/>
          </a:p>
          <a:p>
            <a:endParaRPr lang="en-GB" i="1" dirty="0"/>
          </a:p>
          <a:p>
            <a:r>
              <a:rPr lang="en-GB" dirty="0"/>
              <a:t>We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onze</a:t>
            </a:r>
            <a:r>
              <a:rPr lang="en-GB" dirty="0"/>
              <a:t> dependencies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nabootsen</a:t>
            </a:r>
            <a:r>
              <a:rPr lang="en-GB" dirty="0"/>
              <a:t> </a:t>
            </a:r>
            <a:r>
              <a:rPr lang="en-GB"/>
              <a:t>(= mocking)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64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B9F54-92A7-4E1D-BA73-327639B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3A936B-A48E-4A7E-9834-94FC4E94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Moq</a:t>
            </a:r>
            <a:r>
              <a:rPr lang="en-GB" dirty="0"/>
              <a:t> framework</a:t>
            </a:r>
          </a:p>
          <a:p>
            <a:endParaRPr lang="en-GB" dirty="0"/>
          </a:p>
          <a:p>
            <a:r>
              <a:rPr lang="en-GB" dirty="0" err="1"/>
              <a:t>Methodes</a:t>
            </a:r>
            <a:r>
              <a:rPr lang="en-GB" dirty="0"/>
              <a:t> </a:t>
            </a:r>
            <a:r>
              <a:rPr lang="en-GB" dirty="0" err="1"/>
              <a:t>nabootsen</a:t>
            </a:r>
            <a:endParaRPr lang="en-GB" dirty="0"/>
          </a:p>
          <a:p>
            <a:endParaRPr lang="en-GB" dirty="0"/>
          </a:p>
          <a:p>
            <a:r>
              <a:rPr lang="en-GB" dirty="0"/>
              <a:t>Classes die we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nabootsen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interfaces </a:t>
            </a:r>
            <a:r>
              <a:rPr lang="en-GB" dirty="0" err="1"/>
              <a:t>hebben</a:t>
            </a:r>
            <a:r>
              <a:rPr lang="en-GB" dirty="0"/>
              <a:t> die 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contract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399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Coverage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en-GB" dirty="0"/>
          </a:p>
          <a:p>
            <a:endParaRPr lang="en-GB" dirty="0"/>
          </a:p>
          <a:p>
            <a:r>
              <a:rPr lang="en-GB" dirty="0"/>
              <a:t>TDD</a:t>
            </a:r>
          </a:p>
          <a:p>
            <a:endParaRPr lang="en-GB" dirty="0"/>
          </a:p>
          <a:p>
            <a:r>
              <a:rPr lang="en-GB" dirty="0"/>
              <a:t>Mocking</a:t>
            </a:r>
          </a:p>
          <a:p>
            <a:endParaRPr lang="en-GB" dirty="0"/>
          </a:p>
          <a:p>
            <a:r>
              <a:rPr lang="en-GB" dirty="0"/>
              <a:t>Code Coverage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3476555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40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B9F54-92A7-4E1D-BA73-327639B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coverage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3A936B-A48E-4A7E-9834-94FC4E94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Percentage van </a:t>
            </a:r>
            <a:r>
              <a:rPr lang="en-GB" dirty="0" err="1"/>
              <a:t>methodes</a:t>
            </a:r>
            <a:r>
              <a:rPr lang="en-GB" dirty="0"/>
              <a:t> die </a:t>
            </a:r>
            <a:r>
              <a:rPr lang="en-GB" dirty="0" err="1"/>
              <a:t>een</a:t>
            </a:r>
            <a:r>
              <a:rPr lang="en-GB" dirty="0"/>
              <a:t> unit test </a:t>
            </a:r>
            <a:r>
              <a:rPr lang="en-GB" dirty="0" err="1"/>
              <a:t>hebben</a:t>
            </a:r>
            <a:endParaRPr lang="en-GB" dirty="0"/>
          </a:p>
          <a:p>
            <a:r>
              <a:rPr lang="en-GB" dirty="0" err="1"/>
              <a:t>Vermijden</a:t>
            </a:r>
            <a:r>
              <a:rPr lang="en-GB" dirty="0"/>
              <a:t> van </a:t>
            </a:r>
            <a:r>
              <a:rPr lang="en-GB" dirty="0" err="1"/>
              <a:t>blinde</a:t>
            </a:r>
            <a:r>
              <a:rPr lang="en-GB" dirty="0"/>
              <a:t> </a:t>
            </a:r>
            <a:r>
              <a:rPr lang="en-GB" dirty="0" err="1"/>
              <a:t>vlekken</a:t>
            </a:r>
            <a:endParaRPr lang="en-GB" dirty="0"/>
          </a:p>
          <a:p>
            <a:r>
              <a:rPr lang="en-GB" dirty="0"/>
              <a:t>Is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zekerheid</a:t>
            </a:r>
            <a:r>
              <a:rPr lang="en-GB" dirty="0"/>
              <a:t>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453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F790F-B806-B36D-A4A2-1B3CC672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coverage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2D3947-C9F1-7DE7-6918-CB873D9A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niet controleren of de testen juist zijn</a:t>
            </a:r>
          </a:p>
          <a:p>
            <a:endParaRPr lang="nl-BE" dirty="0"/>
          </a:p>
          <a:p>
            <a:pPr lvl="1"/>
            <a:r>
              <a:rPr lang="nl-BE" dirty="0"/>
              <a:t>Testen kunnen zelf </a:t>
            </a:r>
            <a:r>
              <a:rPr lang="nl-BE"/>
              <a:t>fouten bevatten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Testen kunnen geschreven zijn op foutieve analyse</a:t>
            </a:r>
          </a:p>
          <a:p>
            <a:pPr lvl="1"/>
            <a:endParaRPr lang="nl-BE" dirty="0"/>
          </a:p>
          <a:p>
            <a:r>
              <a:rPr lang="nl-BE" dirty="0"/>
              <a:t>Kan niet controleren of alle testen gedaan zijn voor een bepaald pad</a:t>
            </a:r>
          </a:p>
          <a:p>
            <a:endParaRPr lang="nl-BE" dirty="0"/>
          </a:p>
          <a:p>
            <a:pPr lvl="1"/>
            <a:r>
              <a:rPr lang="nl-BE" dirty="0"/>
              <a:t>Zeker bij complexe return types zoals objecten gaat code </a:t>
            </a:r>
            <a:r>
              <a:rPr lang="nl-BE" dirty="0" err="1"/>
              <a:t>coverage</a:t>
            </a:r>
            <a:r>
              <a:rPr lang="nl-BE" dirty="0"/>
              <a:t> enkel zien dat er een object moet teruggeven worden. Met het veelvoud aan mogelijkheden wordt geen rekening gehouden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562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Programma’s</a:t>
            </a:r>
            <a:r>
              <a:rPr lang="en-GB" dirty="0"/>
              <a:t> </a:t>
            </a:r>
            <a:r>
              <a:rPr lang="en-GB" dirty="0" err="1"/>
              <a:t>evolueren</a:t>
            </a:r>
            <a:r>
              <a:rPr lang="en-GB" dirty="0"/>
              <a:t> over </a:t>
            </a:r>
            <a:r>
              <a:rPr lang="en-GB" dirty="0" err="1"/>
              <a:t>tijd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Erover</a:t>
            </a:r>
            <a:r>
              <a:rPr lang="en-GB" dirty="0"/>
              <a:t> waken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methodes</a:t>
            </a:r>
            <a:r>
              <a:rPr lang="en-GB" dirty="0"/>
              <a:t> </a:t>
            </a:r>
            <a:r>
              <a:rPr lang="en-GB" dirty="0" err="1"/>
              <a:t>functioneel</a:t>
            </a:r>
            <a:r>
              <a:rPr lang="en-GB" dirty="0"/>
              <a:t> </a:t>
            </a:r>
            <a:r>
              <a:rPr lang="en-GB" dirty="0" err="1"/>
              <a:t>blijven</a:t>
            </a:r>
            <a:r>
              <a:rPr lang="en-GB" dirty="0"/>
              <a:t> </a:t>
            </a:r>
            <a:r>
              <a:rPr lang="en-GB" dirty="0" err="1"/>
              <a:t>werken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Manueel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Tijdsintensief</a:t>
            </a:r>
            <a:endParaRPr lang="en-GB" dirty="0"/>
          </a:p>
          <a:p>
            <a:pPr lvl="1"/>
            <a:r>
              <a:rPr lang="en-GB" dirty="0" err="1"/>
              <a:t>Foutgevoelig</a:t>
            </a:r>
            <a:endParaRPr lang="en-GB" dirty="0"/>
          </a:p>
          <a:p>
            <a:pPr lvl="1"/>
            <a:r>
              <a:rPr lang="en-GB" dirty="0" err="1"/>
              <a:t>Saai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Automatiseren is de oplossing!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4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 </a:t>
            </a:r>
            <a:r>
              <a:rPr lang="en-GB" dirty="0" err="1"/>
              <a:t>methode</a:t>
            </a:r>
            <a:r>
              <a:rPr lang="en-GB" dirty="0"/>
              <a:t> input </a:t>
            </a:r>
            <a:r>
              <a:rPr lang="en-GB" dirty="0" err="1"/>
              <a:t>matchen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output</a:t>
            </a:r>
          </a:p>
          <a:p>
            <a:endParaRPr lang="en-GB" dirty="0"/>
          </a:p>
          <a:p>
            <a:r>
              <a:rPr lang="en-GB" dirty="0" err="1"/>
              <a:t>Deze</a:t>
            </a:r>
            <a:r>
              <a:rPr lang="en-GB" dirty="0"/>
              <a:t> regels via </a:t>
            </a:r>
            <a:r>
              <a:rPr lang="en-GB" dirty="0" err="1"/>
              <a:t>automatisering</a:t>
            </a:r>
            <a:r>
              <a:rPr lang="en-GB" dirty="0"/>
              <a:t> </a:t>
            </a:r>
            <a:r>
              <a:rPr lang="en-GB" dirty="0" err="1"/>
              <a:t>aftoetsen</a:t>
            </a:r>
            <a:endParaRPr lang="en-GB" dirty="0"/>
          </a:p>
          <a:p>
            <a:endParaRPr lang="en-GB" dirty="0"/>
          </a:p>
          <a:p>
            <a:r>
              <a:rPr lang="en-GB" dirty="0"/>
              <a:t>Extra </a:t>
            </a:r>
            <a:r>
              <a:rPr lang="en-GB" dirty="0" err="1"/>
              <a:t>documentatie</a:t>
            </a:r>
            <a:endParaRPr lang="en-GB" dirty="0"/>
          </a:p>
          <a:p>
            <a:endParaRPr lang="en-GB" dirty="0"/>
          </a:p>
          <a:p>
            <a:r>
              <a:rPr lang="en-GB" dirty="0"/>
              <a:t>Edge cases!</a:t>
            </a:r>
          </a:p>
        </p:txBody>
      </p:sp>
    </p:spTree>
    <p:extLst>
      <p:ext uri="{BB962C8B-B14F-4D97-AF65-F5344CB8AC3E}">
        <p14:creationId xmlns:p14="http://schemas.microsoft.com/office/powerpoint/2010/main" val="342604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en-GB" dirty="0"/>
          </a:p>
          <a:p>
            <a:endParaRPr lang="en-GB" dirty="0"/>
          </a:p>
          <a:p>
            <a:r>
              <a:rPr lang="en-GB" dirty="0"/>
              <a:t>TDD</a:t>
            </a:r>
          </a:p>
          <a:p>
            <a:endParaRPr lang="en-GB" dirty="0"/>
          </a:p>
          <a:p>
            <a:r>
              <a:rPr lang="en-GB" dirty="0"/>
              <a:t>Mocking</a:t>
            </a:r>
          </a:p>
          <a:p>
            <a:endParaRPr lang="en-GB" dirty="0"/>
          </a:p>
          <a:p>
            <a:r>
              <a:rPr lang="en-GB" dirty="0"/>
              <a:t>Code Coverage</a:t>
            </a:r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408491" y="1086365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236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pic>
        <p:nvPicPr>
          <p:cNvPr id="4" name="Tijdelijke aanduiding voor inhoud 3" descr="Afbeelding met tekst&#10;&#10;Automatisch gegenereerde beschrijving">
            <a:extLst>
              <a:ext uri="{FF2B5EF4-FFF2-40B4-BE49-F238E27FC236}">
                <a16:creationId xmlns:a16="http://schemas.microsoft.com/office/drawing/2014/main" id="{A3838DA4-365C-4FF6-8566-C86511207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1809609"/>
            <a:ext cx="5258256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2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8262AB42-E2D4-4525-B1F0-13AEC155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537652"/>
            <a:ext cx="5731510" cy="37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989D755-89F5-4B7B-B1CF-4C7AB2CA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project </a:t>
            </a:r>
            <a:r>
              <a:rPr lang="en-GB" dirty="0" err="1"/>
              <a:t>aanmaken</a:t>
            </a:r>
            <a:r>
              <a:rPr lang="en-GB" dirty="0"/>
              <a:t> </a:t>
            </a:r>
            <a:r>
              <a:rPr lang="en-GB" dirty="0" err="1"/>
              <a:t>waarin</a:t>
            </a:r>
            <a:r>
              <a:rPr lang="en-GB" dirty="0"/>
              <a:t> </a:t>
            </a: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verzameld</a:t>
            </a:r>
            <a:r>
              <a:rPr lang="en-GB" dirty="0"/>
              <a:t> </a:t>
            </a:r>
            <a:r>
              <a:rPr lang="en-GB" dirty="0" err="1"/>
              <a:t>worden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class </a:t>
            </a:r>
            <a:r>
              <a:rPr lang="en-GB" dirty="0" err="1"/>
              <a:t>aanmaken</a:t>
            </a:r>
            <a:r>
              <a:rPr lang="en-GB" dirty="0"/>
              <a:t> die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één</a:t>
            </a:r>
            <a:r>
              <a:rPr lang="en-GB" dirty="0"/>
              <a:t> class </a:t>
            </a:r>
            <a:r>
              <a:rPr lang="en-GB" dirty="0" err="1"/>
              <a:t>verzameld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aanmaken</a:t>
            </a:r>
            <a:r>
              <a:rPr lang="en-GB" dirty="0"/>
              <a:t> die </a:t>
            </a: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test</a:t>
            </a:r>
          </a:p>
          <a:p>
            <a:endParaRPr lang="en-GB" dirty="0"/>
          </a:p>
          <a:p>
            <a:r>
              <a:rPr lang="en-GB" dirty="0"/>
              <a:t>Het </a:t>
            </a:r>
            <a:r>
              <a:rPr lang="en-GB" dirty="0" err="1"/>
              <a:t>resultaat</a:t>
            </a:r>
            <a:r>
              <a:rPr lang="en-GB" dirty="0"/>
              <a:t>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is </a:t>
            </a:r>
            <a:r>
              <a:rPr lang="en-GB" dirty="0" err="1"/>
              <a:t>negatief</a:t>
            </a:r>
            <a:r>
              <a:rPr lang="en-GB" dirty="0"/>
              <a:t>:</a:t>
            </a:r>
          </a:p>
          <a:p>
            <a:endParaRPr lang="en-GB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	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Assert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.Fail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891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Eerste</a:t>
            </a:r>
            <a:r>
              <a:rPr lang="en-GB" dirty="0"/>
              <a:t> Unit </a:t>
            </a:r>
            <a:r>
              <a:rPr lang="en-GB" dirty="0" err="1"/>
              <a:t>Testen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989D755-89F5-4B7B-B1CF-4C7AB2CA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Rechtermuis</a:t>
            </a:r>
            <a:r>
              <a:rPr lang="en-GB" dirty="0"/>
              <a:t> </a:t>
            </a:r>
            <a:r>
              <a:rPr lang="en-GB" dirty="0" err="1"/>
              <a:t>klik</a:t>
            </a:r>
            <a:r>
              <a:rPr lang="en-GB" dirty="0"/>
              <a:t> op project </a:t>
            </a:r>
            <a:r>
              <a:rPr lang="en-GB" dirty="0" err="1"/>
              <a:t>kan</a:t>
            </a:r>
            <a:r>
              <a:rPr lang="en-GB" dirty="0"/>
              <a:t> je Run Tests </a:t>
            </a:r>
            <a:r>
              <a:rPr lang="en-GB" dirty="0" err="1"/>
              <a:t>doen</a:t>
            </a:r>
            <a:endParaRPr lang="en-GB" dirty="0"/>
          </a:p>
          <a:p>
            <a:r>
              <a:rPr lang="en-GB" dirty="0" err="1"/>
              <a:t>Resultaat</a:t>
            </a:r>
            <a:r>
              <a:rPr lang="en-GB" dirty="0"/>
              <a:t>:</a:t>
            </a:r>
          </a:p>
          <a:p>
            <a:endParaRPr lang="nl-BE" dirty="0"/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C08EAD67-1176-4619-80DD-58807EF3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164080"/>
            <a:ext cx="358902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72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EE487AB0-EE1F-40C6-8DF7-9D9E3387F08D}"/>
    </a:ext>
  </a:extLst>
</a:theme>
</file>

<file path=ppt/theme/theme2.xml><?xml version="1.0" encoding="utf-8"?>
<a:theme xmlns:a="http://schemas.openxmlformats.org/drawingml/2006/main" name="Pi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443A1D98-F2AA-4DCD-8AB9-4519C9EC510A}"/>
    </a:ext>
  </a:extLst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04661341-EDE5-4EC6-B69F-30D32DF2F07F}"/>
    </a:ext>
  </a:extLst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1D60F95D-562A-4956-A0B5-CC245C680ED3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12" ma:contentTypeDescription="Een nieuw document maken." ma:contentTypeScope="" ma:versionID="d68ba2c82a229dfb062b0412490d9fca">
  <xsd:schema xmlns:xsd="http://www.w3.org/2001/XMLSchema" xmlns:xs="http://www.w3.org/2001/XMLSchema" xmlns:p="http://schemas.microsoft.com/office/2006/metadata/properties" xmlns:ns2="1bf3069e-3a8c-414a-a224-af0aa53c6d0d" xmlns:ns3="bd465412-777f-4601-8777-5641b209fb88" targetNamespace="http://schemas.microsoft.com/office/2006/metadata/properties" ma:root="true" ma:fieldsID="be4b2315091b511a50efab9e195507d8" ns2:_="" ns3:_="">
    <xsd:import namespace="1bf3069e-3a8c-414a-a224-af0aa53c6d0d"/>
    <xsd:import namespace="bd465412-777f-4601-8777-5641b209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65412-777f-4601-8777-5641b209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12" ma:contentTypeDescription="Create a new document." ma:contentTypeScope="" ma:versionID="dd3c5417fe29992ac487f5392ddc322b">
  <xsd:schema xmlns:xsd="http://www.w3.org/2001/XMLSchema" xmlns:xs="http://www.w3.org/2001/XMLSchema" xmlns:p="http://schemas.microsoft.com/office/2006/metadata/properties" xmlns:ns2="1bf3069e-3a8c-414a-a224-af0aa53c6d0d" xmlns:ns3="bd465412-777f-4601-8777-5641b209fb88" targetNamespace="http://schemas.microsoft.com/office/2006/metadata/properties" ma:root="true" ma:fieldsID="8ead6f75950783897c87957180798e17" ns2:_="" ns3:_="">
    <xsd:import namespace="1bf3069e-3a8c-414a-a224-af0aa53c6d0d"/>
    <xsd:import namespace="bd465412-777f-4601-8777-5641b209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65412-777f-4601-8777-5641b209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0FEC5-F7D9-4222-B687-EFB8A11B5C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F408C-D827-4B14-8AC8-704311A4B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bd465412-777f-4601-8777-5641b209f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614BDD-2316-44F4-8D7E-7CC444AD70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BC0563B-3AB5-403E-B852-2442AA4C0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bd465412-777f-4601-8777-5641b209f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646</Words>
  <Application>Microsoft Office PowerPoint</Application>
  <PresentationFormat>Breedbeeld</PresentationFormat>
  <Paragraphs>203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4</vt:i4>
      </vt:variant>
      <vt:variant>
        <vt:lpstr>Diatitels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Cascadia Mono</vt:lpstr>
      <vt:lpstr>Tahoma</vt:lpstr>
      <vt:lpstr>Blanco</vt:lpstr>
      <vt:lpstr>Pink</vt:lpstr>
      <vt:lpstr>Blue</vt:lpstr>
      <vt:lpstr>Content</vt:lpstr>
      <vt:lpstr>Object oriented design</vt:lpstr>
      <vt:lpstr>Inleiding</vt:lpstr>
      <vt:lpstr>Inleiding</vt:lpstr>
      <vt:lpstr>Inleiding</vt:lpstr>
      <vt:lpstr>Eerste Unit Testen</vt:lpstr>
      <vt:lpstr>Eerste Unit Testen</vt:lpstr>
      <vt:lpstr>Eerste Unit Testen</vt:lpstr>
      <vt:lpstr>Eerste Unit Testen</vt:lpstr>
      <vt:lpstr>Eerste Unit Testen</vt:lpstr>
      <vt:lpstr>Eerste Unit Testen</vt:lpstr>
      <vt:lpstr>Eerste Unit Testen</vt:lpstr>
      <vt:lpstr>Eerste Unit Testen</vt:lpstr>
      <vt:lpstr>Eerste Unit Testen</vt:lpstr>
      <vt:lpstr>Eerste Unit Testen</vt:lpstr>
      <vt:lpstr>Eerste Unit Testen</vt:lpstr>
      <vt:lpstr>Eerste Unit Testen</vt:lpstr>
      <vt:lpstr>Test Driven Development</vt:lpstr>
      <vt:lpstr>Test Driven Development</vt:lpstr>
      <vt:lpstr>MOCKING</vt:lpstr>
      <vt:lpstr>mocking</vt:lpstr>
      <vt:lpstr>mocking</vt:lpstr>
      <vt:lpstr>Code Coverage</vt:lpstr>
      <vt:lpstr>Code coverage</vt:lpstr>
      <vt:lpstr>Code coverage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met C#</dc:title>
  <dc:creator>Stijn</dc:creator>
  <cp:lastModifiedBy>Wim Vanden Broeck</cp:lastModifiedBy>
  <cp:revision>372</cp:revision>
  <dcterms:created xsi:type="dcterms:W3CDTF">2010-08-26T07:57:31Z</dcterms:created>
  <dcterms:modified xsi:type="dcterms:W3CDTF">2022-05-02T17:59:29Z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