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C949-4B80-44C3-8D93-A3F8A6E061A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4F-8436-4459-AD98-5D8AEDBB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7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C949-4B80-44C3-8D93-A3F8A6E061A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4F-8436-4459-AD98-5D8AEDBB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0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C949-4B80-44C3-8D93-A3F8A6E061A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4F-8436-4459-AD98-5D8AEDBB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3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C949-4B80-44C3-8D93-A3F8A6E061A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4F-8436-4459-AD98-5D8AEDBB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1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C949-4B80-44C3-8D93-A3F8A6E061A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4F-8436-4459-AD98-5D8AEDBB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8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C949-4B80-44C3-8D93-A3F8A6E061A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4F-8436-4459-AD98-5D8AEDBB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2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C949-4B80-44C3-8D93-A3F8A6E061A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4F-8436-4459-AD98-5D8AEDBB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12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C949-4B80-44C3-8D93-A3F8A6E061A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4F-8436-4459-AD98-5D8AEDBB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4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C949-4B80-44C3-8D93-A3F8A6E061A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4F-8436-4459-AD98-5D8AEDBB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83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C949-4B80-44C3-8D93-A3F8A6E061A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4F-8436-4459-AD98-5D8AEDBB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98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C949-4B80-44C3-8D93-A3F8A6E061A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4F-8436-4459-AD98-5D8AEDBB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21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AC949-4B80-44C3-8D93-A3F8A6E061AF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F74F-8436-4459-AD98-5D8AEDBB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59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599" y="1690254"/>
            <a:ext cx="5641341" cy="323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41599" y="5093393"/>
            <a:ext cx="5366327" cy="12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971800" y="2065019"/>
            <a:ext cx="4434840" cy="2636521"/>
            <a:chOff x="3086100" y="2042159"/>
            <a:chExt cx="4434840" cy="2636521"/>
          </a:xfrm>
        </p:grpSpPr>
        <p:sp>
          <p:nvSpPr>
            <p:cNvPr id="8" name="Rectangle 7"/>
            <p:cNvSpPr/>
            <p:nvPr/>
          </p:nvSpPr>
          <p:spPr>
            <a:xfrm>
              <a:off x="3086100" y="2042159"/>
              <a:ext cx="4434840" cy="2636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086100" y="4191000"/>
              <a:ext cx="4434840" cy="228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185160" y="4406206"/>
              <a:ext cx="175260" cy="1676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185160" y="2133600"/>
              <a:ext cx="175260" cy="1676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7193280" y="2133600"/>
              <a:ext cx="175260" cy="1676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7193280" y="4406206"/>
              <a:ext cx="175260" cy="1676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7406640" y="4429066"/>
            <a:ext cx="8763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41599" y="4543834"/>
            <a:ext cx="3302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64703" y="2078297"/>
            <a:ext cx="335280" cy="541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7864703" y="2738412"/>
            <a:ext cx="335280" cy="31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064035" y="2051626"/>
            <a:ext cx="0" cy="5943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55820" y="5394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2655857" y="415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5038377" y="42582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7708840" y="4570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844790" y="21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7872753" y="2708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3733800" y="1066800"/>
            <a:ext cx="313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view (bottom layer [SMPS])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13187" y="2078297"/>
            <a:ext cx="8398" cy="26232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02881" y="3079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IN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653847" y="1690254"/>
            <a:ext cx="4199" cy="32495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40098" y="3107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65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52701" y="4250096"/>
            <a:ext cx="5730240" cy="672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2558642" y="1702922"/>
            <a:ext cx="5773544" cy="7620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690845" y="1688648"/>
            <a:ext cx="5641341" cy="323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41599" y="5093393"/>
            <a:ext cx="5366327" cy="12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971800" y="2065019"/>
            <a:ext cx="4462500" cy="2636521"/>
            <a:chOff x="3086100" y="2042159"/>
            <a:chExt cx="4462500" cy="2636521"/>
          </a:xfrm>
        </p:grpSpPr>
        <p:sp>
          <p:nvSpPr>
            <p:cNvPr id="8" name="Rectangle 7"/>
            <p:cNvSpPr/>
            <p:nvPr/>
          </p:nvSpPr>
          <p:spPr>
            <a:xfrm>
              <a:off x="3086100" y="2042159"/>
              <a:ext cx="4434840" cy="2636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113760" y="3061763"/>
              <a:ext cx="4434840" cy="228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185160" y="4406206"/>
              <a:ext cx="175260" cy="1676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185160" y="2133600"/>
              <a:ext cx="175260" cy="1676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7193280" y="2133600"/>
              <a:ext cx="175260" cy="1676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7193280" y="4406206"/>
              <a:ext cx="175260" cy="1676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7406640" y="4429066"/>
            <a:ext cx="8763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41599" y="4543834"/>
            <a:ext cx="3302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415835" y="3783211"/>
            <a:ext cx="0" cy="5943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55820" y="5394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2655857" y="415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4865172" y="2863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7708840" y="4570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3386905" y="39087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3733800" y="1066800"/>
            <a:ext cx="370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view (inter- mediate layer [</a:t>
            </a:r>
            <a:r>
              <a:rPr lang="en-US" dirty="0" err="1" smtClean="0"/>
              <a:t>LoRa</a:t>
            </a:r>
            <a:r>
              <a:rPr lang="en-US" dirty="0" smtClean="0"/>
              <a:t>])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13187" y="2078297"/>
            <a:ext cx="8398" cy="26232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02881" y="3079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653847" y="1690254"/>
            <a:ext cx="4199" cy="32495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40098" y="3107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2982404" y="3783211"/>
            <a:ext cx="335280" cy="541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466618" y="1709230"/>
            <a:ext cx="762482" cy="13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3609653" y="177468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466618" y="1774687"/>
            <a:ext cx="7624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510054" y="1697023"/>
            <a:ext cx="1220185" cy="13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4881999" y="1754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cxnSp>
        <p:nvCxnSpPr>
          <p:cNvPr id="44" name="Straight Arrow Connector 43"/>
          <p:cNvCxnSpPr>
            <a:stCxn id="42" idx="3"/>
          </p:cNvCxnSpPr>
          <p:nvPr/>
        </p:nvCxnSpPr>
        <p:spPr>
          <a:xfrm flipH="1" flipV="1">
            <a:off x="4510055" y="1762480"/>
            <a:ext cx="1220184" cy="25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385139" y="2419791"/>
            <a:ext cx="1766" cy="2907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66618" y="2368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2982404" y="2410211"/>
            <a:ext cx="335280" cy="28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535226" y="4367090"/>
            <a:ext cx="1766" cy="2907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7509" y="4314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6602210" y="4362313"/>
            <a:ext cx="335280" cy="28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07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599" y="2689860"/>
            <a:ext cx="5641341" cy="223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41599" y="5093393"/>
            <a:ext cx="5366327" cy="12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55820" y="5394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4694270" y="1259840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Left-side view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8631734" y="2585952"/>
            <a:ext cx="7620" cy="24127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05268" y="374904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7+d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2641599" y="3672840"/>
            <a:ext cx="5641341" cy="76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100060" y="3710940"/>
            <a:ext cx="9346" cy="12288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807720" y="4206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760801" y="2700714"/>
            <a:ext cx="9346" cy="9721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09868" y="2766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8253176" y="3564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6991875" y="3138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796324" y="3385304"/>
            <a:ext cx="1486616" cy="152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982529" y="3406140"/>
            <a:ext cx="9346" cy="3429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41204" y="3196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6643081" y="3246120"/>
            <a:ext cx="322649" cy="3182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796324" y="3392924"/>
            <a:ext cx="1486616" cy="152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79314" y="3532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6642890" y="292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084418" y="3813165"/>
            <a:ext cx="14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LoRa</a:t>
            </a:r>
            <a:r>
              <a:rPr lang="en-US" dirty="0" smtClean="0"/>
              <a:t> Antenna</a:t>
            </a:r>
          </a:p>
        </p:txBody>
      </p:sp>
    </p:spTree>
    <p:extLst>
      <p:ext uri="{BB962C8B-B14F-4D97-AF65-F5344CB8AC3E}">
        <p14:creationId xmlns:p14="http://schemas.microsoft.com/office/powerpoint/2010/main" val="130968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7496" y="2163726"/>
            <a:ext cx="5641341" cy="223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87496" y="4567259"/>
            <a:ext cx="5366327" cy="12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01717" y="4868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8877631" y="2059818"/>
            <a:ext cx="7620" cy="24127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051165" y="322290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7+d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2887496" y="3146706"/>
            <a:ext cx="5641341" cy="76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345957" y="3184806"/>
            <a:ext cx="9346" cy="12288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53617" y="3680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006698" y="2174580"/>
            <a:ext cx="9346" cy="9721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55765" y="2240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8499073" y="30382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IN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4103323" y="2455616"/>
            <a:ext cx="7624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4106667" y="2222421"/>
            <a:ext cx="762482" cy="135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TextBox 112"/>
          <p:cNvSpPr txBox="1"/>
          <p:nvPr/>
        </p:nvSpPr>
        <p:spPr>
          <a:xfrm>
            <a:off x="4216713" y="243836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</a:t>
            </a:r>
            <a:endParaRPr lang="en-IN" dirty="0"/>
          </a:p>
        </p:txBody>
      </p:sp>
      <p:sp>
        <p:nvSpPr>
          <p:cNvPr id="114" name="Rectangle 113"/>
          <p:cNvSpPr/>
          <p:nvPr/>
        </p:nvSpPr>
        <p:spPr>
          <a:xfrm>
            <a:off x="4906313" y="2219821"/>
            <a:ext cx="1220185" cy="135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TextBox 114"/>
          <p:cNvSpPr txBox="1"/>
          <p:nvPr/>
        </p:nvSpPr>
        <p:spPr>
          <a:xfrm>
            <a:off x="5245606" y="2423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cxnSp>
        <p:nvCxnSpPr>
          <p:cNvPr id="116" name="Straight Arrow Connector 115"/>
          <p:cNvCxnSpPr/>
          <p:nvPr/>
        </p:nvCxnSpPr>
        <p:spPr>
          <a:xfrm flipH="1" flipV="1">
            <a:off x="4912411" y="2454356"/>
            <a:ext cx="1220184" cy="25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2887496" y="2304167"/>
            <a:ext cx="1219171" cy="31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966990" y="231478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.5</a:t>
            </a:r>
            <a:endParaRPr lang="en-IN" dirty="0"/>
          </a:p>
        </p:txBody>
      </p:sp>
      <p:sp>
        <p:nvSpPr>
          <p:cNvPr id="119" name="TextBox 118"/>
          <p:cNvSpPr txBox="1"/>
          <p:nvPr/>
        </p:nvSpPr>
        <p:spPr>
          <a:xfrm>
            <a:off x="6152811" y="21195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IN" dirty="0"/>
          </a:p>
        </p:txBody>
      </p:sp>
      <p:sp>
        <p:nvSpPr>
          <p:cNvPr id="120" name="TextBox 119"/>
          <p:cNvSpPr txBox="1"/>
          <p:nvPr/>
        </p:nvSpPr>
        <p:spPr>
          <a:xfrm>
            <a:off x="4694270" y="1259840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Right-side view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3816484" y="2760679"/>
            <a:ext cx="29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pins of </a:t>
            </a:r>
            <a:r>
              <a:rPr lang="en-US" dirty="0" err="1" smtClean="0"/>
              <a:t>Atmega</a:t>
            </a:r>
            <a:r>
              <a:rPr lang="en-US" dirty="0" smtClean="0"/>
              <a:t> and </a:t>
            </a:r>
            <a:r>
              <a:rPr lang="en-US" dirty="0" err="1" smtClean="0"/>
              <a:t>LoRa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47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599" y="1690254"/>
            <a:ext cx="5641341" cy="323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41599" y="5093393"/>
            <a:ext cx="5366327" cy="12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35342" y="2738413"/>
            <a:ext cx="858453" cy="16589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7337860" y="2738412"/>
            <a:ext cx="7821" cy="16589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55820" y="5394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6913725" y="4397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4865172" y="1099481"/>
            <a:ext cx="11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Front-view</a:t>
            </a:r>
            <a:endParaRPr lang="en-IN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653847" y="1690254"/>
            <a:ext cx="4199" cy="32495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40098" y="310748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7+d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6861448" y="33307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3.5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5387840" y="3330705"/>
            <a:ext cx="858453" cy="1090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097865" y="3330705"/>
            <a:ext cx="2459" cy="10900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76189" y="4397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5388933" y="3717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324762" y="2207822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and 220v AC input</a:t>
            </a:r>
          </a:p>
        </p:txBody>
      </p:sp>
    </p:spTree>
    <p:extLst>
      <p:ext uri="{BB962C8B-B14F-4D97-AF65-F5344CB8AC3E}">
        <p14:creationId xmlns:p14="http://schemas.microsoft.com/office/powerpoint/2010/main" val="71299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78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PRAFUL ARADHYAMATH</dc:creator>
  <cp:lastModifiedBy>PRAFUL ARADHYAMATH</cp:lastModifiedBy>
  <cp:revision>11</cp:revision>
  <dcterms:created xsi:type="dcterms:W3CDTF">2021-10-20T08:50:01Z</dcterms:created>
  <dcterms:modified xsi:type="dcterms:W3CDTF">2021-10-20T11:42:53Z</dcterms:modified>
</cp:coreProperties>
</file>