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7B70-EA8F-4534-A750-5365E85A3406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EBFF-AA74-4E7E-B2DC-5A02B2A8B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97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7B70-EA8F-4534-A750-5365E85A3406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EBFF-AA74-4E7E-B2DC-5A02B2A8B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85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7B70-EA8F-4534-A750-5365E85A3406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EBFF-AA74-4E7E-B2DC-5A02B2A8B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63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7B70-EA8F-4534-A750-5365E85A3406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EBFF-AA74-4E7E-B2DC-5A02B2A8B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82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7B70-EA8F-4534-A750-5365E85A3406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EBFF-AA74-4E7E-B2DC-5A02B2A8B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61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7B70-EA8F-4534-A750-5365E85A3406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EBFF-AA74-4E7E-B2DC-5A02B2A8B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84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7B70-EA8F-4534-A750-5365E85A3406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EBFF-AA74-4E7E-B2DC-5A02B2A8B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3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7B70-EA8F-4534-A750-5365E85A3406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EBFF-AA74-4E7E-B2DC-5A02B2A8B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82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7B70-EA8F-4534-A750-5365E85A3406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EBFF-AA74-4E7E-B2DC-5A02B2A8B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42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7B70-EA8F-4534-A750-5365E85A3406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EBFF-AA74-4E7E-B2DC-5A02B2A8B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90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7B70-EA8F-4534-A750-5365E85A3406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EBFF-AA74-4E7E-B2DC-5A02B2A8B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60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C7B70-EA8F-4534-A750-5365E85A3406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FEBFF-AA74-4E7E-B2DC-5A02B2A8B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01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bots.co.in/12v-2a-power-supply-smps-adaptor.html" TargetMode="External"/><Relationship Id="rId2" Type="http://schemas.openxmlformats.org/officeDocument/2006/relationships/hyperlink" Target="https://www.probots.co.in/promax-metal-push-button-switch-waterproof-12mm-3-6v-blue-ring-momentar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bots.co.in/hi-link-hlk-ac-to-dc-switch-power-supply-module-5m24-24v-5w.html" TargetMode="External"/><Relationship Id="rId5" Type="http://schemas.openxmlformats.org/officeDocument/2006/relationships/hyperlink" Target="https://robu.in/product/hlk-pm24-24v-3w-switch-power-supply-module/" TargetMode="External"/><Relationship Id="rId4" Type="http://schemas.openxmlformats.org/officeDocument/2006/relationships/hyperlink" Target="https://robu.in/product/ac-dc-power-supply-module-12v-2a-switching-power-supply-boar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608832" y="1170432"/>
            <a:ext cx="5405859" cy="3817204"/>
            <a:chOff x="4035552" y="286512"/>
            <a:chExt cx="5405859" cy="3817204"/>
          </a:xfrm>
        </p:grpSpPr>
        <p:sp>
          <p:nvSpPr>
            <p:cNvPr id="4" name="Rectangle 3"/>
            <p:cNvSpPr/>
            <p:nvPr/>
          </p:nvSpPr>
          <p:spPr>
            <a:xfrm>
              <a:off x="4035552" y="286512"/>
              <a:ext cx="5405859" cy="3817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6458119" y="1132087"/>
              <a:ext cx="378691" cy="3694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5838620" y="2858824"/>
              <a:ext cx="304800" cy="30941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>
              <a:off x="6400594" y="2859286"/>
              <a:ext cx="304800" cy="30941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7026936" y="2859286"/>
              <a:ext cx="304800" cy="30941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7649236" y="2866213"/>
              <a:ext cx="304800" cy="30941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4654346" y="2861595"/>
              <a:ext cx="304800" cy="30941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5276646" y="2858824"/>
              <a:ext cx="304800" cy="30941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/>
            <p:cNvCxnSpPr>
              <a:endCxn id="5" idx="5"/>
            </p:cNvCxnSpPr>
            <p:nvPr/>
          </p:nvCxnSpPr>
          <p:spPr>
            <a:xfrm>
              <a:off x="6519022" y="1182887"/>
              <a:ext cx="262330" cy="26454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580260" y="1137048"/>
              <a:ext cx="3449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16 </a:t>
              </a:r>
              <a:endParaRPr lang="en-IN" sz="1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9532" y="2942613"/>
              <a:ext cx="3449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12 </a:t>
              </a:r>
              <a:endParaRPr lang="en-IN" sz="10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705842" y="2920753"/>
              <a:ext cx="218656" cy="2146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ounded Rectangle 20"/>
          <p:cNvSpPr/>
          <p:nvPr/>
        </p:nvSpPr>
        <p:spPr>
          <a:xfrm>
            <a:off x="3713019" y="1283855"/>
            <a:ext cx="5163126" cy="3611417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5859106" y="249888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Start/Stop</a:t>
            </a:r>
            <a:endParaRPr lang="en-IN" sz="1000" dirty="0"/>
          </a:p>
        </p:txBody>
      </p:sp>
      <p:grpSp>
        <p:nvGrpSpPr>
          <p:cNvPr id="2" name="Group 1"/>
          <p:cNvGrpSpPr/>
          <p:nvPr/>
        </p:nvGrpSpPr>
        <p:grpSpPr>
          <a:xfrm>
            <a:off x="3923612" y="3518441"/>
            <a:ext cx="3990109" cy="907011"/>
            <a:chOff x="4387273" y="3556000"/>
            <a:chExt cx="3990109" cy="907011"/>
          </a:xfrm>
        </p:grpSpPr>
        <p:sp>
          <p:nvSpPr>
            <p:cNvPr id="24" name="TextBox 23"/>
            <p:cNvSpPr txBox="1"/>
            <p:nvPr/>
          </p:nvSpPr>
          <p:spPr>
            <a:xfrm>
              <a:off x="4526334" y="4198912"/>
              <a:ext cx="596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Mode-1</a:t>
              </a:r>
              <a:endParaRPr lang="en-IN" sz="1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10774" y="4207553"/>
              <a:ext cx="596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Mode-2</a:t>
              </a:r>
              <a:endParaRPr lang="en-IN" sz="1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93983" y="4207552"/>
              <a:ext cx="596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Mode-3</a:t>
              </a:r>
              <a:endParaRPr lang="en-IN" sz="1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26023" y="4207551"/>
              <a:ext cx="596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Mode-4</a:t>
              </a:r>
              <a:endParaRPr lang="en-IN" sz="1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73143" y="4216790"/>
              <a:ext cx="596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Mode-5</a:t>
              </a:r>
              <a:endParaRPr lang="en-IN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93672" y="4207551"/>
              <a:ext cx="596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Mode-6</a:t>
              </a:r>
              <a:endParaRPr lang="en-IN" sz="1000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387273" y="3556000"/>
              <a:ext cx="3990109" cy="907011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8049962" y="3518441"/>
            <a:ext cx="655782" cy="889133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8225453" y="3763336"/>
            <a:ext cx="304800" cy="30941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8189451" y="4161352"/>
            <a:ext cx="478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Rx/</a:t>
            </a:r>
            <a:r>
              <a:rPr lang="en-US" sz="1000" dirty="0" err="1" smtClean="0"/>
              <a:t>Tx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40400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>
                <a:hlinkClick r:id="rId2"/>
              </a:rPr>
              <a:t>https://www.probots.co.in/promax-metal-push-button-switch-waterproof-12mm-3-6v-blue-ring-momentary.html</a:t>
            </a:r>
            <a:endParaRPr lang="en-IN" dirty="0" smtClean="0"/>
          </a:p>
          <a:p>
            <a:endParaRPr lang="en-US" dirty="0" smtClean="0"/>
          </a:p>
          <a:p>
            <a:r>
              <a:rPr lang="en-IN" dirty="0" smtClean="0">
                <a:hlinkClick r:id="rId3"/>
              </a:rPr>
              <a:t>https://www.probots.co.in/12v-2a-power-supply-smps-adaptor.html</a:t>
            </a:r>
            <a:endParaRPr lang="en-IN" dirty="0" smtClean="0"/>
          </a:p>
          <a:p>
            <a:endParaRPr lang="en-US" dirty="0"/>
          </a:p>
          <a:p>
            <a:r>
              <a:rPr lang="en-IN" dirty="0" smtClean="0">
                <a:hlinkClick r:id="rId4"/>
              </a:rPr>
              <a:t>https://robu.in/product/ac-dc-power-supply-module-12v-2a-switching-power-supply-board/</a:t>
            </a:r>
            <a:endParaRPr lang="en-IN" dirty="0" smtClean="0"/>
          </a:p>
          <a:p>
            <a:endParaRPr lang="en-US" dirty="0"/>
          </a:p>
          <a:p>
            <a:r>
              <a:rPr lang="en-IN" dirty="0" smtClean="0">
                <a:hlinkClick r:id="rId5"/>
              </a:rPr>
              <a:t>https://robu.in/product/hlk-pm24-24v-3w-switch-power-supply-module/</a:t>
            </a:r>
            <a:endParaRPr lang="en-IN" dirty="0" smtClean="0"/>
          </a:p>
          <a:p>
            <a:endParaRPr lang="en-US" dirty="0"/>
          </a:p>
          <a:p>
            <a:r>
              <a:rPr lang="en-IN" dirty="0" smtClean="0">
                <a:hlinkClick r:id="rId6"/>
              </a:rPr>
              <a:t>https://www.probots.co.in/hi-link-hlk-ac-to-dc-switch-power-supply-module-5m24-24v-5w.html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199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27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PRAFUL ARADHYAMATH</dc:creator>
  <cp:lastModifiedBy>PRAFUL ARADHYAMATH</cp:lastModifiedBy>
  <cp:revision>13</cp:revision>
  <dcterms:created xsi:type="dcterms:W3CDTF">2021-10-19T08:27:03Z</dcterms:created>
  <dcterms:modified xsi:type="dcterms:W3CDTF">2021-10-20T15:42:25Z</dcterms:modified>
</cp:coreProperties>
</file>