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3"/>
  </p:notesMasterIdLst>
  <p:handoutMasterIdLst>
    <p:handoutMasterId r:id="rId14"/>
  </p:handoutMasterIdLst>
  <p:sldIdLst>
    <p:sldId id="257" r:id="rId5"/>
    <p:sldId id="272" r:id="rId6"/>
    <p:sldId id="265" r:id="rId7"/>
    <p:sldId id="273" r:id="rId8"/>
    <p:sldId id="276" r:id="rId9"/>
    <p:sldId id="277" r:id="rId10"/>
    <p:sldId id="278" r:id="rId11"/>
    <p:sldId id="262" r:id="rId12"/>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80" autoAdjust="0"/>
  </p:normalViewPr>
  <p:slideViewPr>
    <p:cSldViewPr>
      <p:cViewPr>
        <p:scale>
          <a:sx n="50" d="100"/>
          <a:sy n="50" d="100"/>
        </p:scale>
        <p:origin x="1500" y="552"/>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198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A5A207F-0F91-42F2-96D0-049C6003623B}" type="datetimeFigureOut">
              <a:rPr lang="en-US"/>
              <a:t>5/1/2021</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C567D4A-04CB-4EDF-8FB1-342A02FC8EC5}" type="slidenum">
              <a:rPr/>
              <a:t>‹#›</a:t>
            </a:fld>
            <a:endParaRPr/>
          </a:p>
        </p:txBody>
      </p:sp>
    </p:spTree>
    <p:extLst>
      <p:ext uri="{BB962C8B-B14F-4D97-AF65-F5344CB8AC3E}">
        <p14:creationId xmlns:p14="http://schemas.microsoft.com/office/powerpoint/2010/main" val="15801253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CC13F5-F2B1-464B-BE8F-27ABFBD2FBDE}" type="datetimeFigureOut">
              <a:rPr lang="en-US"/>
              <a:t>5/1/2021</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61351F-DBB1-4664-ADA9-83BC7CB8848D}" type="slidenum">
              <a:rPr/>
              <a:t>‹#›</a:t>
            </a:fld>
            <a:endParaRPr/>
          </a:p>
        </p:txBody>
      </p:sp>
    </p:spTree>
    <p:extLst>
      <p:ext uri="{BB962C8B-B14F-4D97-AF65-F5344CB8AC3E}">
        <p14:creationId xmlns:p14="http://schemas.microsoft.com/office/powerpoint/2010/main" val="3642362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D00EA6-0821-4AC5-933C-321AA6545349}" type="slidenum">
              <a:rPr lang="en-US" smtClean="0"/>
              <a:t>8</a:t>
            </a:fld>
            <a:endParaRPr lang="en-US" dirty="0"/>
          </a:p>
        </p:txBody>
      </p:sp>
    </p:spTree>
    <p:extLst>
      <p:ext uri="{BB962C8B-B14F-4D97-AF65-F5344CB8AC3E}">
        <p14:creationId xmlns:p14="http://schemas.microsoft.com/office/powerpoint/2010/main" val="40107723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93814" y="990600"/>
            <a:ext cx="8458200" cy="3200400"/>
          </a:xfrm>
        </p:spPr>
        <p:txBody>
          <a:bodyPr>
            <a:normAutofit/>
          </a:bodyPr>
          <a:lstStyle>
            <a:lvl1pPr>
              <a:defRPr sz="6000"/>
            </a:lvl1pPr>
          </a:lstStyle>
          <a:p>
            <a:r>
              <a:rPr lang="en-US"/>
              <a:t>Click to edit Master title style</a:t>
            </a:r>
            <a:endParaRPr/>
          </a:p>
        </p:txBody>
      </p:sp>
      <p:sp>
        <p:nvSpPr>
          <p:cNvPr id="3" name="Subtitle 2"/>
          <p:cNvSpPr>
            <a:spLocks noGrp="1"/>
          </p:cNvSpPr>
          <p:nvPr>
            <p:ph type="subTitle" idx="1"/>
          </p:nvPr>
        </p:nvSpPr>
        <p:spPr>
          <a:xfrm>
            <a:off x="1293813" y="4267200"/>
            <a:ext cx="8458200" cy="1371600"/>
          </a:xfrm>
        </p:spPr>
        <p:txBody>
          <a:bodyPr>
            <a:norm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lvl1pPr>
              <a:defRPr sz="1100"/>
            </a:lvl1pPr>
          </a:lstStyle>
          <a:p>
            <a:fld id="{3CD9712D-992A-4AB1-A5C2-575F75921AA2}" type="datetimeFigureOut">
              <a:rPr lang="en-US" smtClean="0"/>
              <a:pPr/>
              <a:t>5/1/2021</a:t>
            </a:fld>
            <a:endParaRPr lang="en-US" dirty="0"/>
          </a:p>
        </p:txBody>
      </p:sp>
      <p:sp>
        <p:nvSpPr>
          <p:cNvPr id="5" name="Footer Placeholder 4"/>
          <p:cNvSpPr>
            <a:spLocks noGrp="1"/>
          </p:cNvSpPr>
          <p:nvPr>
            <p:ph type="ftr" sz="quarter" idx="11"/>
          </p:nvPr>
        </p:nvSpPr>
        <p:spPr/>
        <p:txBody>
          <a:bodyPr/>
          <a:lstStyle>
            <a:lvl1pPr>
              <a:defRPr sz="1100"/>
            </a:lvl1pPr>
          </a:lstStyle>
          <a:p>
            <a:endParaRPr lang="en-US"/>
          </a:p>
        </p:txBody>
      </p:sp>
      <p:sp>
        <p:nvSpPr>
          <p:cNvPr id="6" name="Slide Number Placeholder 5"/>
          <p:cNvSpPr>
            <a:spLocks noGrp="1"/>
          </p:cNvSpPr>
          <p:nvPr>
            <p:ph type="sldNum" sz="quarter" idx="12"/>
          </p:nvPr>
        </p:nvSpPr>
        <p:spPr/>
        <p:txBody>
          <a:bodyPr/>
          <a:lstStyle>
            <a:lvl1pPr>
              <a:defRPr sz="1100"/>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2413538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3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1600200">
              <a:defRPr/>
            </a:lvl6pPr>
            <a:lvl7pPr marL="1874520">
              <a:defRPr/>
            </a:lvl7pPr>
            <a:lvl8pPr marL="2148840">
              <a:defRPr/>
            </a:lvl8pPr>
            <a:lvl9pPr marL="242316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lvl1pPr>
              <a:defRPr sz="1100"/>
            </a:lvl1pPr>
          </a:lstStyle>
          <a:p>
            <a:fld id="{3CD9712D-992A-4AB1-A5C2-575F75921AA2}" type="datetimeFigureOut">
              <a:rPr lang="en-US" smtClean="0"/>
              <a:pPr/>
              <a:t>5/1/2021</a:t>
            </a:fld>
            <a:endParaRPr lang="en-US"/>
          </a:p>
        </p:txBody>
      </p:sp>
      <p:sp>
        <p:nvSpPr>
          <p:cNvPr id="5" name="Footer Placeholder 4"/>
          <p:cNvSpPr>
            <a:spLocks noGrp="1"/>
          </p:cNvSpPr>
          <p:nvPr>
            <p:ph type="ftr" sz="quarter" idx="11"/>
          </p:nvPr>
        </p:nvSpPr>
        <p:spPr/>
        <p:txBody>
          <a:bodyPr/>
          <a:lstStyle>
            <a:lvl1pPr>
              <a:defRPr sz="1100"/>
            </a:lvl1pPr>
          </a:lstStyle>
          <a:p>
            <a:endParaRPr lang="en-US"/>
          </a:p>
        </p:txBody>
      </p:sp>
      <p:sp>
        <p:nvSpPr>
          <p:cNvPr id="6" name="Slide Number Placeholder 5"/>
          <p:cNvSpPr>
            <a:spLocks noGrp="1"/>
          </p:cNvSpPr>
          <p:nvPr>
            <p:ph type="sldNum" sz="quarter" idx="12"/>
          </p:nvPr>
        </p:nvSpPr>
        <p:spPr/>
        <p:txBody>
          <a:bodyPr/>
          <a:lstStyle>
            <a:lvl1pPr>
              <a:defRPr sz="1100"/>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2857575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52014" y="381000"/>
            <a:ext cx="1904998" cy="57912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93814" y="381000"/>
            <a:ext cx="8305800" cy="57912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lvl1pPr>
              <a:defRPr sz="1100"/>
            </a:lvl1pPr>
          </a:lstStyle>
          <a:p>
            <a:fld id="{3CD9712D-992A-4AB1-A5C2-575F75921AA2}" type="datetimeFigureOut">
              <a:rPr lang="en-US" smtClean="0"/>
              <a:pPr/>
              <a:t>5/1/2021</a:t>
            </a:fld>
            <a:endParaRPr lang="en-US"/>
          </a:p>
        </p:txBody>
      </p:sp>
      <p:sp>
        <p:nvSpPr>
          <p:cNvPr id="5" name="Footer Placeholder 4"/>
          <p:cNvSpPr>
            <a:spLocks noGrp="1"/>
          </p:cNvSpPr>
          <p:nvPr>
            <p:ph type="ftr" sz="quarter" idx="11"/>
          </p:nvPr>
        </p:nvSpPr>
        <p:spPr/>
        <p:txBody>
          <a:bodyPr/>
          <a:lstStyle>
            <a:lvl1pPr>
              <a:defRPr sz="1100"/>
            </a:lvl1pPr>
          </a:lstStyle>
          <a:p>
            <a:endParaRPr lang="en-US"/>
          </a:p>
        </p:txBody>
      </p:sp>
      <p:sp>
        <p:nvSpPr>
          <p:cNvPr id="6" name="Slide Number Placeholder 5"/>
          <p:cNvSpPr>
            <a:spLocks noGrp="1"/>
          </p:cNvSpPr>
          <p:nvPr>
            <p:ph type="sldNum" sz="quarter" idx="12"/>
          </p:nvPr>
        </p:nvSpPr>
        <p:spPr/>
        <p:txBody>
          <a:bodyPr/>
          <a:lstStyle>
            <a:lvl1pPr>
              <a:defRPr sz="1100"/>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2132264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lvl1pPr>
              <a:defRPr sz="1100"/>
            </a:lvl1pPr>
          </a:lstStyle>
          <a:p>
            <a:fld id="{3CD9712D-992A-4AB1-A5C2-575F75921AA2}" type="datetimeFigureOut">
              <a:rPr lang="en-US" smtClean="0"/>
              <a:pPr/>
              <a:t>5/1/2021</a:t>
            </a:fld>
            <a:endParaRPr lang="en-US" dirty="0"/>
          </a:p>
        </p:txBody>
      </p:sp>
      <p:sp>
        <p:nvSpPr>
          <p:cNvPr id="5" name="Footer Placeholder 4"/>
          <p:cNvSpPr>
            <a:spLocks noGrp="1"/>
          </p:cNvSpPr>
          <p:nvPr>
            <p:ph type="ftr" sz="quarter" idx="11"/>
          </p:nvPr>
        </p:nvSpPr>
        <p:spPr/>
        <p:txBody>
          <a:bodyPr/>
          <a:lstStyle>
            <a:lvl1pPr>
              <a:defRPr sz="1100"/>
            </a:lvl1pPr>
          </a:lstStyle>
          <a:p>
            <a:endParaRPr lang="en-US"/>
          </a:p>
        </p:txBody>
      </p:sp>
      <p:sp>
        <p:nvSpPr>
          <p:cNvPr id="6" name="Slide Number Placeholder 5"/>
          <p:cNvSpPr>
            <a:spLocks noGrp="1"/>
          </p:cNvSpPr>
          <p:nvPr>
            <p:ph type="sldNum" sz="quarter" idx="12"/>
          </p:nvPr>
        </p:nvSpPr>
        <p:spPr/>
        <p:txBody>
          <a:bodyPr/>
          <a:lstStyle>
            <a:lvl1pPr>
              <a:defRPr sz="1100"/>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1594768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93813" y="2057400"/>
            <a:ext cx="8458201" cy="2666999"/>
          </a:xfrm>
        </p:spPr>
        <p:txBody>
          <a:bodyPr anchor="b">
            <a:normAutofit/>
          </a:bodyPr>
          <a:lstStyle>
            <a:lvl1pPr algn="l">
              <a:defRPr sz="4800" b="0" i="0" cap="none" baseline="0"/>
            </a:lvl1pPr>
          </a:lstStyle>
          <a:p>
            <a:r>
              <a:rPr lang="en-US"/>
              <a:t>Click to edit Master title style</a:t>
            </a:r>
            <a:endParaRPr/>
          </a:p>
        </p:txBody>
      </p:sp>
      <p:sp>
        <p:nvSpPr>
          <p:cNvPr id="3" name="Text Placeholder 2"/>
          <p:cNvSpPr>
            <a:spLocks noGrp="1"/>
          </p:cNvSpPr>
          <p:nvPr>
            <p:ph type="body" idx="1"/>
          </p:nvPr>
        </p:nvSpPr>
        <p:spPr>
          <a:xfrm>
            <a:off x="1293813" y="4876800"/>
            <a:ext cx="8458201" cy="1143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sz="1100"/>
            </a:lvl1pPr>
          </a:lstStyle>
          <a:p>
            <a:fld id="{3CD9712D-992A-4AB1-A5C2-575F75921AA2}" type="datetimeFigureOut">
              <a:rPr lang="en-US" smtClean="0"/>
              <a:pPr/>
              <a:t>5/1/2021</a:t>
            </a:fld>
            <a:endParaRPr lang="en-US"/>
          </a:p>
        </p:txBody>
      </p:sp>
      <p:sp>
        <p:nvSpPr>
          <p:cNvPr id="5" name="Footer Placeholder 4"/>
          <p:cNvSpPr>
            <a:spLocks noGrp="1"/>
          </p:cNvSpPr>
          <p:nvPr>
            <p:ph type="ftr" sz="quarter" idx="11"/>
          </p:nvPr>
        </p:nvSpPr>
        <p:spPr/>
        <p:txBody>
          <a:bodyPr/>
          <a:lstStyle>
            <a:lvl1pPr>
              <a:defRPr sz="1100"/>
            </a:lvl1pPr>
          </a:lstStyle>
          <a:p>
            <a:endParaRPr lang="en-US"/>
          </a:p>
        </p:txBody>
      </p:sp>
      <p:sp>
        <p:nvSpPr>
          <p:cNvPr id="6" name="Slide Number Placeholder 5"/>
          <p:cNvSpPr>
            <a:spLocks noGrp="1"/>
          </p:cNvSpPr>
          <p:nvPr>
            <p:ph type="sldNum" sz="quarter" idx="12"/>
          </p:nvPr>
        </p:nvSpPr>
        <p:spPr/>
        <p:txBody>
          <a:bodyPr/>
          <a:lstStyle>
            <a:lvl1pPr>
              <a:defRPr sz="1100"/>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3378620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93812" y="1676400"/>
            <a:ext cx="4700016" cy="4495800"/>
          </a:xfrm>
        </p:spPr>
        <p:txBody>
          <a:bodyPr>
            <a:normAutofit/>
          </a:bodyPr>
          <a:lstStyle>
            <a:lvl1pPr>
              <a:defRPr sz="2400"/>
            </a:lvl1pPr>
            <a:lvl2pPr>
              <a:defRPr sz="2000"/>
            </a:lvl2pPr>
            <a:lvl3pPr>
              <a:defRPr sz="1800"/>
            </a:lvl3pPr>
            <a:lvl4pPr>
              <a:defRPr sz="1600"/>
            </a:lvl4pPr>
            <a:lvl5pPr>
              <a:defRPr sz="1600"/>
            </a:lvl5pPr>
            <a:lvl6pPr marL="1600200">
              <a:defRPr sz="1600"/>
            </a:lvl6pPr>
            <a:lvl7pPr marL="1874520">
              <a:defRPr sz="1600"/>
            </a:lvl7pPr>
            <a:lvl8pPr marL="2148840">
              <a:defRPr sz="1600"/>
            </a:lvl8pPr>
            <a:lvl9pPr marL="2423160">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02035" y="1676401"/>
            <a:ext cx="4700016" cy="4495800"/>
          </a:xfrm>
        </p:spPr>
        <p:txBody>
          <a:bodyPr>
            <a:normAutofit/>
          </a:bodyPr>
          <a:lstStyle>
            <a:lvl1pPr>
              <a:defRPr sz="2400"/>
            </a:lvl1pPr>
            <a:lvl2pPr>
              <a:defRPr sz="2000"/>
            </a:lvl2pPr>
            <a:lvl3pPr>
              <a:defRPr sz="1800"/>
            </a:lvl3pPr>
            <a:lvl4pPr>
              <a:defRPr sz="1600"/>
            </a:lvl4pPr>
            <a:lvl5pPr>
              <a:defRPr sz="1600"/>
            </a:lvl5pPr>
            <a:lvl6pPr marL="1600200">
              <a:defRPr sz="1600"/>
            </a:lvl6pPr>
            <a:lvl7pPr marL="1874520">
              <a:defRPr sz="1600"/>
            </a:lvl7pPr>
            <a:lvl8pPr marL="2148840">
              <a:defRPr sz="1600"/>
            </a:lvl8pPr>
            <a:lvl9pPr marL="2423160">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lvl1pPr>
              <a:defRPr sz="1100"/>
            </a:lvl1pPr>
          </a:lstStyle>
          <a:p>
            <a:fld id="{3CD9712D-992A-4AB1-A5C2-575F75921AA2}" type="datetimeFigureOut">
              <a:rPr lang="en-US" smtClean="0"/>
              <a:pPr/>
              <a:t>5/1/2021</a:t>
            </a:fld>
            <a:endParaRPr lang="en-US" dirty="0"/>
          </a:p>
        </p:txBody>
      </p:sp>
      <p:sp>
        <p:nvSpPr>
          <p:cNvPr id="6" name="Footer Placeholder 5"/>
          <p:cNvSpPr>
            <a:spLocks noGrp="1"/>
          </p:cNvSpPr>
          <p:nvPr>
            <p:ph type="ftr" sz="quarter" idx="11"/>
          </p:nvPr>
        </p:nvSpPr>
        <p:spPr/>
        <p:txBody>
          <a:bodyPr/>
          <a:lstStyle>
            <a:lvl1pPr>
              <a:defRPr sz="1100"/>
            </a:lvl1pPr>
          </a:lstStyle>
          <a:p>
            <a:endParaRPr lang="en-US"/>
          </a:p>
        </p:txBody>
      </p:sp>
      <p:sp>
        <p:nvSpPr>
          <p:cNvPr id="7" name="Slide Number Placeholder 6"/>
          <p:cNvSpPr>
            <a:spLocks noGrp="1"/>
          </p:cNvSpPr>
          <p:nvPr>
            <p:ph type="sldNum" sz="quarter" idx="12"/>
          </p:nvPr>
        </p:nvSpPr>
        <p:spPr/>
        <p:txBody>
          <a:bodyPr/>
          <a:lstStyle>
            <a:lvl1pPr>
              <a:defRPr sz="1100"/>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3107462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93813" y="1676399"/>
            <a:ext cx="4701142" cy="762001"/>
          </a:xfrm>
        </p:spPr>
        <p:txBody>
          <a:bodyPr anchor="ctr">
            <a:noAutofit/>
          </a:bodyP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3813" y="2516457"/>
            <a:ext cx="4701142" cy="3655743"/>
          </a:xfrm>
        </p:spPr>
        <p:txBody>
          <a:bodyPr/>
          <a:lstStyle>
            <a:lvl1pPr>
              <a:defRPr sz="2200"/>
            </a:lvl1pPr>
            <a:lvl2pPr>
              <a:defRPr sz="2000"/>
            </a:lvl2pPr>
            <a:lvl3pPr>
              <a:defRPr sz="1800"/>
            </a:lvl3pPr>
            <a:lvl4pPr>
              <a:defRPr sz="1600"/>
            </a:lvl4pPr>
            <a:lvl5pPr>
              <a:defRPr sz="1600"/>
            </a:lvl5pPr>
            <a:lvl6pPr marL="1600200">
              <a:defRPr sz="1600"/>
            </a:lvl6pPr>
            <a:lvl7pPr marL="1874520">
              <a:defRPr sz="1600"/>
            </a:lvl7pPr>
            <a:lvl8pPr marL="2148840">
              <a:defRPr sz="1600"/>
            </a:lvl8pPr>
            <a:lvl9pPr marL="2423160">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91754" y="1676399"/>
            <a:ext cx="4703259" cy="762001"/>
          </a:xfrm>
        </p:spPr>
        <p:txBody>
          <a:bodyPr anchor="ctr">
            <a:noAutofit/>
          </a:bodyP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1754" y="2516457"/>
            <a:ext cx="4703259" cy="3655743"/>
          </a:xfrm>
        </p:spPr>
        <p:txBody>
          <a:bodyPr/>
          <a:lstStyle>
            <a:lvl1pPr>
              <a:defRPr sz="2200"/>
            </a:lvl1pPr>
            <a:lvl2pPr>
              <a:defRPr sz="2000"/>
            </a:lvl2pPr>
            <a:lvl3pPr>
              <a:defRPr sz="1800"/>
            </a:lvl3pPr>
            <a:lvl4pPr>
              <a:defRPr sz="1600"/>
            </a:lvl4pPr>
            <a:lvl5pPr>
              <a:defRPr sz="1600"/>
            </a:lvl5pPr>
            <a:lvl6pPr marL="1600200">
              <a:defRPr sz="1600"/>
            </a:lvl6pPr>
            <a:lvl7pPr marL="1874520">
              <a:defRPr sz="1600"/>
            </a:lvl7pPr>
            <a:lvl8pPr marL="2148840">
              <a:defRPr sz="1600"/>
            </a:lvl8pPr>
            <a:lvl9pPr marL="2423160">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lvl1pPr>
              <a:defRPr sz="1100"/>
            </a:lvl1pPr>
          </a:lstStyle>
          <a:p>
            <a:fld id="{3CD9712D-992A-4AB1-A5C2-575F75921AA2}" type="datetimeFigureOut">
              <a:rPr lang="en-US" smtClean="0"/>
              <a:pPr/>
              <a:t>5/1/2021</a:t>
            </a:fld>
            <a:endParaRPr lang="en-US" dirty="0"/>
          </a:p>
        </p:txBody>
      </p:sp>
      <p:sp>
        <p:nvSpPr>
          <p:cNvPr id="8" name="Footer Placeholder 7"/>
          <p:cNvSpPr>
            <a:spLocks noGrp="1"/>
          </p:cNvSpPr>
          <p:nvPr>
            <p:ph type="ftr" sz="quarter" idx="11"/>
          </p:nvPr>
        </p:nvSpPr>
        <p:spPr/>
        <p:txBody>
          <a:bodyPr/>
          <a:lstStyle>
            <a:lvl1pPr>
              <a:defRPr sz="1100"/>
            </a:lvl1pPr>
          </a:lstStyle>
          <a:p>
            <a:endParaRPr lang="en-US"/>
          </a:p>
        </p:txBody>
      </p:sp>
      <p:sp>
        <p:nvSpPr>
          <p:cNvPr id="9" name="Slide Number Placeholder 8"/>
          <p:cNvSpPr>
            <a:spLocks noGrp="1"/>
          </p:cNvSpPr>
          <p:nvPr>
            <p:ph type="sldNum" sz="quarter" idx="12"/>
          </p:nvPr>
        </p:nvSpPr>
        <p:spPr/>
        <p:txBody>
          <a:bodyPr/>
          <a:lstStyle>
            <a:lvl1pPr>
              <a:defRPr sz="1100"/>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1688552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lvl1pPr>
              <a:defRPr sz="1100"/>
            </a:lvl1pPr>
          </a:lstStyle>
          <a:p>
            <a:fld id="{3CD9712D-992A-4AB1-A5C2-575F75921AA2}" type="datetimeFigureOut">
              <a:rPr lang="en-US" smtClean="0"/>
              <a:pPr/>
              <a:t>5/1/2021</a:t>
            </a:fld>
            <a:endParaRPr lang="en-US" dirty="0"/>
          </a:p>
        </p:txBody>
      </p:sp>
      <p:sp>
        <p:nvSpPr>
          <p:cNvPr id="4" name="Footer Placeholder 3"/>
          <p:cNvSpPr>
            <a:spLocks noGrp="1"/>
          </p:cNvSpPr>
          <p:nvPr>
            <p:ph type="ftr" sz="quarter" idx="11"/>
          </p:nvPr>
        </p:nvSpPr>
        <p:spPr/>
        <p:txBody>
          <a:bodyPr/>
          <a:lstStyle>
            <a:lvl1pPr>
              <a:defRPr sz="1100"/>
            </a:lvl1pPr>
          </a:lstStyle>
          <a:p>
            <a:endParaRPr lang="en-US"/>
          </a:p>
        </p:txBody>
      </p:sp>
      <p:sp>
        <p:nvSpPr>
          <p:cNvPr id="5" name="Slide Number Placeholder 4"/>
          <p:cNvSpPr>
            <a:spLocks noGrp="1"/>
          </p:cNvSpPr>
          <p:nvPr>
            <p:ph type="sldNum" sz="quarter" idx="12"/>
          </p:nvPr>
        </p:nvSpPr>
        <p:spPr/>
        <p:txBody>
          <a:bodyPr/>
          <a:lstStyle>
            <a:lvl1pPr>
              <a:defRPr sz="1100"/>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3261595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sz="1100"/>
            </a:lvl1pPr>
          </a:lstStyle>
          <a:p>
            <a:fld id="{3CD9712D-992A-4AB1-A5C2-575F75921AA2}" type="datetimeFigureOut">
              <a:rPr lang="en-US" smtClean="0"/>
              <a:pPr/>
              <a:t>5/1/2021</a:t>
            </a:fld>
            <a:endParaRPr lang="en-US" dirty="0"/>
          </a:p>
        </p:txBody>
      </p:sp>
      <p:sp>
        <p:nvSpPr>
          <p:cNvPr id="3" name="Footer Placeholder 2"/>
          <p:cNvSpPr>
            <a:spLocks noGrp="1"/>
          </p:cNvSpPr>
          <p:nvPr>
            <p:ph type="ftr" sz="quarter" idx="11"/>
          </p:nvPr>
        </p:nvSpPr>
        <p:spPr/>
        <p:txBody>
          <a:bodyPr/>
          <a:lstStyle>
            <a:lvl1pPr>
              <a:defRPr sz="1100"/>
            </a:lvl1pPr>
          </a:lstStyle>
          <a:p>
            <a:endParaRPr lang="en-US"/>
          </a:p>
        </p:txBody>
      </p:sp>
      <p:sp>
        <p:nvSpPr>
          <p:cNvPr id="4" name="Slide Number Placeholder 3"/>
          <p:cNvSpPr>
            <a:spLocks noGrp="1"/>
          </p:cNvSpPr>
          <p:nvPr>
            <p:ph type="sldNum" sz="quarter" idx="12"/>
          </p:nvPr>
        </p:nvSpPr>
        <p:spPr/>
        <p:txBody>
          <a:bodyPr/>
          <a:lstStyle>
            <a:lvl1pPr>
              <a:defRPr sz="1100"/>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743399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70811" y="1676400"/>
            <a:ext cx="3810000" cy="2438400"/>
          </a:xfrm>
        </p:spPr>
        <p:txBody>
          <a:bodyPr anchor="b">
            <a:normAutofit/>
          </a:bodyPr>
          <a:lstStyle>
            <a:lvl1pPr algn="l">
              <a:defRPr sz="3200" b="0"/>
            </a:lvl1pPr>
          </a:lstStyle>
          <a:p>
            <a:r>
              <a:rPr lang="en-US"/>
              <a:t>Click to edit Master title style</a:t>
            </a:r>
            <a:endParaRPr dirty="0"/>
          </a:p>
        </p:txBody>
      </p:sp>
      <p:sp>
        <p:nvSpPr>
          <p:cNvPr id="3" name="Content Placeholder 2"/>
          <p:cNvSpPr>
            <a:spLocks noGrp="1"/>
          </p:cNvSpPr>
          <p:nvPr>
            <p:ph idx="1"/>
          </p:nvPr>
        </p:nvSpPr>
        <p:spPr>
          <a:xfrm>
            <a:off x="1293813" y="685800"/>
            <a:ext cx="61722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770811" y="4191000"/>
            <a:ext cx="3810000" cy="15240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sz="1100"/>
            </a:lvl1pPr>
          </a:lstStyle>
          <a:p>
            <a:fld id="{3CD9712D-992A-4AB1-A5C2-575F75921AA2}" type="datetimeFigureOut">
              <a:rPr lang="en-US" smtClean="0"/>
              <a:pPr/>
              <a:t>5/1/2021</a:t>
            </a:fld>
            <a:endParaRPr lang="en-US"/>
          </a:p>
        </p:txBody>
      </p:sp>
      <p:sp>
        <p:nvSpPr>
          <p:cNvPr id="6" name="Footer Placeholder 5"/>
          <p:cNvSpPr>
            <a:spLocks noGrp="1"/>
          </p:cNvSpPr>
          <p:nvPr>
            <p:ph type="ftr" sz="quarter" idx="11"/>
          </p:nvPr>
        </p:nvSpPr>
        <p:spPr/>
        <p:txBody>
          <a:bodyPr/>
          <a:lstStyle>
            <a:lvl1pPr>
              <a:defRPr sz="1100"/>
            </a:lvl1pPr>
          </a:lstStyle>
          <a:p>
            <a:endParaRPr lang="en-US"/>
          </a:p>
        </p:txBody>
      </p:sp>
      <p:sp>
        <p:nvSpPr>
          <p:cNvPr id="7" name="Slide Number Placeholder 6"/>
          <p:cNvSpPr>
            <a:spLocks noGrp="1"/>
          </p:cNvSpPr>
          <p:nvPr>
            <p:ph type="sldNum" sz="quarter" idx="12"/>
          </p:nvPr>
        </p:nvSpPr>
        <p:spPr/>
        <p:txBody>
          <a:bodyPr/>
          <a:lstStyle>
            <a:lvl1pPr>
              <a:defRPr sz="1100"/>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828858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70812" y="1676400"/>
            <a:ext cx="3810000" cy="2438400"/>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522412" y="0"/>
            <a:ext cx="5943601" cy="6858000"/>
          </a:xfrm>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770812" y="4191000"/>
            <a:ext cx="3810000" cy="15240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39490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836614" y="0"/>
            <a:ext cx="11352212" cy="6858000"/>
          </a:xfrm>
          <a:prstGeom prst="rect">
            <a:avLst/>
          </a:prstGeom>
          <a:gradFill>
            <a:gsLst>
              <a:gs pos="0">
                <a:schemeClr val="bg1">
                  <a:alpha val="60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293813" y="381000"/>
            <a:ext cx="9601200" cy="1143000"/>
          </a:xfrm>
          <a:prstGeom prst="rect">
            <a:avLst/>
          </a:prstGeom>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293813" y="1676400"/>
            <a:ext cx="9601200" cy="4495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71781" y="6356351"/>
            <a:ext cx="2844059" cy="365125"/>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fld id="{3CD9712D-992A-4AB1-A5C2-575F75921AA2}" type="datetimeFigureOut">
              <a:rPr lang="en-US" smtClean="0"/>
              <a:pPr/>
              <a:t>5/1/2021</a:t>
            </a:fld>
            <a:endParaRPr lang="en-US" dirty="0"/>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100">
                <a:solidFill>
                  <a:schemeClr val="tx1">
                    <a:lumMod val="90000"/>
                    <a:lumOff val="10000"/>
                  </a:schemeClr>
                </a:solidFill>
              </a:defRPr>
            </a:lvl1pPr>
          </a:lstStyle>
          <a:p>
            <a:endParaRPr lang="en-US"/>
          </a:p>
        </p:txBody>
      </p:sp>
      <p:sp>
        <p:nvSpPr>
          <p:cNvPr id="6" name="Slide Number Placeholder 5"/>
          <p:cNvSpPr>
            <a:spLocks noGrp="1"/>
          </p:cNvSpPr>
          <p:nvPr>
            <p:ph type="sldNum" sz="quarter" idx="4"/>
          </p:nvPr>
        </p:nvSpPr>
        <p:spPr>
          <a:xfrm>
            <a:off x="8051225" y="6356351"/>
            <a:ext cx="2844059" cy="365125"/>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35287214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3838" indent="-228600" algn="l" defTabSz="914400" rtl="0" eaLnBrk="1" latinLnBrk="0" hangingPunct="1">
        <a:lnSpc>
          <a:spcPct val="90000"/>
        </a:lnSpc>
        <a:spcBef>
          <a:spcPts val="1600"/>
        </a:spcBef>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3pPr>
      <a:lvl4pPr marL="1051560" indent="-228600" algn="l" defTabSz="914400" rtl="0" eaLnBrk="1" latinLnBrk="0" hangingPunct="1">
        <a:lnSpc>
          <a:spcPct val="90000"/>
        </a:lnSpc>
        <a:spcBef>
          <a:spcPts val="600"/>
        </a:spcBef>
        <a:buFont typeface="Euphemia"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600"/>
        </a:spcBef>
        <a:buFont typeface="Euphemia" pitchFamily="34" charset="0"/>
        <a:buChar char="–"/>
        <a:defRPr sz="1600" kern="1200">
          <a:solidFill>
            <a:schemeClr val="tx1"/>
          </a:solidFill>
          <a:latin typeface="+mn-lt"/>
          <a:ea typeface="+mn-ea"/>
          <a:cs typeface="+mn-cs"/>
        </a:defRPr>
      </a:lvl5pPr>
      <a:lvl6pPr marL="160020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6pPr>
      <a:lvl7pPr marL="187452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7pPr>
      <a:lvl8pPr marL="214884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8pPr>
      <a:lvl9pPr marL="242316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65312" y="692696"/>
            <a:ext cx="8458200" cy="3200400"/>
          </a:xfrm>
        </p:spPr>
        <p:txBody>
          <a:bodyPr/>
          <a:lstStyle/>
          <a:p>
            <a:pPr algn="ctr"/>
            <a:r>
              <a:rPr lang="en-US" dirty="0">
                <a:solidFill>
                  <a:schemeClr val="bg2">
                    <a:lumMod val="25000"/>
                  </a:schemeClr>
                </a:solidFill>
                <a:latin typeface="Arial Rounded MT Bold" panose="020F0704030504030204" pitchFamily="34" charset="0"/>
                <a:cs typeface="Aharoni" panose="02010803020104030203" pitchFamily="2" charset="-79"/>
              </a:rPr>
              <a:t>SEHATH</a:t>
            </a:r>
          </a:p>
        </p:txBody>
      </p:sp>
      <p:sp>
        <p:nvSpPr>
          <p:cNvPr id="3" name="Subtitle 2"/>
          <p:cNvSpPr>
            <a:spLocks noGrp="1"/>
          </p:cNvSpPr>
          <p:nvPr>
            <p:ph type="subTitle" idx="1"/>
          </p:nvPr>
        </p:nvSpPr>
        <p:spPr>
          <a:xfrm>
            <a:off x="1497868" y="4040872"/>
            <a:ext cx="9193087" cy="2590800"/>
          </a:xfrm>
        </p:spPr>
        <p:txBody>
          <a:bodyPr>
            <a:normAutofit lnSpcReduction="10000"/>
          </a:bodyPr>
          <a:lstStyle/>
          <a:p>
            <a:pPr algn="ctr">
              <a:lnSpc>
                <a:spcPct val="150000"/>
              </a:lnSpc>
            </a:pPr>
            <a:r>
              <a:rPr lang="en-US" dirty="0"/>
              <a:t>Submitted By</a:t>
            </a:r>
          </a:p>
          <a:p>
            <a:pPr algn="ctr">
              <a:lnSpc>
                <a:spcPct val="150000"/>
              </a:lnSpc>
            </a:pPr>
            <a:endParaRPr lang="en-US" dirty="0"/>
          </a:p>
          <a:p>
            <a:pPr algn="ctr">
              <a:lnSpc>
                <a:spcPct val="150000"/>
              </a:lnSpc>
            </a:pPr>
            <a:r>
              <a:rPr lang="en-US" dirty="0"/>
              <a:t>Avhijit Nair            (avhijitnair@gmail.com)</a:t>
            </a:r>
          </a:p>
          <a:p>
            <a:pPr algn="ctr">
              <a:lnSpc>
                <a:spcPct val="150000"/>
              </a:lnSpc>
            </a:pPr>
            <a:r>
              <a:rPr lang="en-US" dirty="0"/>
              <a:t>Gaurav S        ( gauravs260668@gmail.com)</a:t>
            </a:r>
          </a:p>
          <a:p>
            <a:pPr algn="ctr">
              <a:lnSpc>
                <a:spcPct val="150000"/>
              </a:lnSpc>
            </a:pPr>
            <a:r>
              <a:rPr lang="en-US" dirty="0"/>
              <a:t>Taha Junaid     (taha.junaid3000@gmail.com)</a:t>
            </a:r>
          </a:p>
        </p:txBody>
      </p:sp>
      <p:pic>
        <p:nvPicPr>
          <p:cNvPr id="5" name="Picture 4">
            <a:extLst>
              <a:ext uri="{FF2B5EF4-FFF2-40B4-BE49-F238E27FC236}">
                <a16:creationId xmlns:a16="http://schemas.microsoft.com/office/drawing/2014/main" id="{855139F8-7BAE-48C6-869A-BE0D4EC2D8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1196" y="226328"/>
            <a:ext cx="2926432" cy="2926432"/>
          </a:xfrm>
          <a:prstGeom prst="rect">
            <a:avLst/>
          </a:prstGeom>
        </p:spPr>
      </p:pic>
    </p:spTree>
    <p:extLst>
      <p:ext uri="{BB962C8B-B14F-4D97-AF65-F5344CB8AC3E}">
        <p14:creationId xmlns:p14="http://schemas.microsoft.com/office/powerpoint/2010/main" val="3198176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Introduction</a:t>
            </a:r>
          </a:p>
        </p:txBody>
      </p:sp>
      <p:sp>
        <p:nvSpPr>
          <p:cNvPr id="14" name="Content Placeholder 13"/>
          <p:cNvSpPr>
            <a:spLocks noGrp="1"/>
          </p:cNvSpPr>
          <p:nvPr>
            <p:ph idx="1"/>
          </p:nvPr>
        </p:nvSpPr>
        <p:spPr/>
        <p:txBody>
          <a:bodyPr/>
          <a:lstStyle/>
          <a:p>
            <a:r>
              <a:rPr lang="en-US" dirty="0" err="1"/>
              <a:t>Sehath</a:t>
            </a:r>
            <a:r>
              <a:rPr lang="en-US" dirty="0"/>
              <a:t> is a web app aimed at helping the population of India in this pandemic situation.</a:t>
            </a:r>
          </a:p>
          <a:p>
            <a:r>
              <a:rPr lang="en-US" dirty="0"/>
              <a:t>It helps people to check out the availability of critical medicines in their nearby locality for treatment of covid patients as well as patients with other illness that require immediate medical attention.</a:t>
            </a:r>
          </a:p>
          <a:p>
            <a:r>
              <a:rPr lang="en-US" dirty="0"/>
              <a:t>Apart from helping out people with information about the availability of medicines such as </a:t>
            </a:r>
            <a:r>
              <a:rPr lang="en-US" dirty="0" err="1"/>
              <a:t>Remdesivir</a:t>
            </a:r>
            <a:r>
              <a:rPr lang="en-US" dirty="0"/>
              <a:t>, it also helps local pharmacies to acquire the important and in demand medicines from the main city stock easily.</a:t>
            </a:r>
          </a:p>
        </p:txBody>
      </p:sp>
      <p:pic>
        <p:nvPicPr>
          <p:cNvPr id="5" name="Picture 4">
            <a:extLst>
              <a:ext uri="{FF2B5EF4-FFF2-40B4-BE49-F238E27FC236}">
                <a16:creationId xmlns:a16="http://schemas.microsoft.com/office/drawing/2014/main" id="{FC9379D5-5F2E-416A-9C4B-6CD973D0F1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1668" y="0"/>
            <a:ext cx="1201451" cy="1201451"/>
          </a:xfrm>
          <a:prstGeom prst="rect">
            <a:avLst/>
          </a:prstGeom>
        </p:spPr>
      </p:pic>
    </p:spTree>
    <p:extLst>
      <p:ext uri="{BB962C8B-B14F-4D97-AF65-F5344CB8AC3E}">
        <p14:creationId xmlns:p14="http://schemas.microsoft.com/office/powerpoint/2010/main" val="1270821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Technologies Used</a:t>
            </a:r>
          </a:p>
        </p:txBody>
      </p:sp>
      <p:sp>
        <p:nvSpPr>
          <p:cNvPr id="4" name="Content Placeholder 3">
            <a:extLst>
              <a:ext uri="{FF2B5EF4-FFF2-40B4-BE49-F238E27FC236}">
                <a16:creationId xmlns:a16="http://schemas.microsoft.com/office/drawing/2014/main" id="{8DB150E0-CDB8-4E1C-9CAC-7D48E2D7629B}"/>
              </a:ext>
            </a:extLst>
          </p:cNvPr>
          <p:cNvSpPr>
            <a:spLocks noGrp="1"/>
          </p:cNvSpPr>
          <p:nvPr>
            <p:ph idx="1"/>
          </p:nvPr>
        </p:nvSpPr>
        <p:spPr>
          <a:xfrm>
            <a:off x="1293812" y="2273796"/>
            <a:ext cx="9601200" cy="3480792"/>
          </a:xfrm>
        </p:spPr>
        <p:txBody>
          <a:bodyPr/>
          <a:lstStyle/>
          <a:p>
            <a:r>
              <a:rPr lang="en-IN" dirty="0"/>
              <a:t>HTML</a:t>
            </a:r>
          </a:p>
          <a:p>
            <a:r>
              <a:rPr lang="en-IN" dirty="0"/>
              <a:t>CSS</a:t>
            </a:r>
          </a:p>
          <a:p>
            <a:r>
              <a:rPr lang="en-IN" dirty="0"/>
              <a:t>Bootstrap</a:t>
            </a:r>
          </a:p>
          <a:p>
            <a:r>
              <a:rPr lang="en-IN" dirty="0" err="1"/>
              <a:t>Javascript</a:t>
            </a:r>
            <a:endParaRPr lang="en-IN" dirty="0"/>
          </a:p>
          <a:p>
            <a:r>
              <a:rPr lang="en-IN" dirty="0"/>
              <a:t>PHP</a:t>
            </a:r>
          </a:p>
          <a:p>
            <a:r>
              <a:rPr lang="en-IN" dirty="0" err="1"/>
              <a:t>MySql</a:t>
            </a:r>
            <a:endParaRPr lang="en-IN" dirty="0"/>
          </a:p>
          <a:p>
            <a:endParaRPr lang="en-IN" dirty="0"/>
          </a:p>
        </p:txBody>
      </p:sp>
      <p:pic>
        <p:nvPicPr>
          <p:cNvPr id="8" name="Picture 7">
            <a:extLst>
              <a:ext uri="{FF2B5EF4-FFF2-40B4-BE49-F238E27FC236}">
                <a16:creationId xmlns:a16="http://schemas.microsoft.com/office/drawing/2014/main" id="{D6262079-0873-4B6F-B280-CEEAC4781E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1668" y="0"/>
            <a:ext cx="1201451" cy="1201451"/>
          </a:xfrm>
          <a:prstGeom prst="rect">
            <a:avLst/>
          </a:prstGeom>
        </p:spPr>
      </p:pic>
    </p:spTree>
    <p:extLst>
      <p:ext uri="{BB962C8B-B14F-4D97-AF65-F5344CB8AC3E}">
        <p14:creationId xmlns:p14="http://schemas.microsoft.com/office/powerpoint/2010/main" val="1585674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9776" y="91440"/>
            <a:ext cx="9601200" cy="838200"/>
          </a:xfrm>
        </p:spPr>
        <p:txBody>
          <a:bodyPr/>
          <a:lstStyle/>
          <a:p>
            <a:r>
              <a:rPr lang="en-US" dirty="0"/>
              <a:t>Demo</a:t>
            </a:r>
          </a:p>
        </p:txBody>
      </p:sp>
      <p:sp>
        <p:nvSpPr>
          <p:cNvPr id="5" name="Content Placeholder 4"/>
          <p:cNvSpPr>
            <a:spLocks noGrp="1"/>
          </p:cNvSpPr>
          <p:nvPr>
            <p:ph sz="half" idx="1"/>
          </p:nvPr>
        </p:nvSpPr>
        <p:spPr>
          <a:xfrm>
            <a:off x="1269776" y="938808"/>
            <a:ext cx="10345216" cy="1338064"/>
          </a:xfrm>
        </p:spPr>
        <p:txBody>
          <a:bodyPr/>
          <a:lstStyle/>
          <a:p>
            <a:r>
              <a:rPr lang="en-US" dirty="0"/>
              <a:t>On homepage, login through Shopkeeper portal if you’re a pharmacy owner else login to Public page if you’re looking for availability of medicines.</a:t>
            </a:r>
          </a:p>
        </p:txBody>
      </p:sp>
      <p:pic>
        <p:nvPicPr>
          <p:cNvPr id="1026" name="Picture 2">
            <a:extLst>
              <a:ext uri="{FF2B5EF4-FFF2-40B4-BE49-F238E27FC236}">
                <a16:creationId xmlns:a16="http://schemas.microsoft.com/office/drawing/2014/main" id="{EC0F0BF4-9013-41B4-A635-6149BE75BF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7908" y="2063900"/>
            <a:ext cx="9756018" cy="470266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4FC120DB-974D-4124-8F98-DA91D6C0A3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41668" y="0"/>
            <a:ext cx="1201451" cy="1201451"/>
          </a:xfrm>
          <a:prstGeom prst="rect">
            <a:avLst/>
          </a:prstGeom>
        </p:spPr>
      </p:pic>
    </p:spTree>
    <p:extLst>
      <p:ext uri="{BB962C8B-B14F-4D97-AF65-F5344CB8AC3E}">
        <p14:creationId xmlns:p14="http://schemas.microsoft.com/office/powerpoint/2010/main" val="3231301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E83331DF-3ED5-461F-9A3D-ACE2CD1CA1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7908" y="2084641"/>
            <a:ext cx="9733078" cy="466117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269776" y="91440"/>
            <a:ext cx="9601200" cy="838200"/>
          </a:xfrm>
        </p:spPr>
        <p:txBody>
          <a:bodyPr>
            <a:normAutofit/>
          </a:bodyPr>
          <a:lstStyle/>
          <a:p>
            <a:r>
              <a:rPr lang="en-US" dirty="0"/>
              <a:t>Demo → Shopkeeper Login Page</a:t>
            </a:r>
          </a:p>
        </p:txBody>
      </p:sp>
      <p:sp>
        <p:nvSpPr>
          <p:cNvPr id="5" name="Content Placeholder 4"/>
          <p:cNvSpPr>
            <a:spLocks noGrp="1"/>
          </p:cNvSpPr>
          <p:nvPr>
            <p:ph sz="half" idx="1"/>
          </p:nvPr>
        </p:nvSpPr>
        <p:spPr>
          <a:xfrm>
            <a:off x="1269776" y="938808"/>
            <a:ext cx="10345216" cy="1338064"/>
          </a:xfrm>
        </p:spPr>
        <p:txBody>
          <a:bodyPr/>
          <a:lstStyle/>
          <a:p>
            <a:r>
              <a:rPr lang="en-US" dirty="0"/>
              <a:t>2) Click on Shopkeeper login. Then you’ll be directed to the Shopkeeper login page.</a:t>
            </a:r>
          </a:p>
        </p:txBody>
      </p:sp>
      <p:pic>
        <p:nvPicPr>
          <p:cNvPr id="6" name="Picture 5">
            <a:extLst>
              <a:ext uri="{FF2B5EF4-FFF2-40B4-BE49-F238E27FC236}">
                <a16:creationId xmlns:a16="http://schemas.microsoft.com/office/drawing/2014/main" id="{E02BFD6D-3F91-4268-B4DE-54943AFABE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41668" y="0"/>
            <a:ext cx="1201451" cy="1201451"/>
          </a:xfrm>
          <a:prstGeom prst="rect">
            <a:avLst/>
          </a:prstGeom>
        </p:spPr>
      </p:pic>
    </p:spTree>
    <p:extLst>
      <p:ext uri="{BB962C8B-B14F-4D97-AF65-F5344CB8AC3E}">
        <p14:creationId xmlns:p14="http://schemas.microsoft.com/office/powerpoint/2010/main" val="35195457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260765B1-AA7A-48FE-8A51-5C39A2BD40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2708" y="2063900"/>
            <a:ext cx="9756018" cy="467978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269776" y="91440"/>
            <a:ext cx="9601200" cy="838200"/>
          </a:xfrm>
        </p:spPr>
        <p:txBody>
          <a:bodyPr/>
          <a:lstStyle/>
          <a:p>
            <a:r>
              <a:rPr lang="en-US" dirty="0"/>
              <a:t>Demo → Shopkeeper Dashboard</a:t>
            </a:r>
          </a:p>
        </p:txBody>
      </p:sp>
      <p:sp>
        <p:nvSpPr>
          <p:cNvPr id="5" name="Content Placeholder 4"/>
          <p:cNvSpPr>
            <a:spLocks noGrp="1"/>
          </p:cNvSpPr>
          <p:nvPr>
            <p:ph sz="half" idx="1"/>
          </p:nvPr>
        </p:nvSpPr>
        <p:spPr>
          <a:xfrm>
            <a:off x="1269776" y="938808"/>
            <a:ext cx="10345216" cy="1338064"/>
          </a:xfrm>
        </p:spPr>
        <p:txBody>
          <a:bodyPr/>
          <a:lstStyle/>
          <a:p>
            <a:r>
              <a:rPr lang="en-US" dirty="0"/>
              <a:t>3) Now you can access your dashboard where a list of your shop’s inventory is displayed as well as an option to add more items into your list.</a:t>
            </a:r>
          </a:p>
        </p:txBody>
      </p:sp>
      <p:pic>
        <p:nvPicPr>
          <p:cNvPr id="6" name="Picture 5">
            <a:extLst>
              <a:ext uri="{FF2B5EF4-FFF2-40B4-BE49-F238E27FC236}">
                <a16:creationId xmlns:a16="http://schemas.microsoft.com/office/drawing/2014/main" id="{5A6C6187-BC4A-4DC6-B7D6-2B8155EB44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41668" y="0"/>
            <a:ext cx="1201451" cy="1201451"/>
          </a:xfrm>
          <a:prstGeom prst="rect">
            <a:avLst/>
          </a:prstGeom>
        </p:spPr>
      </p:pic>
    </p:spTree>
    <p:extLst>
      <p:ext uri="{BB962C8B-B14F-4D97-AF65-F5344CB8AC3E}">
        <p14:creationId xmlns:p14="http://schemas.microsoft.com/office/powerpoint/2010/main" val="37743447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9776" y="91440"/>
            <a:ext cx="9601200" cy="838200"/>
          </a:xfrm>
        </p:spPr>
        <p:txBody>
          <a:bodyPr>
            <a:normAutofit/>
          </a:bodyPr>
          <a:lstStyle/>
          <a:p>
            <a:r>
              <a:rPr lang="en-US" dirty="0"/>
              <a:t>Demo → Public Main Page</a:t>
            </a:r>
          </a:p>
        </p:txBody>
      </p:sp>
      <p:sp>
        <p:nvSpPr>
          <p:cNvPr id="5" name="Content Placeholder 4"/>
          <p:cNvSpPr>
            <a:spLocks noGrp="1"/>
          </p:cNvSpPr>
          <p:nvPr>
            <p:ph sz="half" idx="1"/>
          </p:nvPr>
        </p:nvSpPr>
        <p:spPr>
          <a:xfrm>
            <a:off x="1269776" y="938808"/>
            <a:ext cx="10345216" cy="1338064"/>
          </a:xfrm>
        </p:spPr>
        <p:txBody>
          <a:bodyPr/>
          <a:lstStyle/>
          <a:p>
            <a:r>
              <a:rPr lang="en-US" dirty="0"/>
              <a:t>Search for the medicine that you want as well as the location which is most suitable to you, and then the available medicines will be displayed.</a:t>
            </a:r>
          </a:p>
        </p:txBody>
      </p:sp>
      <p:pic>
        <p:nvPicPr>
          <p:cNvPr id="1026" name="Picture 2">
            <a:extLst>
              <a:ext uri="{FF2B5EF4-FFF2-40B4-BE49-F238E27FC236}">
                <a16:creationId xmlns:a16="http://schemas.microsoft.com/office/drawing/2014/main" id="{EC0F0BF4-9013-41B4-A635-6149BE75BF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7908" y="2063900"/>
            <a:ext cx="9756018" cy="470266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40B84F24-895C-4E17-B73A-EA24706A91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41668" y="0"/>
            <a:ext cx="1201451" cy="1201451"/>
          </a:xfrm>
          <a:prstGeom prst="rect">
            <a:avLst/>
          </a:prstGeom>
        </p:spPr>
      </p:pic>
    </p:spTree>
    <p:extLst>
      <p:ext uri="{BB962C8B-B14F-4D97-AF65-F5344CB8AC3E}">
        <p14:creationId xmlns:p14="http://schemas.microsoft.com/office/powerpoint/2010/main" val="8141339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853F975-AD45-4067-BA83-AB6CA58286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41668" y="0"/>
            <a:ext cx="1201451" cy="1201451"/>
          </a:xfrm>
          <a:prstGeom prst="rect">
            <a:avLst/>
          </a:prstGeom>
        </p:spPr>
      </p:pic>
      <p:sp>
        <p:nvSpPr>
          <p:cNvPr id="6" name="Rectangle 5">
            <a:extLst>
              <a:ext uri="{FF2B5EF4-FFF2-40B4-BE49-F238E27FC236}">
                <a16:creationId xmlns:a16="http://schemas.microsoft.com/office/drawing/2014/main" id="{D07B4C9C-739A-4F62-AEA2-F0D92033DFFB}"/>
              </a:ext>
            </a:extLst>
          </p:cNvPr>
          <p:cNvSpPr/>
          <p:nvPr/>
        </p:nvSpPr>
        <p:spPr>
          <a:xfrm>
            <a:off x="2557578" y="2713298"/>
            <a:ext cx="7073668" cy="1323439"/>
          </a:xfrm>
          <a:prstGeom prst="rect">
            <a:avLst/>
          </a:prstGeom>
          <a:noFill/>
        </p:spPr>
        <p:txBody>
          <a:bodyPr wrap="none" lIns="91440" tIns="45720" rIns="91440" bIns="45720">
            <a:spAutoFit/>
          </a:bodyPr>
          <a:lstStyle/>
          <a:p>
            <a:pPr algn="ctr"/>
            <a:r>
              <a:rPr lang="en-US" sz="8000" dirty="0">
                <a:ln w="0"/>
                <a:effectLst>
                  <a:outerShdw blurRad="38100" dist="19050" dir="2700000" algn="tl" rotWithShape="0">
                    <a:schemeClr val="dk1">
                      <a:alpha val="40000"/>
                    </a:schemeClr>
                  </a:outerShdw>
                </a:effectLst>
                <a:latin typeface="Arial Black" panose="020B0A04020102020204" pitchFamily="34" charset="0"/>
              </a:rPr>
              <a:t>THANK YOU</a:t>
            </a:r>
          </a:p>
        </p:txBody>
      </p:sp>
    </p:spTree>
    <p:extLst>
      <p:ext uri="{BB962C8B-B14F-4D97-AF65-F5344CB8AC3E}">
        <p14:creationId xmlns:p14="http://schemas.microsoft.com/office/powerpoint/2010/main" val="2769088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erenity 16x9">
  <a:themeElements>
    <a:clrScheme name="Serenity_16x9">
      <a:dk1>
        <a:srgbClr val="164B4F"/>
      </a:dk1>
      <a:lt1>
        <a:sysClr val="window" lastClr="FFFFFF"/>
      </a:lt1>
      <a:dk2>
        <a:srgbClr val="000000"/>
      </a:dk2>
      <a:lt2>
        <a:srgbClr val="C5E5EC"/>
      </a:lt2>
      <a:accent1>
        <a:srgbClr val="1B91A1"/>
      </a:accent1>
      <a:accent2>
        <a:srgbClr val="46AC6F"/>
      </a:accent2>
      <a:accent3>
        <a:srgbClr val="37AFD5"/>
      </a:accent3>
      <a:accent4>
        <a:srgbClr val="6786A9"/>
      </a:accent4>
      <a:accent5>
        <a:srgbClr val="90A693"/>
      </a:accent5>
      <a:accent6>
        <a:srgbClr val="389066"/>
      </a:accent6>
      <a:hlink>
        <a:srgbClr val="27A99A"/>
      </a:hlink>
      <a:folHlink>
        <a:srgbClr val="94AE9D"/>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a:defPPr>
      </a:lstStyle>
    </a:txDef>
  </a:objectDefaults>
  <a:extraClrSchemeLst/>
  <a:extLst>
    <a:ext uri="{05A4C25C-085E-4340-85A3-A5531E510DB2}">
      <thm15:themeFamily xmlns:thm15="http://schemas.microsoft.com/office/thememl/2012/main" name="TF02801109.potx" id="{B47C65E8-9F73-4C4F-A3C2-84725F71438E}" vid="{CFC30A9F-F7E5-41F4-B6B7-D2E5B79E3BFB}"/>
    </a:ext>
  </a:extLst>
</a:theme>
</file>

<file path=ppt/theme/theme2.xml><?xml version="1.0" encoding="utf-8"?>
<a:theme xmlns:a="http://schemas.openxmlformats.org/drawingml/2006/main" name="Office Theme">
  <a:themeElements>
    <a:clrScheme name="Serenity">
      <a:dk1>
        <a:srgbClr val="164B4F"/>
      </a:dk1>
      <a:lt1>
        <a:sysClr val="window" lastClr="FFFFFF"/>
      </a:lt1>
      <a:dk2>
        <a:srgbClr val="000000"/>
      </a:dk2>
      <a:lt2>
        <a:srgbClr val="C5E5EC"/>
      </a:lt2>
      <a:accent1>
        <a:srgbClr val="1B91A1"/>
      </a:accent1>
      <a:accent2>
        <a:srgbClr val="46AC6F"/>
      </a:accent2>
      <a:accent3>
        <a:srgbClr val="37AFD5"/>
      </a:accent3>
      <a:accent4>
        <a:srgbClr val="6786A9"/>
      </a:accent4>
      <a:accent5>
        <a:srgbClr val="90A693"/>
      </a:accent5>
      <a:accent6>
        <a:srgbClr val="389066"/>
      </a:accent6>
      <a:hlink>
        <a:srgbClr val="27A99A"/>
      </a:hlink>
      <a:folHlink>
        <a:srgbClr val="94AE9D"/>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Serenity">
      <a:dk1>
        <a:srgbClr val="164B4F"/>
      </a:dk1>
      <a:lt1>
        <a:sysClr val="window" lastClr="FFFFFF"/>
      </a:lt1>
      <a:dk2>
        <a:srgbClr val="000000"/>
      </a:dk2>
      <a:lt2>
        <a:srgbClr val="C5E5EC"/>
      </a:lt2>
      <a:accent1>
        <a:srgbClr val="1B91A1"/>
      </a:accent1>
      <a:accent2>
        <a:srgbClr val="46AC6F"/>
      </a:accent2>
      <a:accent3>
        <a:srgbClr val="37AFD5"/>
      </a:accent3>
      <a:accent4>
        <a:srgbClr val="6786A9"/>
      </a:accent4>
      <a:accent5>
        <a:srgbClr val="90A693"/>
      </a:accent5>
      <a:accent6>
        <a:srgbClr val="389066"/>
      </a:accent6>
      <a:hlink>
        <a:srgbClr val="27A99A"/>
      </a:hlink>
      <a:folHlink>
        <a:srgbClr val="94AE9D"/>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1360506</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2011-12-12T13:37:00+00:00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TP102801108</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706526</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REDMOND\v-soujap</DisplayName>
        <AccountId>1954</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F249165-F638-412C-8E0A-DFB7045CA2E0}">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4683C129-7B42-490A-AD74-E9303BC76D3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11E33DF-2340-4F4E-B874-B73FEFEBFC8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Serenity nature presentation (widescreen)</Template>
  <TotalTime>22</TotalTime>
  <Words>245</Words>
  <Application>Microsoft Office PowerPoint</Application>
  <PresentationFormat>Custom</PresentationFormat>
  <Paragraphs>27</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Arial Black</vt:lpstr>
      <vt:lpstr>Arial Rounded MT Bold</vt:lpstr>
      <vt:lpstr>Euphemia</vt:lpstr>
      <vt:lpstr>Serenity 16x9</vt:lpstr>
      <vt:lpstr>SEHATH</vt:lpstr>
      <vt:lpstr>Introduction</vt:lpstr>
      <vt:lpstr>Technologies Used</vt:lpstr>
      <vt:lpstr>Demo</vt:lpstr>
      <vt:lpstr>Demo → Shopkeeper Login Page</vt:lpstr>
      <vt:lpstr>Demo → Shopkeeper Dashboard</vt:lpstr>
      <vt:lpstr>Demo → Public Main Page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SEHATH</dc:title>
  <dc:creator>Taha Junaid</dc:creator>
  <cp:lastModifiedBy>Taha Junaid</cp:lastModifiedBy>
  <cp:revision>1</cp:revision>
  <dcterms:created xsi:type="dcterms:W3CDTF">2021-05-01T14:59:07Z</dcterms:created>
  <dcterms:modified xsi:type="dcterms:W3CDTF">2021-05-01T15:21:53Z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