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0.png" ContentType="image/png"/>
  <Override PartName="/ppt/media/image8.png" ContentType="image/png"/>
  <Override PartName="/ppt/media/image9.png" ContentType="image/png"/>
  <Override PartName="/ppt/media/image7.jpeg" ContentType="image/jpeg"/>
  <Override PartName="/ppt/media/image2.png" ContentType="image/png"/>
  <Override PartName="/ppt/media/image1.png" ContentType="image/png"/>
  <Override PartName="/ppt/media/image11.png" ContentType="image/png"/>
  <Override PartName="/ppt/media/image3.jpeg" ContentType="image/jpe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971640" y="115236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631880" y="115236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971640" y="293652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631880" y="293652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971640" y="115236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631880" y="115236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971640" y="293652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1631880" y="293652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971640" y="115236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631880" y="115236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971640" y="293652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1631880" y="293652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24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20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-576000" y="864000"/>
            <a:ext cx="8118000" cy="15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IN" sz="6000" spc="-1" strike="noStrike">
                <a:solidFill>
                  <a:srgbClr val="ebebeb"/>
                </a:solidFill>
                <a:latin typeface="Century Gothic"/>
                <a:ea typeface="Century Gothic"/>
              </a:rPr>
              <a:t>Smart India Hackathon 2019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-842760" y="31312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90000"/>
              </a:lnSpc>
            </a:pPr>
            <a:r>
              <a:rPr b="0" lang="en-IN" sz="3700" spc="-1" strike="noStrike">
                <a:solidFill>
                  <a:srgbClr val="86d1d8"/>
                </a:solidFill>
                <a:latin typeface="Century Gothic"/>
                <a:ea typeface="Century Gothic"/>
              </a:rPr>
              <a:t>PROJECT SARVIK</a:t>
            </a:r>
            <a:endParaRPr b="0" lang="en-IN" sz="37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IN" sz="3700" spc="-1" strike="noStrike">
                <a:solidFill>
                  <a:srgbClr val="86d1d8"/>
                </a:solidFill>
                <a:latin typeface="Century Gothic"/>
                <a:ea typeface="Century Gothic"/>
              </a:rPr>
              <a:t>MANIPAL</a:t>
            </a:r>
            <a:endParaRPr b="0" lang="en-IN" sz="37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IN" sz="3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700" spc="-1" strike="noStrike">
              <a:latin typeface="Arial"/>
            </a:endParaRPr>
          </a:p>
        </p:txBody>
      </p:sp>
      <p:pic>
        <p:nvPicPr>
          <p:cNvPr id="117" name="Google Shape;56;p13" descr=""/>
          <p:cNvPicPr/>
          <p:nvPr/>
        </p:nvPicPr>
        <p:blipFill>
          <a:blip r:embed="rId1"/>
          <a:stretch/>
        </p:blipFill>
        <p:spPr>
          <a:xfrm>
            <a:off x="6903000" y="247680"/>
            <a:ext cx="2024640" cy="2138400"/>
          </a:xfrm>
          <a:prstGeom prst="rect">
            <a:avLst/>
          </a:prstGeom>
          <a:ln>
            <a:noFill/>
          </a:ln>
        </p:spPr>
      </p:pic>
      <p:pic>
        <p:nvPicPr>
          <p:cNvPr id="118" name="Google Shape;57;p13" descr=""/>
          <p:cNvPicPr/>
          <p:nvPr/>
        </p:nvPicPr>
        <p:blipFill>
          <a:blip r:embed="rId2"/>
          <a:stretch/>
        </p:blipFill>
        <p:spPr>
          <a:xfrm>
            <a:off x="7200000" y="3042720"/>
            <a:ext cx="1492920" cy="149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6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Plane Source</a:t>
            </a:r>
            <a:endParaRPr b="0" lang="en-IN" sz="6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6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IN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Location of Plane Source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44" name="Google Shape;123;p23" descr=""/>
          <p:cNvPicPr/>
          <p:nvPr/>
        </p:nvPicPr>
        <p:blipFill>
          <a:blip r:embed="rId1"/>
          <a:srcRect l="3264" t="10180" r="3469" b="7437"/>
          <a:stretch/>
        </p:blipFill>
        <p:spPr>
          <a:xfrm>
            <a:off x="1512360" y="1406160"/>
            <a:ext cx="6118200" cy="303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ffffff"/>
                </a:solidFill>
                <a:latin typeface="Arial"/>
                <a:ea typeface="Arial"/>
              </a:rPr>
              <a:t>Location in Plot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47" name="Google Shape;130;p24" descr=""/>
          <p:cNvPicPr/>
          <p:nvPr/>
        </p:nvPicPr>
        <p:blipFill>
          <a:blip r:embed="rId1"/>
          <a:stretch/>
        </p:blipFill>
        <p:spPr>
          <a:xfrm>
            <a:off x="678960" y="1152360"/>
            <a:ext cx="7645320" cy="341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8808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6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3D Source</a:t>
            </a:r>
            <a:endParaRPr b="0" lang="en-IN" sz="60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IN" sz="6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IN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Location of 3D Source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52" name="Google Shape;143;p26" descr=""/>
          <p:cNvPicPr/>
          <p:nvPr/>
        </p:nvPicPr>
        <p:blipFill>
          <a:blip r:embed="rId1"/>
          <a:srcRect l="0" t="9274" r="0" b="5004"/>
          <a:stretch/>
        </p:blipFill>
        <p:spPr>
          <a:xfrm>
            <a:off x="889560" y="1359720"/>
            <a:ext cx="7364160" cy="355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IN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Location in the Plot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55" name="Google Shape;150;p27" descr=""/>
          <p:cNvPicPr/>
          <p:nvPr/>
        </p:nvPicPr>
        <p:blipFill>
          <a:blip r:embed="rId1"/>
          <a:stretch/>
        </p:blipFill>
        <p:spPr>
          <a:xfrm>
            <a:off x="2160000" y="1080000"/>
            <a:ext cx="5086440" cy="368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OpenGL+Cuda </a:t>
            </a:r>
            <a:br/>
            <a:r>
              <a:rPr b="0" lang="en-IN" sz="4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vs </a:t>
            </a:r>
            <a:br/>
            <a:r>
              <a:rPr b="0" lang="en-IN" sz="4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other Visualisation Libraries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63880" y="14079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Parallel Vertex Buffer initialisation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IN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Simultaneous rendering of multiple objects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OpenGL+Cuda</a:t>
            </a:r>
            <a:r>
              <a:rPr b="0" lang="en-IN" sz="3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	</a:t>
            </a:r>
            <a:r>
              <a:rPr b="0" lang="en-IN" sz="3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	</a:t>
            </a:r>
            <a:r>
              <a:rPr b="0" lang="en-IN" sz="3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	</a:t>
            </a:r>
            <a:r>
              <a:rPr b="0" lang="en-IN" sz="3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	</a:t>
            </a:r>
            <a:r>
              <a:rPr b="0" lang="en-IN" sz="3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	</a:t>
            </a:r>
            <a:r>
              <a:rPr b="0" lang="en-IN" sz="3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Matlab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11760" y="1152360"/>
            <a:ext cx="3999240" cy="37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Computation Time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14s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Memory Utilization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54%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CPU and GPU utilization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CPU-44%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GPU-44%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4832280" y="1152360"/>
            <a:ext cx="3999240" cy="37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Computation Time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244s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Memory Utilization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56%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CPU and GPU utilization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CPU-56%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GPU-0%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IN" sz="6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Idea and Approach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adadad"/>
                </a:solidFill>
                <a:latin typeface="Arial"/>
                <a:ea typeface="Arial"/>
              </a:rPr>
              <a:t> 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IN" sz="52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IN" sz="52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adadad"/>
                </a:solidFill>
                <a:latin typeface="Arial"/>
                <a:ea typeface="Arial"/>
              </a:rPr>
              <a:t> 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23" name="Google Shape;70;p15" descr=""/>
          <p:cNvPicPr/>
          <p:nvPr/>
        </p:nvPicPr>
        <p:blipFill>
          <a:blip r:embed="rId1"/>
          <a:stretch/>
        </p:blipFill>
        <p:spPr>
          <a:xfrm>
            <a:off x="542880" y="0"/>
            <a:ext cx="8057880" cy="514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6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Point Source</a:t>
            </a:r>
            <a:endParaRPr b="0" lang="en-IN" sz="60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IN" sz="6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28" name="Google Shape;83;p17" descr=""/>
          <p:cNvPicPr/>
          <p:nvPr/>
        </p:nvPicPr>
        <p:blipFill>
          <a:blip r:embed="rId1"/>
          <a:stretch/>
        </p:blipFill>
        <p:spPr>
          <a:xfrm>
            <a:off x="1887480" y="635400"/>
            <a:ext cx="5104800" cy="387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6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Line Source</a:t>
            </a:r>
            <a:endParaRPr b="0" lang="en-IN" sz="6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6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Location of both Line Sources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33" name="Google Shape;96;p19" descr=""/>
          <p:cNvPicPr/>
          <p:nvPr/>
        </p:nvPicPr>
        <p:blipFill>
          <a:blip r:embed="rId1"/>
          <a:srcRect l="0" t="9981" r="3390" b="5120"/>
          <a:stretch/>
        </p:blipFill>
        <p:spPr>
          <a:xfrm>
            <a:off x="704160" y="1406160"/>
            <a:ext cx="7663680" cy="316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 </a:t>
            </a:r>
            <a:r>
              <a:rPr b="0" lang="en-IN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Location in Plot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36" name="Google Shape;103;p20" descr=""/>
          <p:cNvPicPr/>
          <p:nvPr/>
        </p:nvPicPr>
        <p:blipFill>
          <a:blip r:embed="rId1"/>
          <a:stretch/>
        </p:blipFill>
        <p:spPr>
          <a:xfrm>
            <a:off x="637200" y="1017720"/>
            <a:ext cx="7685280" cy="402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11760" y="4197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 </a:t>
            </a:r>
            <a:r>
              <a:rPr b="0" lang="en-IN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Visualisation in OpenGL+Cuda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39" name="Google Shape;110;p21" descr=""/>
          <p:cNvPicPr/>
          <p:nvPr/>
        </p:nvPicPr>
        <p:blipFill>
          <a:blip r:embed="rId1"/>
          <a:srcRect l="0" t="0" r="0" b="4479"/>
          <a:stretch/>
        </p:blipFill>
        <p:spPr>
          <a:xfrm>
            <a:off x="901800" y="1152360"/>
            <a:ext cx="7339320" cy="378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LibreOffice/6.0.7.3.0$Linux_X86_64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2019-03-03T18:03:40Z</dcterms:modified>
  <cp:revision>3</cp:revision>
  <dc:subject/>
  <dc:title/>
</cp:coreProperties>
</file>