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8" r:id="rId5"/>
    <p:sldId id="262" r:id="rId6"/>
    <p:sldId id="263" r:id="rId7"/>
    <p:sldId id="264" r:id="rId8"/>
    <p:sldId id="273" r:id="rId9"/>
    <p:sldId id="278" r:id="rId10"/>
    <p:sldId id="274" r:id="rId11"/>
    <p:sldId id="276" r:id="rId12"/>
    <p:sldId id="275" r:id="rId13"/>
    <p:sldId id="277" r:id="rId14"/>
    <p:sldId id="269" r:id="rId15"/>
    <p:sldId id="270" r:id="rId16"/>
    <p:sldId id="271" r:id="rId17"/>
    <p:sldId id="272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Vashishtha" userId="S::prateek@edunetfoundation.org::fa86bdca-bb39-45ce-8467-55c695273912" providerId="AD" clId="Web-{EDDFC7A5-5D8D-3A19-0E58-C6BC154F7671}"/>
    <pc:docChg chg="modSld modMainMaster">
      <pc:chgData name="Prateek Vashishtha" userId="S::prateek@edunetfoundation.org::fa86bdca-bb39-45ce-8467-55c695273912" providerId="AD" clId="Web-{EDDFC7A5-5D8D-3A19-0E58-C6BC154F7671}" dt="2021-07-13T03:50:54.074" v="13"/>
      <pc:docMkLst>
        <pc:docMk/>
      </pc:docMkLst>
      <pc:sldChg chg="addSp delSp mod setBg">
        <pc:chgData name="Prateek Vashishtha" userId="S::prateek@edunetfoundation.org::fa86bdca-bb39-45ce-8467-55c695273912" providerId="AD" clId="Web-{EDDFC7A5-5D8D-3A19-0E58-C6BC154F7671}" dt="2021-07-13T03:50:40.714" v="12"/>
        <pc:sldMkLst>
          <pc:docMk/>
          <pc:sldMk cId="953325580" sldId="256"/>
        </pc:sldMkLst>
        <pc:spChg chg="add del">
          <ac:chgData name="Prateek Vashishtha" userId="S::prateek@edunetfoundation.org::fa86bdca-bb39-45ce-8467-55c695273912" providerId="AD" clId="Web-{EDDFC7A5-5D8D-3A19-0E58-C6BC154F7671}" dt="2021-07-13T03:50:40.714" v="12"/>
          <ac:spMkLst>
            <pc:docMk/>
            <pc:sldMk cId="953325580" sldId="256"/>
            <ac:spMk id="3" creationId="{3E44A620-34E9-4EF4-9551-CC00A0C37660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28.306" v="2" actId="1076"/>
        <pc:sldMkLst>
          <pc:docMk/>
          <pc:sldMk cId="2900153716" sldId="257"/>
        </pc:sldMkLst>
        <pc:spChg chg="mod">
          <ac:chgData name="Prateek Vashishtha" userId="S::prateek@edunetfoundation.org::fa86bdca-bb39-45ce-8467-55c695273912" providerId="AD" clId="Web-{EDDFC7A5-5D8D-3A19-0E58-C6BC154F7671}" dt="2021-07-13T03:49:28.306" v="2" actId="1076"/>
          <ac:spMkLst>
            <pc:docMk/>
            <pc:sldMk cId="2900153716" sldId="257"/>
            <ac:spMk id="2" creationId="{49FFEB4C-F209-4AE7-AA2B-B3C26CE2C51D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36.525" v="3" actId="1076"/>
        <pc:sldMkLst>
          <pc:docMk/>
          <pc:sldMk cId="3881096322" sldId="258"/>
        </pc:sldMkLst>
        <pc:spChg chg="mod">
          <ac:chgData name="Prateek Vashishtha" userId="S::prateek@edunetfoundation.org::fa86bdca-bb39-45ce-8467-55c695273912" providerId="AD" clId="Web-{EDDFC7A5-5D8D-3A19-0E58-C6BC154F7671}" dt="2021-07-13T03:49:36.525" v="3" actId="1076"/>
          <ac:spMkLst>
            <pc:docMk/>
            <pc:sldMk cId="3881096322" sldId="258"/>
            <ac:spMk id="4" creationId="{ED5199A8-1E6A-4A1E-9DFC-D2B2FAA68437}"/>
          </ac:spMkLst>
        </pc:spChg>
      </pc:sldChg>
      <pc:sldChg chg="mod">
        <pc:chgData name="Prateek Vashishtha" userId="S::prateek@edunetfoundation.org::fa86bdca-bb39-45ce-8467-55c695273912" providerId="AD" clId="Web-{EDDFC7A5-5D8D-3A19-0E58-C6BC154F7671}" dt="2021-07-13T03:49:18.165" v="1"/>
        <pc:sldMkLst>
          <pc:docMk/>
          <pc:sldMk cId="4066255318" sldId="259"/>
        </pc:sldMkLst>
      </pc:sldChg>
      <pc:sldChg chg="addSp modSp mod">
        <pc:chgData name="Prateek Vashishtha" userId="S::prateek@edunetfoundation.org::fa86bdca-bb39-45ce-8467-55c695273912" providerId="AD" clId="Web-{EDDFC7A5-5D8D-3A19-0E58-C6BC154F7671}" dt="2021-07-13T03:50:54.074" v="13"/>
        <pc:sldMkLst>
          <pc:docMk/>
          <pc:sldMk cId="1262182653" sldId="260"/>
        </pc:sldMkLst>
        <pc:spChg chg="mod">
          <ac:chgData name="Prateek Vashishtha" userId="S::prateek@edunetfoundation.org::fa86bdca-bb39-45ce-8467-55c695273912" providerId="AD" clId="Web-{EDDFC7A5-5D8D-3A19-0E58-C6BC154F7671}" dt="2021-07-13T03:50:08.307" v="9" actId="20577"/>
          <ac:spMkLst>
            <pc:docMk/>
            <pc:sldMk cId="1262182653" sldId="260"/>
            <ac:spMk id="2" creationId="{3BC33BAE-80DC-4FF9-B868-01D00CFCD72F}"/>
          </ac:spMkLst>
        </pc:spChg>
        <pc:spChg chg="add">
          <ac:chgData name="Prateek Vashishtha" userId="S::prateek@edunetfoundation.org::fa86bdca-bb39-45ce-8467-55c695273912" providerId="AD" clId="Web-{EDDFC7A5-5D8D-3A19-0E58-C6BC154F7671}" dt="2021-07-13T03:50:54.074" v="13"/>
          <ac:spMkLst>
            <pc:docMk/>
            <pc:sldMk cId="1262182653" sldId="260"/>
            <ac:spMk id="3" creationId="{1CE8450B-3017-46AB-A19F-4AF9F5CDC24D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9.447" v="5" actId="1076"/>
          <ac:spMkLst>
            <pc:docMk/>
            <pc:sldMk cId="1262182653" sldId="260"/>
            <ac:spMk id="5" creationId="{D9418388-18C0-47EA-B93F-A6B7979F253C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8.604" v="4" actId="1076"/>
          <ac:spMkLst>
            <pc:docMk/>
            <pc:sldMk cId="1262182653" sldId="260"/>
            <ac:spMk id="7" creationId="{79393CCB-BECF-4B7E-832C-714D8144CD29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50:16.901" v="10" actId="1076"/>
        <pc:sldMkLst>
          <pc:docMk/>
          <pc:sldMk cId="1186421160" sldId="261"/>
        </pc:sldMkLst>
        <pc:spChg chg="mod">
          <ac:chgData name="Prateek Vashishtha" userId="S::prateek@edunetfoundation.org::fa86bdca-bb39-45ce-8467-55c695273912" providerId="AD" clId="Web-{EDDFC7A5-5D8D-3A19-0E58-C6BC154F7671}" dt="2021-07-13T03:50:16.901" v="10" actId="1076"/>
          <ac:spMkLst>
            <pc:docMk/>
            <pc:sldMk cId="1186421160" sldId="261"/>
            <ac:spMk id="5" creationId="{8FBA75B4-2DD5-42EB-9397-F36BFB8BA723}"/>
          </ac:spMkLst>
        </pc:spChg>
      </pc:sldChg>
      <pc:sldMasterChg chg="mod setBg modSldLayout">
        <pc:chgData name="Prateek Vashishtha" userId="S::prateek@edunetfoundation.org::fa86bdca-bb39-45ce-8467-55c695273912" providerId="AD" clId="Web-{EDDFC7A5-5D8D-3A19-0E58-C6BC154F7671}" dt="2021-07-13T03:49:18.165" v="1"/>
        <pc:sldMasterMkLst>
          <pc:docMk/>
          <pc:sldMasterMk cId="3353340235" sldId="2147483648"/>
        </pc:sldMasterMkLst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211613454" sldId="2147483649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02948163" sldId="2147483650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035570627" sldId="2147483651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07307847" sldId="2147483652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95766802" sldId="2147483653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4025480238" sldId="2147483654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62608516" sldId="2147483655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77598195" sldId="2147483656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0924557" sldId="2147483657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622286393" sldId="2147483658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349164512" sldId="2147483659"/>
          </pc:sldLayoutMkLst>
        </pc:sldLayoutChg>
      </pc:sldMasterChg>
    </pc:docChg>
  </pc:docChgLst>
  <pc:docChgLst>
    <pc:chgData name="Pankaj Waghralkar" userId="S::pankaj@edunetfoundation.org::f56085fc-5351-4f96-98b4-57efee01bc35" providerId="AD" clId="Web-{B0ED514D-1965-9C21-0B7D-692F84A328FC}"/>
    <pc:docChg chg="addSld modSld">
      <pc:chgData name="Pankaj Waghralkar" userId="S::pankaj@edunetfoundation.org::f56085fc-5351-4f96-98b4-57efee01bc35" providerId="AD" clId="Web-{B0ED514D-1965-9C21-0B7D-692F84A328FC}" dt="2022-01-27T08:46:33.624" v="36" actId="20577"/>
      <pc:docMkLst>
        <pc:docMk/>
      </pc:docMkLst>
      <pc:sldChg chg="modSp">
        <pc:chgData name="Pankaj Waghralkar" userId="S::pankaj@edunetfoundation.org::f56085fc-5351-4f96-98b4-57efee01bc35" providerId="AD" clId="Web-{B0ED514D-1965-9C21-0B7D-692F84A328FC}" dt="2022-01-27T08:44:28.246" v="12" actId="20577"/>
        <pc:sldMkLst>
          <pc:docMk/>
          <pc:sldMk cId="2900153716" sldId="257"/>
        </pc:sldMkLst>
        <pc:spChg chg="mod">
          <ac:chgData name="Pankaj Waghralkar" userId="S::pankaj@edunetfoundation.org::f56085fc-5351-4f96-98b4-57efee01bc35" providerId="AD" clId="Web-{B0ED514D-1965-9C21-0B7D-692F84A328FC}" dt="2022-01-27T08:44:28.246" v="12" actId="20577"/>
          <ac:spMkLst>
            <pc:docMk/>
            <pc:sldMk cId="2900153716" sldId="257"/>
            <ac:spMk id="3" creationId="{B2678641-EEA3-4EC4-BF39-4075B0C120E8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01.545" v="25" actId="20577"/>
        <pc:sldMkLst>
          <pc:docMk/>
          <pc:sldMk cId="3202024527" sldId="265"/>
        </pc:sldMkLst>
        <pc:spChg chg="mod">
          <ac:chgData name="Pankaj Waghralkar" userId="S::pankaj@edunetfoundation.org::f56085fc-5351-4f96-98b4-57efee01bc35" providerId="AD" clId="Web-{B0ED514D-1965-9C21-0B7D-692F84A328FC}" dt="2022-01-27T08:46:01.545" v="25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33.624" v="36" actId="20577"/>
        <pc:sldMkLst>
          <pc:docMk/>
          <pc:sldMk cId="4154508776" sldId="266"/>
        </pc:sldMkLst>
        <pc:spChg chg="mod">
          <ac:chgData name="Pankaj Waghralkar" userId="S::pankaj@edunetfoundation.org::f56085fc-5351-4f96-98b4-57efee01bc35" providerId="AD" clId="Web-{B0ED514D-1965-9C21-0B7D-692F84A328FC}" dt="2022-01-27T08:46:33.624" v="36" actId="20577"/>
          <ac:spMkLst>
            <pc:docMk/>
            <pc:sldMk cId="4154508776" sldId="266"/>
            <ac:spMk id="5" creationId="{8FBA75B4-2DD5-42EB-9397-F36BFB8BA723}"/>
          </ac:spMkLst>
        </pc:spChg>
      </pc:sldChg>
    </pc:docChg>
  </pc:docChgLst>
  <pc:docChgLst>
    <pc:chgData name="Mohammed Ameer" userId="0ba69699-a8fd-4d8a-81c0-2d02775d6c8c" providerId="ADAL" clId="{BA7805AE-79D5-4AA2-BED2-DD724D2CD0E9}"/>
    <pc:docChg chg="custSel modSld">
      <pc:chgData name="Mohammed Ameer" userId="0ba69699-a8fd-4d8a-81c0-2d02775d6c8c" providerId="ADAL" clId="{BA7805AE-79D5-4AA2-BED2-DD724D2CD0E9}" dt="2021-05-25T06:26:39.021" v="2" actId="1076"/>
      <pc:docMkLst>
        <pc:docMk/>
      </pc:docMkLst>
      <pc:sldChg chg="addSp delSp modSp mod">
        <pc:chgData name="Mohammed Ameer" userId="0ba69699-a8fd-4d8a-81c0-2d02775d6c8c" providerId="ADAL" clId="{BA7805AE-79D5-4AA2-BED2-DD724D2CD0E9}" dt="2021-05-25T06:26:39.021" v="2" actId="1076"/>
        <pc:sldMkLst>
          <pc:docMk/>
          <pc:sldMk cId="953325580" sldId="256"/>
        </pc:sldMkLst>
        <pc:spChg chg="mod">
          <ac:chgData name="Mohammed Ameer" userId="0ba69699-a8fd-4d8a-81c0-2d02775d6c8c" providerId="ADAL" clId="{BA7805AE-79D5-4AA2-BED2-DD724D2CD0E9}" dt="2021-05-25T06:26:39.021" v="2" actId="1076"/>
          <ac:spMkLst>
            <pc:docMk/>
            <pc:sldMk cId="953325580" sldId="256"/>
            <ac:spMk id="2" creationId="{A8A11E26-4C38-41A6-9857-11032CEECD80}"/>
          </ac:spMkLst>
        </pc:spChg>
        <pc:spChg chg="del">
          <ac:chgData name="Mohammed Ameer" userId="0ba69699-a8fd-4d8a-81c0-2d02775d6c8c" providerId="ADAL" clId="{BA7805AE-79D5-4AA2-BED2-DD724D2CD0E9}" dt="2021-05-25T06:26:32.631" v="0" actId="478"/>
          <ac:spMkLst>
            <pc:docMk/>
            <pc:sldMk cId="953325580" sldId="256"/>
            <ac:spMk id="3" creationId="{5A47FEF0-AD51-4879-9539-61EB17709907}"/>
          </ac:spMkLst>
        </pc:spChg>
        <pc:spChg chg="add del mod">
          <ac:chgData name="Mohammed Ameer" userId="0ba69699-a8fd-4d8a-81c0-2d02775d6c8c" providerId="ADAL" clId="{BA7805AE-79D5-4AA2-BED2-DD724D2CD0E9}" dt="2021-05-25T06:26:35.140" v="1" actId="478"/>
          <ac:spMkLst>
            <pc:docMk/>
            <pc:sldMk cId="953325580" sldId="256"/>
            <ac:spMk id="5" creationId="{2FC9BD02-AAEA-4063-B392-5DABBC6610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009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DBDEE-D498-454F-8370-BA3F2A8FF5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044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919" y="1635006"/>
            <a:ext cx="9144000" cy="9777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Online Test Generator System</a:t>
            </a:r>
            <a:endParaRPr lang="en-US" sz="4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CC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1436" y="3292053"/>
            <a:ext cx="9039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Miss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Avantika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Wathore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– DBATU Maharashtra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BTECH COMP)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Miss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Janhvi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bhute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Miss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Vidya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kale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Miss Rashmi Mishra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40764" y="635696"/>
            <a:ext cx="609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en-IN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904564" y="1169894"/>
            <a:ext cx="1156447" cy="497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2299446" y="1936377"/>
            <a:ext cx="2326341" cy="11833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registered?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5020233" y="2088777"/>
            <a:ext cx="2187389" cy="11833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Attempt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sp>
        <p:nvSpPr>
          <p:cNvPr id="8" name="Diamond 7"/>
          <p:cNvSpPr/>
          <p:nvPr/>
        </p:nvSpPr>
        <p:spPr>
          <a:xfrm>
            <a:off x="2335305" y="5508812"/>
            <a:ext cx="2317377" cy="11833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770094" y="3442446"/>
            <a:ext cx="1371600" cy="72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Registration successful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783541" y="4504765"/>
            <a:ext cx="1358153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539318" y="2321860"/>
            <a:ext cx="1358153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marks</a:t>
            </a:r>
            <a:endParaRPr lang="en-US" sz="1200" dirty="0"/>
          </a:p>
        </p:txBody>
      </p:sp>
      <p:sp>
        <p:nvSpPr>
          <p:cNvPr id="17" name="Flowchart: Data 16"/>
          <p:cNvSpPr/>
          <p:nvPr/>
        </p:nvSpPr>
        <p:spPr>
          <a:xfrm>
            <a:off x="5257800" y="4572000"/>
            <a:ext cx="1640541" cy="685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subjects</a:t>
            </a:r>
            <a:endParaRPr lang="en-US" sz="1200" dirty="0"/>
          </a:p>
        </p:txBody>
      </p:sp>
      <p:sp>
        <p:nvSpPr>
          <p:cNvPr id="18" name="Flowchart: Data 17"/>
          <p:cNvSpPr/>
          <p:nvPr/>
        </p:nvSpPr>
        <p:spPr>
          <a:xfrm>
            <a:off x="5141260" y="3541059"/>
            <a:ext cx="1824317" cy="685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 Question bank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9353275" y="2439938"/>
            <a:ext cx="1156447" cy="497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3281082" y="1748117"/>
            <a:ext cx="3496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 rot="5400000">
            <a:off x="3297892" y="3277721"/>
            <a:ext cx="322728" cy="6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3" idx="0"/>
          </p:cNvCxnSpPr>
          <p:nvPr/>
        </p:nvCxnSpPr>
        <p:spPr>
          <a:xfrm rot="16200000" flipH="1">
            <a:off x="3291168" y="4333314"/>
            <a:ext cx="336177" cy="6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3295651" y="5305985"/>
            <a:ext cx="336177" cy="6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</p:cNvCxnSpPr>
          <p:nvPr/>
        </p:nvCxnSpPr>
        <p:spPr>
          <a:xfrm rot="5400000" flipH="1" flipV="1">
            <a:off x="5903262" y="4397189"/>
            <a:ext cx="349621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5934639" y="3473824"/>
            <a:ext cx="349621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5" idx="1"/>
          </p:cNvCxnSpPr>
          <p:nvPr/>
        </p:nvCxnSpPr>
        <p:spPr>
          <a:xfrm>
            <a:off x="7207622" y="2680448"/>
            <a:ext cx="331696" cy="11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880121" y="2665467"/>
            <a:ext cx="472885" cy="12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1"/>
          </p:cNvCxnSpPr>
          <p:nvPr/>
        </p:nvCxnSpPr>
        <p:spPr>
          <a:xfrm rot="10800000">
            <a:off x="1909482" y="2528048"/>
            <a:ext cx="3899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168088" y="4296334"/>
            <a:ext cx="3563471" cy="26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8" idx="1"/>
          </p:cNvCxnSpPr>
          <p:nvPr/>
        </p:nvCxnSpPr>
        <p:spPr>
          <a:xfrm>
            <a:off x="1963271" y="6091518"/>
            <a:ext cx="372034" cy="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3"/>
          </p:cNvCxnSpPr>
          <p:nvPr/>
        </p:nvCxnSpPr>
        <p:spPr>
          <a:xfrm>
            <a:off x="4652682" y="6100483"/>
            <a:ext cx="1438836" cy="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7" idx="4"/>
          </p:cNvCxnSpPr>
          <p:nvPr/>
        </p:nvCxnSpPr>
        <p:spPr>
          <a:xfrm rot="16200000" flipV="1">
            <a:off x="5654489" y="5681382"/>
            <a:ext cx="860612" cy="1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H="1">
            <a:off x="7310204" y="3939986"/>
            <a:ext cx="1858770" cy="58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7" idx="5"/>
          </p:cNvCxnSpPr>
          <p:nvPr/>
        </p:nvCxnSpPr>
        <p:spPr>
          <a:xfrm rot="10800000" flipV="1">
            <a:off x="6734287" y="4911634"/>
            <a:ext cx="1508376" cy="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6911789" y="3792071"/>
            <a:ext cx="1357001" cy="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7388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  <p:pic>
        <p:nvPicPr>
          <p:cNvPr id="3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741" y="1958864"/>
            <a:ext cx="9130746" cy="42696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5235" y="848139"/>
            <a:ext cx="6082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of our website</a:t>
            </a:r>
            <a:endParaRPr lang="en-IN" sz="4400" dirty="0"/>
          </a:p>
        </p:txBody>
      </p:sp>
    </p:spTree>
    <p:extLst>
      <p:ext uri="{BB962C8B-B14F-4D97-AF65-F5344CB8AC3E}">
        <p14:creationId xmlns="" xmlns:p14="http://schemas.microsoft.com/office/powerpoint/2010/main" val="75309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70" y="796717"/>
            <a:ext cx="8905460" cy="524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9610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9" y="466311"/>
            <a:ext cx="7631498" cy="5925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4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121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868" y="1998938"/>
            <a:ext cx="10323444" cy="3670341"/>
          </a:xfrm>
        </p:spPr>
        <p:txBody>
          <a:bodyPr>
            <a:noAutofit/>
          </a:bodyPr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 conclusion, developing an event management website for our university will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provide a centralized platform for managing and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promoting online tests and questions according to the subjects 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nhance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communication and engagement among students, faculty, and staff with features such as a user-friendly interface,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searchable subjects question bank and </a:t>
            </a:r>
            <a:r>
              <a:rPr lang="en-IN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mcq’s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in online system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ltimately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contribute to a vibrant campus community and a positive university experience for all by facilitating easy access to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test attempt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and encouraging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to practicing the topics.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569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270" y="450574"/>
            <a:ext cx="9144000" cy="143344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2104576"/>
            <a:ext cx="10084904" cy="40312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HTML 5 Black Book (Covers CSS3, JavaScript, XML, XHTML, AJAX, PHP, jQuery) </a:t>
            </a:r>
            <a:endParaRPr lang="en-IN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Responsive Web Design with HTML5 and CSS by Ben Frain 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HTML, CSS, and JavaScript All in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 databases.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://www.w3schools.com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www.geeksforgeeks.org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www.javatpoint.com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045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469" y="675860"/>
            <a:ext cx="9144000" cy="120408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383" y="1891333"/>
            <a:ext cx="10919791" cy="4096784"/>
          </a:xfrm>
        </p:spPr>
        <p:txBody>
          <a:bodyPr>
            <a:noAutofit/>
          </a:bodyPr>
          <a:lstStyle/>
          <a:p>
            <a:pPr algn="just"/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There are several potential future scope for the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test generator system website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developed for the university using HTML, CSS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JavaScript and </a:t>
            </a:r>
            <a:r>
              <a:rPr lang="en-IN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Some of these include: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question test</a:t>
            </a:r>
            <a:r>
              <a:rPr lang="en-I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The website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the lots of question and that question can be randomly assign in the test according to the test marks.</a:t>
            </a:r>
            <a:endParaRPr lang="en-IN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Repetition of question in test : R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epetition of question during the test can be avoid using the proble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 solving method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databases for particular student who took the exam of particular subject of semester .</a:t>
            </a:r>
          </a:p>
          <a:p>
            <a:pPr marL="457200" lvl="0" indent="-457200" algn="just"/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00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8626" y="1802295"/>
            <a:ext cx="106547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Online courses for student </a:t>
            </a:r>
            <a:r>
              <a:rPr lang="en-I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 can also do th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 streaming the lecture and able to upload on the website only for </a:t>
            </a:r>
            <a:r>
              <a:rPr lang="en-IN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dbatu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students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 able to take exams CA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: In the </a:t>
            </a:r>
            <a:r>
              <a:rPr lang="en-IN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dbatu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university ,teacher able to take exams in timing using this platfor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 and able to provide practice sets to the student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774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 smtClean="0">
                <a:latin typeface="Arial"/>
                <a:ea typeface="+mn-lt"/>
                <a:cs typeface="+mn-lt"/>
              </a:rPr>
              <a:t>Flowchart</a:t>
            </a:r>
            <a:r>
              <a:rPr lang="en-US" sz="2000" b="1" dirty="0">
                <a:latin typeface="Arial"/>
                <a:ea typeface="+mn-lt"/>
                <a:cs typeface="+mn-lt"/>
              </a:rPr>
              <a:t>  </a:t>
            </a:r>
            <a:endParaRPr lang="en-US" sz="2000" b="1" dirty="0" smtClean="0">
              <a:latin typeface="Arial"/>
              <a:ea typeface="+mn-lt"/>
              <a:cs typeface="+mn-lt"/>
            </a:endParaRPr>
          </a:p>
          <a:p>
            <a:r>
              <a:rPr lang="en-US" sz="2000" b="1" dirty="0" smtClean="0">
                <a:latin typeface="Arial"/>
                <a:ea typeface="+mn-lt"/>
                <a:cs typeface="+mn-lt"/>
              </a:rPr>
              <a:t>Images of our website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857" y="2127277"/>
            <a:ext cx="11152682" cy="436559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test generator system website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using HTML, CSS, 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create an engaging and interactive user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 for student and teacher.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modern , active and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responsive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design.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dapts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different screen sizes 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asy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access for all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 &amp; able to assign test for student.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user-friendly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interface for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 to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manage and update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test in online mode.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1026" y="1351722"/>
            <a:ext cx="105884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website will also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have a feature of question bank 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Allow users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give test for practice according to chapter.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registration form for student details of login and log out of website so that we can collect data.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seamless user experience.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of question on website into question bank 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Timer for the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Test 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199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Our university lacks a centralized platform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for question bank and the </a:t>
            </a:r>
            <a:r>
              <a:rPr lang="en-IN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test in timing 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, faculty, and staff members are currently relying on </a:t>
            </a:r>
            <a:r>
              <a:rPr lang="en-IN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form for </a:t>
            </a:r>
            <a:r>
              <a:rPr lang="en-IN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test and social media to share the question bank.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Also its impossible for the student to give it to the juniors for practice . So to help juniors we are trying to provide the platform for </a:t>
            </a:r>
            <a:r>
              <a:rPr lang="en-IN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test and question bank. </a:t>
            </a:r>
          </a:p>
          <a:p>
            <a:pPr algn="just"/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956" y="2109915"/>
            <a:ext cx="11152682" cy="3821041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create a comprehensive 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intuitive online test generator system.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By developing this website,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we are giving platform to the faculties for taking students online test within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Also providing question bank of each unit of each subject to the students 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The website will be built using HTML, CSS, and JavaScript and will provide the following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algn="just"/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1. A user-friendly interface that allows student to attempt the test and practice the questions on platform and also manage marks immediately after the test.</a:t>
            </a:r>
          </a:p>
          <a:p>
            <a:pPr algn="just"/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searchable subject helps the students to easily go through the each topics of subject.</a:t>
            </a:r>
          </a:p>
          <a:p>
            <a:pPr algn="just"/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3. For data storage, uses </a:t>
            </a:r>
            <a:r>
              <a:rPr lang="en-IN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and for backend , used </a:t>
            </a:r>
            <a:r>
              <a:rPr lang="en-IN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to connect database and </a:t>
            </a:r>
            <a:r>
              <a:rPr lang="en-IN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webdesign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Edunet</a:t>
            </a:r>
            <a:r>
              <a:rPr lang="en-US" dirty="0" smtClean="0"/>
              <a:t> Foundation. All rights reserved.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6191" y="1563757"/>
            <a:ext cx="103366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logical system is built which fulfils the given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Normally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design is performed in the following in the following two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Design Phase: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 this phase, the system is designed at block level. The blocks are created on the basis of analysis done in the problem identification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phase.Thus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all activities which require more interaction are kept in one block.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Design Phase: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detailed design of every block is performed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424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89044" y="967410"/>
            <a:ext cx="88126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Development Approach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399" y="2027953"/>
            <a:ext cx="7010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provides the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basic structure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of sites, which is enhanced and modified by other technologies like CSS and JavaScript.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 used to control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presentation, formatting, and layout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 used to control the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behavior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of different elements.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02" y="2013850"/>
            <a:ext cx="4267201" cy="2811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9100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939</Words>
  <Application>Microsoft Office PowerPoint</Application>
  <PresentationFormat>Custom</PresentationFormat>
  <Paragraphs>106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Online Test Generator System</vt:lpstr>
      <vt:lpstr>OUTLINE</vt:lpstr>
      <vt:lpstr>Abstract</vt:lpstr>
      <vt:lpstr>Slide 4</vt:lpstr>
      <vt:lpstr>Problem Statement</vt:lpstr>
      <vt:lpstr>Proposed Solution</vt:lpstr>
      <vt:lpstr>System Design</vt:lpstr>
      <vt:lpstr>Slide 8</vt:lpstr>
      <vt:lpstr>Slide 9</vt:lpstr>
      <vt:lpstr>Slide 10</vt:lpstr>
      <vt:lpstr>Slide 11</vt:lpstr>
      <vt:lpstr>Slide 12</vt:lpstr>
      <vt:lpstr>Slide 13</vt:lpstr>
      <vt:lpstr>Conclusion </vt:lpstr>
      <vt:lpstr>References</vt:lpstr>
      <vt:lpstr>Future Scope</vt:lpstr>
      <vt:lpstr>Slide 17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dell</cp:lastModifiedBy>
  <cp:revision>78</cp:revision>
  <dcterms:created xsi:type="dcterms:W3CDTF">2021-04-26T07:43:48Z</dcterms:created>
  <dcterms:modified xsi:type="dcterms:W3CDTF">2023-04-12T07:03:16Z</dcterms:modified>
</cp:coreProperties>
</file>