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3" r:id="rId12"/>
    <p:sldId id="274" r:id="rId13"/>
    <p:sldId id="268" r:id="rId14"/>
    <p:sldId id="271" r:id="rId15"/>
    <p:sldId id="269" r:id="rId16"/>
    <p:sldId id="272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6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154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434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74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324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0654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176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398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9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931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43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01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03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4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4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19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49C0-39B1-4BDB-98E3-320DAB47B675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C6A36D-AC8E-4665-9910-797B7B8AD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85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CLUB FOR SOCIAL ACTION(SCSA)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40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MAKE A WISH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0605" y="2160588"/>
            <a:ext cx="6694998" cy="3881437"/>
          </a:xfrm>
        </p:spPr>
      </p:pic>
    </p:spTree>
    <p:extLst>
      <p:ext uri="{BB962C8B-B14F-4D97-AF65-F5344CB8AC3E}">
        <p14:creationId xmlns:p14="http://schemas.microsoft.com/office/powerpoint/2010/main" xmlns="" val="27086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KITE COMPETITION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7424" y="2160588"/>
            <a:ext cx="8698726" cy="4542362"/>
          </a:xfrm>
        </p:spPr>
      </p:pic>
    </p:spTree>
    <p:extLst>
      <p:ext uri="{BB962C8B-B14F-4D97-AF65-F5344CB8AC3E}">
        <p14:creationId xmlns:p14="http://schemas.microsoft.com/office/powerpoint/2010/main" xmlns="" val="32463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EDUCATIONAL TOUR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1828800"/>
            <a:ext cx="8515846" cy="4738977"/>
          </a:xfrm>
        </p:spPr>
      </p:pic>
    </p:spTree>
    <p:extLst>
      <p:ext uri="{BB962C8B-B14F-4D97-AF65-F5344CB8AC3E}">
        <p14:creationId xmlns:p14="http://schemas.microsoft.com/office/powerpoint/2010/main" xmlns="" val="8063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SPORTS DAY</a:t>
            </a:r>
            <a:endParaRPr lang="en-US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0261" y="2160588"/>
            <a:ext cx="6981245" cy="3881437"/>
          </a:xfrm>
        </p:spPr>
      </p:pic>
    </p:spTree>
    <p:extLst>
      <p:ext uri="{BB962C8B-B14F-4D97-AF65-F5344CB8AC3E}">
        <p14:creationId xmlns:p14="http://schemas.microsoft.com/office/powerpoint/2010/main" xmlns="" val="42737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SHIKSHANGAN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COMPETITION</a:t>
            </a:r>
          </a:p>
          <a:p>
            <a:r>
              <a:rPr lang="en-US" dirty="0" smtClean="0"/>
              <a:t>DANCE</a:t>
            </a:r>
          </a:p>
          <a:p>
            <a:r>
              <a:rPr lang="en-US" dirty="0" smtClean="0"/>
              <a:t>SINGING</a:t>
            </a:r>
          </a:p>
          <a:p>
            <a:r>
              <a:rPr lang="en-US" dirty="0" smtClean="0"/>
              <a:t>RANGOLI COMPETITION</a:t>
            </a:r>
          </a:p>
          <a:p>
            <a:r>
              <a:rPr lang="en-US" dirty="0" smtClean="0"/>
              <a:t>TREASURE HUNT</a:t>
            </a:r>
          </a:p>
          <a:p>
            <a:r>
              <a:rPr lang="en-US" dirty="0" smtClean="0"/>
              <a:t>FASH-P</a:t>
            </a:r>
          </a:p>
          <a:p>
            <a:r>
              <a:rPr lang="en-US" dirty="0" smtClean="0"/>
              <a:t>POEM RECITATION</a:t>
            </a:r>
          </a:p>
          <a:p>
            <a:r>
              <a:rPr lang="en-US" dirty="0" smtClean="0"/>
              <a:t>DRAMATICS</a:t>
            </a:r>
          </a:p>
          <a:p>
            <a:r>
              <a:rPr lang="en-US" dirty="0" smtClean="0"/>
              <a:t>SPEECH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67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SHIKSHANGAN</a:t>
            </a:r>
            <a:endParaRPr lang="en-US" sz="5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6550" y="2160588"/>
            <a:ext cx="7577593" cy="4232261"/>
          </a:xfrm>
        </p:spPr>
      </p:pic>
    </p:spTree>
    <p:extLst>
      <p:ext uri="{BB962C8B-B14F-4D97-AF65-F5344CB8AC3E}">
        <p14:creationId xmlns:p14="http://schemas.microsoft.com/office/powerpoint/2010/main" xmlns="" val="28065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SHIKSHANGAN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344" y="2035534"/>
            <a:ext cx="4590581" cy="388818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9524" y="2035534"/>
            <a:ext cx="4714433" cy="3824577"/>
          </a:xfrm>
        </p:spPr>
      </p:pic>
    </p:spTree>
    <p:extLst>
      <p:ext uri="{BB962C8B-B14F-4D97-AF65-F5344CB8AC3E}">
        <p14:creationId xmlns:p14="http://schemas.microsoft.com/office/powerpoint/2010/main" xmlns="" val="14408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ACHIEVEMENTS SO FAR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 rural area </a:t>
            </a:r>
            <a:r>
              <a:rPr lang="en-US" sz="2400" dirty="0" smtClean="0">
                <a:solidFill>
                  <a:schemeClr val="tx1"/>
                </a:solidFill>
              </a:rPr>
              <a:t>student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2015- </a:t>
            </a:r>
            <a:r>
              <a:rPr lang="en-US" sz="2400" dirty="0" smtClean="0">
                <a:solidFill>
                  <a:schemeClr val="tx1"/>
                </a:solidFill>
              </a:rPr>
              <a:t>16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batch cleared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JEE  </a:t>
            </a:r>
            <a:r>
              <a:rPr lang="en-US" sz="2400" dirty="0" smtClean="0">
                <a:solidFill>
                  <a:schemeClr val="tx1"/>
                </a:solidFill>
              </a:rPr>
              <a:t>Mains  with Final</a:t>
            </a:r>
            <a:r>
              <a:rPr lang="en-US" sz="2400" dirty="0">
                <a:solidFill>
                  <a:schemeClr val="tx1"/>
                </a:solidFill>
              </a:rPr>
              <a:t> Rank: 60,200 (OBC: 15,000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</a:rPr>
              <a:t>Viraj</a:t>
            </a:r>
            <a:r>
              <a:rPr lang="en-US" sz="2400" dirty="0" smtClean="0">
                <a:solidFill>
                  <a:schemeClr val="tx1"/>
                </a:solidFill>
              </a:rPr>
              <a:t>, a </a:t>
            </a:r>
            <a:r>
              <a:rPr lang="en-US" sz="2400" dirty="0" smtClean="0">
                <a:solidFill>
                  <a:schemeClr val="tx1"/>
                </a:solidFill>
              </a:rPr>
              <a:t>student </a:t>
            </a:r>
            <a:r>
              <a:rPr lang="en-US" sz="2400" dirty="0" smtClean="0">
                <a:solidFill>
                  <a:schemeClr val="tx1"/>
                </a:solidFill>
              </a:rPr>
              <a:t>of class 12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achieved position of district topper class 12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Sanjana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a student of class 10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achieved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position of school topper 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2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         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</a:rPr>
              <a:t>THANK YOU !</a:t>
            </a:r>
            <a:endParaRPr lang="en-US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5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STUDENT’S CLUB FOR SOCIAL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SHIKSHA- A STEP TOWARDS ENLIGHTENNING THE WORLD OF DARKNESS</a:t>
            </a:r>
          </a:p>
          <a:p>
            <a:r>
              <a:rPr lang="en-US" dirty="0" smtClean="0"/>
              <a:t>ROOH- EK MUHEEM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89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SHIKSHA -A STEP TOWARDS ENLIGHTENING THE WORLD OF DARKNESS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Shiksha</a:t>
            </a:r>
            <a:r>
              <a:rPr lang="en-US" dirty="0" smtClean="0"/>
              <a:t> functions under the able guidance of -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Dr. </a:t>
            </a:r>
            <a:r>
              <a:rPr lang="en-US" b="1" dirty="0" err="1" smtClean="0"/>
              <a:t>Neeraj</a:t>
            </a:r>
            <a:r>
              <a:rPr lang="en-US" b="1" dirty="0" smtClean="0"/>
              <a:t> </a:t>
            </a:r>
            <a:r>
              <a:rPr lang="en-US" b="1" dirty="0" err="1" smtClean="0"/>
              <a:t>Kaushik</a:t>
            </a:r>
            <a:r>
              <a:rPr lang="en-US" b="1" dirty="0" smtClean="0"/>
              <a:t> (</a:t>
            </a:r>
            <a:r>
              <a:rPr lang="en-US" b="1" dirty="0" smtClean="0"/>
              <a:t>Prof-In-</a:t>
            </a:r>
            <a:r>
              <a:rPr lang="en-US" b="1" dirty="0" err="1" smtClean="0"/>
              <a:t>Charge,SCSA</a:t>
            </a:r>
            <a:r>
              <a:rPr lang="en-US" b="1" dirty="0" smtClean="0"/>
              <a:t>)</a:t>
            </a:r>
            <a:r>
              <a:rPr lang="en-US" dirty="0" smtClean="0"/>
              <a:t>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Dr. P. C. </a:t>
            </a:r>
            <a:r>
              <a:rPr lang="en-US" b="1" dirty="0" err="1" smtClean="0"/>
              <a:t>Tewari</a:t>
            </a:r>
            <a:r>
              <a:rPr lang="en-US" b="1" dirty="0" smtClean="0"/>
              <a:t> (Advisor, SCSA)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239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SHIKSHA- JOURNEY TILL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SHIKSHA under the aegis of </a:t>
            </a:r>
            <a:r>
              <a:rPr lang="en-US" dirty="0" smtClean="0"/>
              <a:t>SCSA </a:t>
            </a:r>
            <a:r>
              <a:rPr lang="en-US" dirty="0"/>
              <a:t>Nit </a:t>
            </a:r>
            <a:r>
              <a:rPr lang="en-US" dirty="0" err="1"/>
              <a:t>Kurukshetra</a:t>
            </a:r>
            <a:r>
              <a:rPr lang="en-US" dirty="0"/>
              <a:t>,  works for providing an enabling environment to kindle the light of education in underprivileged children living in and around the campus. </a:t>
            </a:r>
            <a:endParaRPr lang="en-US" dirty="0" smtClean="0"/>
          </a:p>
          <a:p>
            <a:r>
              <a:rPr lang="en-US" dirty="0"/>
              <a:t>The root of </a:t>
            </a:r>
            <a:r>
              <a:rPr lang="en-US" dirty="0" err="1"/>
              <a:t>shiksha</a:t>
            </a:r>
            <a:r>
              <a:rPr lang="en-US" dirty="0"/>
              <a:t> dates back to the year 2006 when a bunch of students came up with the initiative to help the children who don’t have access to basic education</a:t>
            </a:r>
            <a:r>
              <a:rPr lang="en-US" dirty="0" smtClean="0"/>
              <a:t>.</a:t>
            </a:r>
            <a:r>
              <a:rPr lang="en-US" dirty="0"/>
              <a:t> It was headed by </a:t>
            </a:r>
            <a:r>
              <a:rPr lang="en-US" dirty="0" err="1"/>
              <a:t>Veena</a:t>
            </a:r>
            <a:r>
              <a:rPr lang="en-US" dirty="0"/>
              <a:t> </a:t>
            </a:r>
            <a:r>
              <a:rPr lang="en-US" dirty="0" err="1"/>
              <a:t>Goyal</a:t>
            </a:r>
            <a:r>
              <a:rPr lang="en-US" dirty="0"/>
              <a:t> and Nikhil </a:t>
            </a:r>
            <a:r>
              <a:rPr lang="en-US" dirty="0" err="1"/>
              <a:t>Singla</a:t>
            </a:r>
            <a:r>
              <a:rPr lang="en-US" dirty="0" smtClean="0"/>
              <a:t>.</a:t>
            </a:r>
          </a:p>
          <a:p>
            <a:r>
              <a:rPr lang="en-US" dirty="0"/>
              <a:t>Earlier, classes were held in M-103 only on </a:t>
            </a:r>
            <a:r>
              <a:rPr lang="en-US" dirty="0" err="1"/>
              <a:t>weekends.Later</a:t>
            </a:r>
            <a:r>
              <a:rPr lang="en-US" dirty="0"/>
              <a:t> as the number of students increased the classes began to take place in MBA block first floor (from 2012) on weekdays. </a:t>
            </a:r>
            <a:endParaRPr lang="en-US" dirty="0" smtClean="0"/>
          </a:p>
          <a:p>
            <a:r>
              <a:rPr lang="en-US" dirty="0" smtClean="0"/>
              <a:t>This torch of education was lit by 2K6 batch and it has been maintained with dignity till now by all the coordinators of Shiksha.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23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Shiksha works for day to day education for the  children from underprivileged sections of the society</a:t>
            </a:r>
          </a:p>
          <a:p>
            <a:r>
              <a:rPr lang="en-US" dirty="0" smtClean="0"/>
              <a:t>We help those children for preparing various competitive exams like JEE, NTSE and </a:t>
            </a:r>
            <a:r>
              <a:rPr lang="en-US" dirty="0" err="1" smtClean="0"/>
              <a:t>Navodya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maintain the balance between studies and development by organizing cultural workshops and fests.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4937" y="2266122"/>
            <a:ext cx="4539238" cy="3498573"/>
          </a:xfrm>
        </p:spPr>
      </p:pic>
    </p:spTree>
    <p:extLst>
      <p:ext uri="{BB962C8B-B14F-4D97-AF65-F5344CB8AC3E}">
        <p14:creationId xmlns:p14="http://schemas.microsoft.com/office/powerpoint/2010/main" xmlns="" val="22550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DO ?(CONTD)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regular improvement of their performance we take monthly tests.</a:t>
            </a:r>
          </a:p>
          <a:p>
            <a:r>
              <a:rPr lang="en-US" dirty="0" smtClean="0"/>
              <a:t>We organize technical workshops for supplementing theory knowledge with practical.</a:t>
            </a:r>
          </a:p>
          <a:p>
            <a:r>
              <a:rPr lang="en-US" dirty="0" smtClean="0"/>
              <a:t>We organize educational tours to museum and </a:t>
            </a:r>
            <a:r>
              <a:rPr lang="en-US" dirty="0" err="1" smtClean="0"/>
              <a:t>planetoriums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organize cultural workshops for their overall development.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1856" y="1930400"/>
            <a:ext cx="4794637" cy="3921759"/>
          </a:xfrm>
        </p:spPr>
      </p:pic>
    </p:spTree>
    <p:extLst>
      <p:ext uri="{BB962C8B-B14F-4D97-AF65-F5344CB8AC3E}">
        <p14:creationId xmlns:p14="http://schemas.microsoft.com/office/powerpoint/2010/main" xmlns="" val="29895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50" y="356036"/>
            <a:ext cx="6854023" cy="576262"/>
          </a:xfrm>
        </p:spPr>
        <p:txBody>
          <a:bodyPr/>
          <a:lstStyle/>
          <a:p>
            <a:pPr algn="ctr"/>
            <a:r>
              <a:rPr lang="en-US" dirty="0" smtClean="0"/>
              <a:t>SCHOLARSHIPS AND AWARDS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2108" y="1415333"/>
            <a:ext cx="8062622" cy="5141058"/>
          </a:xfrm>
        </p:spPr>
      </p:pic>
    </p:spTree>
    <p:extLst>
      <p:ext uri="{BB962C8B-B14F-4D97-AF65-F5344CB8AC3E}">
        <p14:creationId xmlns:p14="http://schemas.microsoft.com/office/powerpoint/2010/main" xmlns="" val="35766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WORKSHOPS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60" y="2089027"/>
            <a:ext cx="8617741" cy="3880773"/>
          </a:xfrm>
        </p:spPr>
        <p:txBody>
          <a:bodyPr/>
          <a:lstStyle/>
          <a:p>
            <a:r>
              <a:rPr lang="en-US" dirty="0" smtClean="0"/>
              <a:t>SCIENCE WORKSHOP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1680" y="2772974"/>
            <a:ext cx="5907819" cy="3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39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WORKSHOPS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398" y="2111503"/>
            <a:ext cx="4185623" cy="576262"/>
          </a:xfrm>
        </p:spPr>
        <p:txBody>
          <a:bodyPr/>
          <a:lstStyle/>
          <a:p>
            <a:r>
              <a:rPr lang="en-US" dirty="0" smtClean="0"/>
              <a:t>ART AND CRAFT WORKSHOP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595" y="2896266"/>
            <a:ext cx="7895231" cy="3727169"/>
          </a:xfrm>
        </p:spPr>
      </p:pic>
    </p:spTree>
    <p:extLst>
      <p:ext uri="{BB962C8B-B14F-4D97-AF65-F5344CB8AC3E}">
        <p14:creationId xmlns:p14="http://schemas.microsoft.com/office/powerpoint/2010/main" xmlns="" val="25015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220</Words>
  <Application>Microsoft Office PowerPoint</Application>
  <PresentationFormat>Custom</PresentationFormat>
  <Paragraphs>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STUDENT CLUB FOR SOCIAL ACTION(SCSA)</vt:lpstr>
      <vt:lpstr> STUDENT’S CLUB FOR SOCIAL ACTION</vt:lpstr>
      <vt:lpstr>SHIKSHA -A STEP TOWARDS ENLIGHTENING THE WORLD OF DARKNESS</vt:lpstr>
      <vt:lpstr> SHIKSHA- JOURNEY TILL NOW</vt:lpstr>
      <vt:lpstr>WHAT WE DO ?</vt:lpstr>
      <vt:lpstr>WHAT WE DO ?(CONTD)</vt:lpstr>
      <vt:lpstr>Slide 7</vt:lpstr>
      <vt:lpstr>WORKSHOPS</vt:lpstr>
      <vt:lpstr>WORKSHOPS</vt:lpstr>
      <vt:lpstr>MAKE A WISH</vt:lpstr>
      <vt:lpstr>KITE COMPETITION</vt:lpstr>
      <vt:lpstr>EDUCATIONAL TOUR</vt:lpstr>
      <vt:lpstr>SPORTS DAY</vt:lpstr>
      <vt:lpstr>SHIKSHANGAN</vt:lpstr>
      <vt:lpstr>SHIKSHANGAN</vt:lpstr>
      <vt:lpstr>SHIKSHANGAN</vt:lpstr>
      <vt:lpstr>ACHIEVEMENTS SO FAR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CLUB FOR SOCIAL ACTION(SCSA)</dc:title>
  <dc:creator>ARJUN</dc:creator>
  <cp:lastModifiedBy>DELL</cp:lastModifiedBy>
  <cp:revision>14</cp:revision>
  <dcterms:created xsi:type="dcterms:W3CDTF">2018-07-31T11:56:32Z</dcterms:created>
  <dcterms:modified xsi:type="dcterms:W3CDTF">2018-07-31T16:14:09Z</dcterms:modified>
</cp:coreProperties>
</file>