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81" r:id="rId4"/>
    <p:sldId id="260" r:id="rId5"/>
    <p:sldId id="259" r:id="rId6"/>
    <p:sldId id="264" r:id="rId7"/>
    <p:sldId id="263" r:id="rId8"/>
    <p:sldId id="282" r:id="rId9"/>
    <p:sldId id="284" r:id="rId10"/>
    <p:sldId id="291" r:id="rId11"/>
  </p:sldIdLst>
  <p:sldSz cx="9144000" cy="5143500" type="screen16x9"/>
  <p:notesSz cx="6858000" cy="9144000"/>
  <p:embeddedFontLst>
    <p:embeddedFont>
      <p:font typeface="DM Sans" panose="020B060402020202020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Vig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553BAD-B9AE-44E1-86CE-F3CA41899EF6}">
  <a:tblStyle styleId="{DE553BAD-B9AE-44E1-86CE-F3CA41899E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59" y="82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g6bf9e59999_3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8" name="Google Shape;3078;g6bf9e59999_3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6bf9e5999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6bf9e5999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8" r:id="rId6"/>
    <p:sldLayoutId id="2147483660" r:id="rId7"/>
    <p:sldLayoutId id="2147483662" r:id="rId8"/>
    <p:sldLayoutId id="2147483663" r:id="rId9"/>
    <p:sldLayoutId id="214748366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SolarWinds</a:t>
            </a:r>
            <a:br>
              <a:rPr lang="en-US" dirty="0">
                <a:solidFill>
                  <a:schemeClr val="lt2"/>
                </a:solidFill>
              </a:rPr>
            </a:br>
            <a:r>
              <a:rPr lang="en-US" dirty="0">
                <a:solidFill>
                  <a:schemeClr val="lt2"/>
                </a:solidFill>
              </a:rPr>
              <a:t>Orion</a:t>
            </a:r>
            <a:br>
              <a:rPr lang="en-US" dirty="0">
                <a:solidFill>
                  <a:schemeClr val="lt2"/>
                </a:solidFill>
              </a:rPr>
            </a:br>
            <a:r>
              <a:rPr lang="en-US" dirty="0">
                <a:solidFill>
                  <a:schemeClr val="lt2"/>
                </a:solidFill>
              </a:rPr>
              <a:t>Attack</a:t>
            </a: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Yuval Vershevski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Avi Kohen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p6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PREVENT?</a:t>
            </a:r>
            <a:endParaRPr dirty="0"/>
          </a:p>
        </p:txBody>
      </p:sp>
      <p:grpSp>
        <p:nvGrpSpPr>
          <p:cNvPr id="3081" name="Google Shape;3081;p64"/>
          <p:cNvGrpSpPr/>
          <p:nvPr/>
        </p:nvGrpSpPr>
        <p:grpSpPr>
          <a:xfrm>
            <a:off x="4314805" y="2928367"/>
            <a:ext cx="779340" cy="1615342"/>
            <a:chOff x="-2560775" y="1429700"/>
            <a:chExt cx="1463550" cy="3034075"/>
          </a:xfrm>
        </p:grpSpPr>
        <p:sp>
          <p:nvSpPr>
            <p:cNvPr id="3082" name="Google Shape;3082;p64"/>
            <p:cNvSpPr/>
            <p:nvPr/>
          </p:nvSpPr>
          <p:spPr>
            <a:xfrm>
              <a:off x="-2486000" y="4190425"/>
              <a:ext cx="1236475" cy="273350"/>
            </a:xfrm>
            <a:custGeom>
              <a:avLst/>
              <a:gdLst/>
              <a:ahLst/>
              <a:cxnLst/>
              <a:rect l="l" t="t" r="r" b="b"/>
              <a:pathLst>
                <a:path w="49459" h="10934" extrusionOk="0">
                  <a:moveTo>
                    <a:pt x="24729" y="0"/>
                  </a:moveTo>
                  <a:cubicBezTo>
                    <a:pt x="18171" y="0"/>
                    <a:pt x="11882" y="577"/>
                    <a:pt x="7244" y="1602"/>
                  </a:cubicBezTo>
                  <a:cubicBezTo>
                    <a:pt x="2606" y="2627"/>
                    <a:pt x="0" y="4017"/>
                    <a:pt x="0" y="5468"/>
                  </a:cubicBezTo>
                  <a:cubicBezTo>
                    <a:pt x="0" y="6917"/>
                    <a:pt x="2606" y="8307"/>
                    <a:pt x="7244" y="9333"/>
                  </a:cubicBezTo>
                  <a:cubicBezTo>
                    <a:pt x="11882" y="10357"/>
                    <a:pt x="18171" y="10934"/>
                    <a:pt x="24729" y="10934"/>
                  </a:cubicBezTo>
                  <a:cubicBezTo>
                    <a:pt x="31289" y="10934"/>
                    <a:pt x="37578" y="10357"/>
                    <a:pt x="42216" y="9333"/>
                  </a:cubicBezTo>
                  <a:cubicBezTo>
                    <a:pt x="46854" y="8307"/>
                    <a:pt x="49458" y="6917"/>
                    <a:pt x="49458" y="5468"/>
                  </a:cubicBezTo>
                  <a:cubicBezTo>
                    <a:pt x="49458" y="4017"/>
                    <a:pt x="46854" y="2627"/>
                    <a:pt x="42216" y="1602"/>
                  </a:cubicBezTo>
                  <a:cubicBezTo>
                    <a:pt x="37578" y="577"/>
                    <a:pt x="31289" y="0"/>
                    <a:pt x="2472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4"/>
            <p:cNvSpPr/>
            <p:nvPr/>
          </p:nvSpPr>
          <p:spPr>
            <a:xfrm>
              <a:off x="-2341025" y="4166825"/>
              <a:ext cx="261625" cy="166750"/>
            </a:xfrm>
            <a:custGeom>
              <a:avLst/>
              <a:gdLst/>
              <a:ahLst/>
              <a:cxnLst/>
              <a:rect l="l" t="t" r="r" b="b"/>
              <a:pathLst>
                <a:path w="10465" h="6670" extrusionOk="0">
                  <a:moveTo>
                    <a:pt x="9145" y="1"/>
                  </a:moveTo>
                  <a:cubicBezTo>
                    <a:pt x="7828" y="1"/>
                    <a:pt x="5998" y="820"/>
                    <a:pt x="5998" y="820"/>
                  </a:cubicBezTo>
                  <a:cubicBezTo>
                    <a:pt x="5998" y="820"/>
                    <a:pt x="0" y="4193"/>
                    <a:pt x="0" y="5817"/>
                  </a:cubicBezTo>
                  <a:cubicBezTo>
                    <a:pt x="0" y="6430"/>
                    <a:pt x="527" y="6669"/>
                    <a:pt x="1314" y="6669"/>
                  </a:cubicBezTo>
                  <a:cubicBezTo>
                    <a:pt x="2612" y="6669"/>
                    <a:pt x="4617" y="6017"/>
                    <a:pt x="6126" y="5317"/>
                  </a:cubicBezTo>
                  <a:cubicBezTo>
                    <a:pt x="8550" y="4193"/>
                    <a:pt x="10465" y="3319"/>
                    <a:pt x="10465" y="1069"/>
                  </a:cubicBezTo>
                  <a:cubicBezTo>
                    <a:pt x="10465" y="260"/>
                    <a:pt x="9886" y="1"/>
                    <a:pt x="914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64"/>
            <p:cNvSpPr/>
            <p:nvPr/>
          </p:nvSpPr>
          <p:spPr>
            <a:xfrm>
              <a:off x="-2347550" y="4160350"/>
              <a:ext cx="274625" cy="179700"/>
            </a:xfrm>
            <a:custGeom>
              <a:avLst/>
              <a:gdLst/>
              <a:ahLst/>
              <a:cxnLst/>
              <a:rect l="l" t="t" r="r" b="b"/>
              <a:pathLst>
                <a:path w="10985" h="7188" extrusionOk="0">
                  <a:moveTo>
                    <a:pt x="9407" y="517"/>
                  </a:moveTo>
                  <a:cubicBezTo>
                    <a:pt x="9716" y="517"/>
                    <a:pt x="9984" y="568"/>
                    <a:pt x="10174" y="691"/>
                  </a:cubicBezTo>
                  <a:cubicBezTo>
                    <a:pt x="10298" y="772"/>
                    <a:pt x="10465" y="926"/>
                    <a:pt x="10465" y="1329"/>
                  </a:cubicBezTo>
                  <a:cubicBezTo>
                    <a:pt x="10465" y="3399"/>
                    <a:pt x="8725" y="4205"/>
                    <a:pt x="6277" y="5340"/>
                  </a:cubicBezTo>
                  <a:cubicBezTo>
                    <a:pt x="4672" y="6085"/>
                    <a:pt x="2741" y="6670"/>
                    <a:pt x="1567" y="6670"/>
                  </a:cubicBezTo>
                  <a:cubicBezTo>
                    <a:pt x="1211" y="6670"/>
                    <a:pt x="924" y="6616"/>
                    <a:pt x="737" y="6496"/>
                  </a:cubicBezTo>
                  <a:cubicBezTo>
                    <a:pt x="588" y="6402"/>
                    <a:pt x="522" y="6271"/>
                    <a:pt x="522" y="6076"/>
                  </a:cubicBezTo>
                  <a:cubicBezTo>
                    <a:pt x="522" y="5006"/>
                    <a:pt x="4107" y="2589"/>
                    <a:pt x="6375" y="1311"/>
                  </a:cubicBezTo>
                  <a:lnTo>
                    <a:pt x="6376" y="1311"/>
                  </a:lnTo>
                  <a:cubicBezTo>
                    <a:pt x="6984" y="1041"/>
                    <a:pt x="8409" y="517"/>
                    <a:pt x="9407" y="517"/>
                  </a:cubicBezTo>
                  <a:close/>
                  <a:moveTo>
                    <a:pt x="9394" y="0"/>
                  </a:moveTo>
                  <a:cubicBezTo>
                    <a:pt x="8079" y="0"/>
                    <a:pt x="6392" y="733"/>
                    <a:pt x="6152" y="841"/>
                  </a:cubicBezTo>
                  <a:lnTo>
                    <a:pt x="6130" y="852"/>
                  </a:lnTo>
                  <a:cubicBezTo>
                    <a:pt x="5503" y="1205"/>
                    <a:pt x="1" y="4351"/>
                    <a:pt x="1" y="6076"/>
                  </a:cubicBezTo>
                  <a:cubicBezTo>
                    <a:pt x="1" y="6448"/>
                    <a:pt x="160" y="6745"/>
                    <a:pt x="457" y="6936"/>
                  </a:cubicBezTo>
                  <a:cubicBezTo>
                    <a:pt x="736" y="7113"/>
                    <a:pt x="1125" y="7188"/>
                    <a:pt x="1577" y="7188"/>
                  </a:cubicBezTo>
                  <a:cubicBezTo>
                    <a:pt x="3085" y="7188"/>
                    <a:pt x="5305" y="6366"/>
                    <a:pt x="6537" y="5794"/>
                  </a:cubicBezTo>
                  <a:cubicBezTo>
                    <a:pt x="8924" y="4686"/>
                    <a:pt x="10985" y="3731"/>
                    <a:pt x="10985" y="1328"/>
                  </a:cubicBezTo>
                  <a:cubicBezTo>
                    <a:pt x="10985" y="723"/>
                    <a:pt x="10698" y="410"/>
                    <a:pt x="10457" y="254"/>
                  </a:cubicBezTo>
                  <a:cubicBezTo>
                    <a:pt x="10175" y="71"/>
                    <a:pt x="9802" y="0"/>
                    <a:pt x="9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64"/>
            <p:cNvSpPr/>
            <p:nvPr/>
          </p:nvSpPr>
          <p:spPr>
            <a:xfrm>
              <a:off x="-1584925" y="4166825"/>
              <a:ext cx="261625" cy="166750"/>
            </a:xfrm>
            <a:custGeom>
              <a:avLst/>
              <a:gdLst/>
              <a:ahLst/>
              <a:cxnLst/>
              <a:rect l="l" t="t" r="r" b="b"/>
              <a:pathLst>
                <a:path w="10465" h="6670" extrusionOk="0">
                  <a:moveTo>
                    <a:pt x="1320" y="1"/>
                  </a:moveTo>
                  <a:cubicBezTo>
                    <a:pt x="579" y="1"/>
                    <a:pt x="1" y="260"/>
                    <a:pt x="1" y="1069"/>
                  </a:cubicBezTo>
                  <a:cubicBezTo>
                    <a:pt x="1" y="3319"/>
                    <a:pt x="1914" y="4193"/>
                    <a:pt x="4340" y="5317"/>
                  </a:cubicBezTo>
                  <a:cubicBezTo>
                    <a:pt x="5849" y="6017"/>
                    <a:pt x="7853" y="6669"/>
                    <a:pt x="9151" y="6669"/>
                  </a:cubicBezTo>
                  <a:cubicBezTo>
                    <a:pt x="9937" y="6669"/>
                    <a:pt x="10464" y="6430"/>
                    <a:pt x="10464" y="5817"/>
                  </a:cubicBezTo>
                  <a:cubicBezTo>
                    <a:pt x="10464" y="4193"/>
                    <a:pt x="4467" y="820"/>
                    <a:pt x="4467" y="820"/>
                  </a:cubicBezTo>
                  <a:cubicBezTo>
                    <a:pt x="4467" y="820"/>
                    <a:pt x="2637" y="1"/>
                    <a:pt x="13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64"/>
            <p:cNvSpPr/>
            <p:nvPr/>
          </p:nvSpPr>
          <p:spPr>
            <a:xfrm>
              <a:off x="-1591425" y="4160325"/>
              <a:ext cx="274625" cy="179725"/>
            </a:xfrm>
            <a:custGeom>
              <a:avLst/>
              <a:gdLst/>
              <a:ahLst/>
              <a:cxnLst/>
              <a:rect l="l" t="t" r="r" b="b"/>
              <a:pathLst>
                <a:path w="10985" h="7189" extrusionOk="0">
                  <a:moveTo>
                    <a:pt x="1577" y="519"/>
                  </a:moveTo>
                  <a:cubicBezTo>
                    <a:pt x="2575" y="519"/>
                    <a:pt x="4003" y="1042"/>
                    <a:pt x="4610" y="1312"/>
                  </a:cubicBezTo>
                  <a:cubicBezTo>
                    <a:pt x="6878" y="2590"/>
                    <a:pt x="10465" y="5007"/>
                    <a:pt x="10465" y="6077"/>
                  </a:cubicBezTo>
                  <a:cubicBezTo>
                    <a:pt x="10465" y="6272"/>
                    <a:pt x="10399" y="6403"/>
                    <a:pt x="10250" y="6497"/>
                  </a:cubicBezTo>
                  <a:cubicBezTo>
                    <a:pt x="10063" y="6617"/>
                    <a:pt x="9777" y="6671"/>
                    <a:pt x="9421" y="6671"/>
                  </a:cubicBezTo>
                  <a:cubicBezTo>
                    <a:pt x="8246" y="6671"/>
                    <a:pt x="6306" y="6082"/>
                    <a:pt x="4669" y="5322"/>
                  </a:cubicBezTo>
                  <a:cubicBezTo>
                    <a:pt x="2260" y="4205"/>
                    <a:pt x="521" y="3400"/>
                    <a:pt x="521" y="1329"/>
                  </a:cubicBezTo>
                  <a:cubicBezTo>
                    <a:pt x="521" y="927"/>
                    <a:pt x="687" y="772"/>
                    <a:pt x="812" y="691"/>
                  </a:cubicBezTo>
                  <a:cubicBezTo>
                    <a:pt x="1002" y="569"/>
                    <a:pt x="1268" y="519"/>
                    <a:pt x="1577" y="519"/>
                  </a:cubicBezTo>
                  <a:close/>
                  <a:moveTo>
                    <a:pt x="1592" y="1"/>
                  </a:moveTo>
                  <a:cubicBezTo>
                    <a:pt x="1183" y="1"/>
                    <a:pt x="810" y="72"/>
                    <a:pt x="528" y="255"/>
                  </a:cubicBezTo>
                  <a:cubicBezTo>
                    <a:pt x="288" y="411"/>
                    <a:pt x="1" y="724"/>
                    <a:pt x="1" y="1329"/>
                  </a:cubicBezTo>
                  <a:cubicBezTo>
                    <a:pt x="1" y="3732"/>
                    <a:pt x="2061" y="4687"/>
                    <a:pt x="4491" y="5813"/>
                  </a:cubicBezTo>
                  <a:cubicBezTo>
                    <a:pt x="5691" y="6370"/>
                    <a:pt x="7902" y="7189"/>
                    <a:pt x="9408" y="7189"/>
                  </a:cubicBezTo>
                  <a:cubicBezTo>
                    <a:pt x="9861" y="7189"/>
                    <a:pt x="10250" y="7115"/>
                    <a:pt x="10528" y="6937"/>
                  </a:cubicBezTo>
                  <a:cubicBezTo>
                    <a:pt x="10827" y="6746"/>
                    <a:pt x="10985" y="6449"/>
                    <a:pt x="10985" y="6077"/>
                  </a:cubicBezTo>
                  <a:cubicBezTo>
                    <a:pt x="10985" y="4352"/>
                    <a:pt x="5482" y="1206"/>
                    <a:pt x="4855" y="853"/>
                  </a:cubicBezTo>
                  <a:lnTo>
                    <a:pt x="4833" y="842"/>
                  </a:lnTo>
                  <a:cubicBezTo>
                    <a:pt x="4593" y="734"/>
                    <a:pt x="2907" y="1"/>
                    <a:pt x="1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4"/>
            <p:cNvSpPr/>
            <p:nvPr/>
          </p:nvSpPr>
          <p:spPr>
            <a:xfrm>
              <a:off x="-2194275" y="2806750"/>
              <a:ext cx="708250" cy="1421175"/>
            </a:xfrm>
            <a:custGeom>
              <a:avLst/>
              <a:gdLst/>
              <a:ahLst/>
              <a:cxnLst/>
              <a:rect l="l" t="t" r="r" b="b"/>
              <a:pathLst>
                <a:path w="28330" h="56847" extrusionOk="0">
                  <a:moveTo>
                    <a:pt x="25394" y="1"/>
                  </a:moveTo>
                  <a:lnTo>
                    <a:pt x="2553" y="2"/>
                  </a:lnTo>
                  <a:lnTo>
                    <a:pt x="1" y="55848"/>
                  </a:lnTo>
                  <a:cubicBezTo>
                    <a:pt x="1" y="55848"/>
                    <a:pt x="908" y="56637"/>
                    <a:pt x="2096" y="56637"/>
                  </a:cubicBezTo>
                  <a:cubicBezTo>
                    <a:pt x="2245" y="56637"/>
                    <a:pt x="2397" y="56625"/>
                    <a:pt x="2553" y="56597"/>
                  </a:cubicBezTo>
                  <a:cubicBezTo>
                    <a:pt x="3957" y="56348"/>
                    <a:pt x="4595" y="55472"/>
                    <a:pt x="4595" y="55472"/>
                  </a:cubicBezTo>
                  <a:lnTo>
                    <a:pt x="13272" y="9871"/>
                  </a:lnTo>
                  <a:lnTo>
                    <a:pt x="15058" y="9871"/>
                  </a:lnTo>
                  <a:lnTo>
                    <a:pt x="24247" y="56348"/>
                  </a:lnTo>
                  <a:cubicBezTo>
                    <a:pt x="24247" y="56348"/>
                    <a:pt x="25139" y="56847"/>
                    <a:pt x="26033" y="56847"/>
                  </a:cubicBezTo>
                  <a:cubicBezTo>
                    <a:pt x="26925" y="56847"/>
                    <a:pt x="28330" y="55723"/>
                    <a:pt x="28330" y="55723"/>
                  </a:cubicBezTo>
                  <a:lnTo>
                    <a:pt x="25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4"/>
            <p:cNvSpPr/>
            <p:nvPr/>
          </p:nvSpPr>
          <p:spPr>
            <a:xfrm>
              <a:off x="-2200925" y="2800250"/>
              <a:ext cx="721600" cy="1434175"/>
            </a:xfrm>
            <a:custGeom>
              <a:avLst/>
              <a:gdLst/>
              <a:ahLst/>
              <a:cxnLst/>
              <a:rect l="l" t="t" r="r" b="b"/>
              <a:pathLst>
                <a:path w="28864" h="57367" extrusionOk="0">
                  <a:moveTo>
                    <a:pt x="25415" y="522"/>
                  </a:moveTo>
                  <a:lnTo>
                    <a:pt x="28329" y="55861"/>
                  </a:lnTo>
                  <a:cubicBezTo>
                    <a:pt x="27886" y="56197"/>
                    <a:pt x="26904" y="56846"/>
                    <a:pt x="26300" y="56846"/>
                  </a:cubicBezTo>
                  <a:cubicBezTo>
                    <a:pt x="25656" y="56846"/>
                    <a:pt x="24994" y="56556"/>
                    <a:pt x="24744" y="56433"/>
                  </a:cubicBezTo>
                  <a:lnTo>
                    <a:pt x="15580" y="10081"/>
                  </a:lnTo>
                  <a:lnTo>
                    <a:pt x="15539" y="9872"/>
                  </a:lnTo>
                  <a:lnTo>
                    <a:pt x="13323" y="9872"/>
                  </a:lnTo>
                  <a:lnTo>
                    <a:pt x="4617" y="55620"/>
                  </a:lnTo>
                  <a:cubicBezTo>
                    <a:pt x="4475" y="55785"/>
                    <a:pt x="3879" y="56404"/>
                    <a:pt x="2773" y="56600"/>
                  </a:cubicBezTo>
                  <a:cubicBezTo>
                    <a:pt x="2635" y="56625"/>
                    <a:pt x="2499" y="56636"/>
                    <a:pt x="2367" y="56636"/>
                  </a:cubicBezTo>
                  <a:cubicBezTo>
                    <a:pt x="1501" y="56636"/>
                    <a:pt x="784" y="56170"/>
                    <a:pt x="533" y="55985"/>
                  </a:cubicBezTo>
                  <a:lnTo>
                    <a:pt x="3067" y="522"/>
                  </a:lnTo>
                  <a:close/>
                  <a:moveTo>
                    <a:pt x="2570" y="0"/>
                  </a:moveTo>
                  <a:lnTo>
                    <a:pt x="6" y="56095"/>
                  </a:lnTo>
                  <a:lnTo>
                    <a:pt x="0" y="56221"/>
                  </a:lnTo>
                  <a:lnTo>
                    <a:pt x="96" y="56304"/>
                  </a:lnTo>
                  <a:cubicBezTo>
                    <a:pt x="140" y="56343"/>
                    <a:pt x="1093" y="57159"/>
                    <a:pt x="2358" y="57159"/>
                  </a:cubicBezTo>
                  <a:cubicBezTo>
                    <a:pt x="2522" y="57159"/>
                    <a:pt x="2692" y="57145"/>
                    <a:pt x="2865" y="57114"/>
                  </a:cubicBezTo>
                  <a:cubicBezTo>
                    <a:pt x="4355" y="56847"/>
                    <a:pt x="5042" y="55925"/>
                    <a:pt x="5072" y="55886"/>
                  </a:cubicBezTo>
                  <a:lnTo>
                    <a:pt x="5105" y="55839"/>
                  </a:lnTo>
                  <a:lnTo>
                    <a:pt x="13754" y="10391"/>
                  </a:lnTo>
                  <a:lnTo>
                    <a:pt x="15111" y="10391"/>
                  </a:lnTo>
                  <a:lnTo>
                    <a:pt x="24281" y="56775"/>
                  </a:lnTo>
                  <a:lnTo>
                    <a:pt x="24387" y="56834"/>
                  </a:lnTo>
                  <a:cubicBezTo>
                    <a:pt x="24425" y="56856"/>
                    <a:pt x="25349" y="57367"/>
                    <a:pt x="26300" y="57367"/>
                  </a:cubicBezTo>
                  <a:cubicBezTo>
                    <a:pt x="27256" y="57367"/>
                    <a:pt x="28608" y="56306"/>
                    <a:pt x="28759" y="56185"/>
                  </a:cubicBezTo>
                  <a:lnTo>
                    <a:pt x="28863" y="56102"/>
                  </a:lnTo>
                  <a:lnTo>
                    <a:pt x="25921" y="248"/>
                  </a:lnTo>
                  <a:lnTo>
                    <a:pt x="25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4"/>
            <p:cNvSpPr/>
            <p:nvPr/>
          </p:nvSpPr>
          <p:spPr>
            <a:xfrm>
              <a:off x="-2197450" y="1954100"/>
              <a:ext cx="733775" cy="799625"/>
            </a:xfrm>
            <a:custGeom>
              <a:avLst/>
              <a:gdLst/>
              <a:ahLst/>
              <a:cxnLst/>
              <a:rect l="l" t="t" r="r" b="b"/>
              <a:pathLst>
                <a:path w="29351" h="31985" extrusionOk="0">
                  <a:moveTo>
                    <a:pt x="16717" y="1"/>
                  </a:moveTo>
                  <a:lnTo>
                    <a:pt x="11613" y="250"/>
                  </a:lnTo>
                  <a:lnTo>
                    <a:pt x="1" y="4998"/>
                  </a:lnTo>
                  <a:lnTo>
                    <a:pt x="3063" y="31984"/>
                  </a:lnTo>
                  <a:lnTo>
                    <a:pt x="25267" y="31984"/>
                  </a:lnTo>
                  <a:lnTo>
                    <a:pt x="29350" y="3999"/>
                  </a:lnTo>
                  <a:lnTo>
                    <a:pt x="167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4"/>
            <p:cNvSpPr/>
            <p:nvPr/>
          </p:nvSpPr>
          <p:spPr>
            <a:xfrm>
              <a:off x="-2204500" y="1947525"/>
              <a:ext cx="748050" cy="812700"/>
            </a:xfrm>
            <a:custGeom>
              <a:avLst/>
              <a:gdLst/>
              <a:ahLst/>
              <a:cxnLst/>
              <a:rect l="l" t="t" r="r" b="b"/>
              <a:pathLst>
                <a:path w="29922" h="32508" extrusionOk="0">
                  <a:moveTo>
                    <a:pt x="16964" y="526"/>
                  </a:moveTo>
                  <a:lnTo>
                    <a:pt x="29343" y="4442"/>
                  </a:lnTo>
                  <a:lnTo>
                    <a:pt x="25324" y="31987"/>
                  </a:lnTo>
                  <a:lnTo>
                    <a:pt x="3577" y="31987"/>
                  </a:lnTo>
                  <a:lnTo>
                    <a:pt x="562" y="5427"/>
                  </a:lnTo>
                  <a:lnTo>
                    <a:pt x="11952" y="771"/>
                  </a:lnTo>
                  <a:lnTo>
                    <a:pt x="16964" y="526"/>
                  </a:lnTo>
                  <a:close/>
                  <a:moveTo>
                    <a:pt x="17033" y="1"/>
                  </a:moveTo>
                  <a:lnTo>
                    <a:pt x="11882" y="253"/>
                  </a:lnTo>
                  <a:lnTo>
                    <a:pt x="0" y="5095"/>
                  </a:lnTo>
                  <a:lnTo>
                    <a:pt x="3086" y="32276"/>
                  </a:lnTo>
                  <a:lnTo>
                    <a:pt x="3112" y="32507"/>
                  </a:lnTo>
                  <a:lnTo>
                    <a:pt x="25774" y="32507"/>
                  </a:lnTo>
                  <a:lnTo>
                    <a:pt x="29890" y="4300"/>
                  </a:lnTo>
                  <a:lnTo>
                    <a:pt x="29922" y="4080"/>
                  </a:lnTo>
                  <a:lnTo>
                    <a:pt x="17076" y="15"/>
                  </a:lnTo>
                  <a:lnTo>
                    <a:pt x="17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4"/>
            <p:cNvSpPr/>
            <p:nvPr/>
          </p:nvSpPr>
          <p:spPr>
            <a:xfrm>
              <a:off x="-1897575" y="2015100"/>
              <a:ext cx="130825" cy="685525"/>
            </a:xfrm>
            <a:custGeom>
              <a:avLst/>
              <a:gdLst/>
              <a:ahLst/>
              <a:cxnLst/>
              <a:rect l="l" t="t" r="r" b="b"/>
              <a:pathLst>
                <a:path w="5233" h="27421" extrusionOk="0">
                  <a:moveTo>
                    <a:pt x="2550" y="1"/>
                  </a:moveTo>
                  <a:lnTo>
                    <a:pt x="894" y="1684"/>
                  </a:lnTo>
                  <a:lnTo>
                    <a:pt x="2298" y="3932"/>
                  </a:lnTo>
                  <a:lnTo>
                    <a:pt x="1" y="23297"/>
                  </a:lnTo>
                  <a:lnTo>
                    <a:pt x="2808" y="27420"/>
                  </a:lnTo>
                  <a:lnTo>
                    <a:pt x="5233" y="22922"/>
                  </a:lnTo>
                  <a:lnTo>
                    <a:pt x="3319" y="3682"/>
                  </a:lnTo>
                  <a:lnTo>
                    <a:pt x="4977" y="1059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4"/>
            <p:cNvSpPr/>
            <p:nvPr/>
          </p:nvSpPr>
          <p:spPr>
            <a:xfrm>
              <a:off x="-1904325" y="2007325"/>
              <a:ext cx="144250" cy="705825"/>
            </a:xfrm>
            <a:custGeom>
              <a:avLst/>
              <a:gdLst/>
              <a:ahLst/>
              <a:cxnLst/>
              <a:rect l="l" t="t" r="r" b="b"/>
              <a:pathLst>
                <a:path w="5770" h="28233" extrusionOk="0">
                  <a:moveTo>
                    <a:pt x="2878" y="622"/>
                  </a:moveTo>
                  <a:lnTo>
                    <a:pt x="4864" y="1487"/>
                  </a:lnTo>
                  <a:lnTo>
                    <a:pt x="3320" y="3930"/>
                  </a:lnTo>
                  <a:lnTo>
                    <a:pt x="5235" y="23179"/>
                  </a:lnTo>
                  <a:lnTo>
                    <a:pt x="3052" y="27230"/>
                  </a:lnTo>
                  <a:lnTo>
                    <a:pt x="541" y="23541"/>
                  </a:lnTo>
                  <a:lnTo>
                    <a:pt x="2824" y="4274"/>
                  </a:lnTo>
                  <a:lnTo>
                    <a:pt x="2835" y="4183"/>
                  </a:lnTo>
                  <a:lnTo>
                    <a:pt x="1492" y="2031"/>
                  </a:lnTo>
                  <a:lnTo>
                    <a:pt x="2878" y="622"/>
                  </a:lnTo>
                  <a:close/>
                  <a:moveTo>
                    <a:pt x="2760" y="0"/>
                  </a:moveTo>
                  <a:lnTo>
                    <a:pt x="835" y="1958"/>
                  </a:lnTo>
                  <a:lnTo>
                    <a:pt x="2298" y="4304"/>
                  </a:lnTo>
                  <a:lnTo>
                    <a:pt x="13" y="23578"/>
                  </a:lnTo>
                  <a:lnTo>
                    <a:pt x="1" y="23673"/>
                  </a:lnTo>
                  <a:lnTo>
                    <a:pt x="3104" y="28233"/>
                  </a:lnTo>
                  <a:lnTo>
                    <a:pt x="5769" y="23286"/>
                  </a:lnTo>
                  <a:lnTo>
                    <a:pt x="3857" y="4057"/>
                  </a:lnTo>
                  <a:lnTo>
                    <a:pt x="5630" y="1252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4"/>
            <p:cNvSpPr/>
            <p:nvPr/>
          </p:nvSpPr>
          <p:spPr>
            <a:xfrm>
              <a:off x="-1963450" y="1928875"/>
              <a:ext cx="129625" cy="165925"/>
            </a:xfrm>
            <a:custGeom>
              <a:avLst/>
              <a:gdLst/>
              <a:ahLst/>
              <a:cxnLst/>
              <a:rect l="l" t="t" r="r" b="b"/>
              <a:pathLst>
                <a:path w="5185" h="6637" extrusionOk="0">
                  <a:moveTo>
                    <a:pt x="1862" y="1"/>
                  </a:moveTo>
                  <a:lnTo>
                    <a:pt x="1" y="2213"/>
                  </a:lnTo>
                  <a:lnTo>
                    <a:pt x="3323" y="6637"/>
                  </a:lnTo>
                  <a:lnTo>
                    <a:pt x="5185" y="3450"/>
                  </a:lnTo>
                  <a:lnTo>
                    <a:pt x="186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4"/>
            <p:cNvSpPr/>
            <p:nvPr/>
          </p:nvSpPr>
          <p:spPr>
            <a:xfrm>
              <a:off x="-1971775" y="1919175"/>
              <a:ext cx="146025" cy="187375"/>
            </a:xfrm>
            <a:custGeom>
              <a:avLst/>
              <a:gdLst/>
              <a:ahLst/>
              <a:cxnLst/>
              <a:rect l="l" t="t" r="r" b="b"/>
              <a:pathLst>
                <a:path w="5841" h="7495" extrusionOk="0">
                  <a:moveTo>
                    <a:pt x="2208" y="778"/>
                  </a:moveTo>
                  <a:lnTo>
                    <a:pt x="5193" y="3876"/>
                  </a:lnTo>
                  <a:lnTo>
                    <a:pt x="3629" y="6555"/>
                  </a:lnTo>
                  <a:lnTo>
                    <a:pt x="667" y="2610"/>
                  </a:lnTo>
                  <a:lnTo>
                    <a:pt x="2208" y="778"/>
                  </a:lnTo>
                  <a:close/>
                  <a:moveTo>
                    <a:pt x="2180" y="0"/>
                  </a:moveTo>
                  <a:lnTo>
                    <a:pt x="1" y="2592"/>
                  </a:lnTo>
                  <a:lnTo>
                    <a:pt x="3684" y="7494"/>
                  </a:lnTo>
                  <a:lnTo>
                    <a:pt x="5841" y="3798"/>
                  </a:lnTo>
                  <a:lnTo>
                    <a:pt x="21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4"/>
            <p:cNvSpPr/>
            <p:nvPr/>
          </p:nvSpPr>
          <p:spPr>
            <a:xfrm>
              <a:off x="-1833850" y="1927250"/>
              <a:ext cx="124625" cy="175700"/>
            </a:xfrm>
            <a:custGeom>
              <a:avLst/>
              <a:gdLst/>
              <a:ahLst/>
              <a:cxnLst/>
              <a:rect l="l" t="t" r="r" b="b"/>
              <a:pathLst>
                <a:path w="4985" h="7028" extrusionOk="0">
                  <a:moveTo>
                    <a:pt x="3390" y="1"/>
                  </a:moveTo>
                  <a:lnTo>
                    <a:pt x="1" y="3515"/>
                  </a:lnTo>
                  <a:lnTo>
                    <a:pt x="2260" y="7027"/>
                  </a:lnTo>
                  <a:lnTo>
                    <a:pt x="4985" y="2018"/>
                  </a:lnTo>
                  <a:lnTo>
                    <a:pt x="339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4"/>
            <p:cNvSpPr/>
            <p:nvPr/>
          </p:nvSpPr>
          <p:spPr>
            <a:xfrm>
              <a:off x="-1842100" y="1917375"/>
              <a:ext cx="140625" cy="198325"/>
            </a:xfrm>
            <a:custGeom>
              <a:avLst/>
              <a:gdLst/>
              <a:ahLst/>
              <a:cxnLst/>
              <a:rect l="l" t="t" r="r" b="b"/>
              <a:pathLst>
                <a:path w="5625" h="7933" extrusionOk="0">
                  <a:moveTo>
                    <a:pt x="3701" y="790"/>
                  </a:moveTo>
                  <a:lnTo>
                    <a:pt x="5004" y="2440"/>
                  </a:lnTo>
                  <a:lnTo>
                    <a:pt x="2571" y="6911"/>
                  </a:lnTo>
                  <a:lnTo>
                    <a:pt x="660" y="3941"/>
                  </a:lnTo>
                  <a:lnTo>
                    <a:pt x="3701" y="790"/>
                  </a:lnTo>
                  <a:close/>
                  <a:moveTo>
                    <a:pt x="3738" y="1"/>
                  </a:moveTo>
                  <a:lnTo>
                    <a:pt x="0" y="3876"/>
                  </a:lnTo>
                  <a:lnTo>
                    <a:pt x="2608" y="7932"/>
                  </a:lnTo>
                  <a:lnTo>
                    <a:pt x="5625" y="2386"/>
                  </a:lnTo>
                  <a:lnTo>
                    <a:pt x="3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4"/>
            <p:cNvSpPr/>
            <p:nvPr/>
          </p:nvSpPr>
          <p:spPr>
            <a:xfrm>
              <a:off x="-2142175" y="2203975"/>
              <a:ext cx="195700" cy="104125"/>
            </a:xfrm>
            <a:custGeom>
              <a:avLst/>
              <a:gdLst/>
              <a:ahLst/>
              <a:cxnLst/>
              <a:rect l="l" t="t" r="r" b="b"/>
              <a:pathLst>
                <a:path w="7828" h="4165" extrusionOk="0">
                  <a:moveTo>
                    <a:pt x="1" y="0"/>
                  </a:moveTo>
                  <a:lnTo>
                    <a:pt x="1" y="2666"/>
                  </a:lnTo>
                  <a:lnTo>
                    <a:pt x="3914" y="4165"/>
                  </a:lnTo>
                  <a:lnTo>
                    <a:pt x="7828" y="2498"/>
                  </a:lnTo>
                  <a:lnTo>
                    <a:pt x="782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4"/>
            <p:cNvSpPr/>
            <p:nvPr/>
          </p:nvSpPr>
          <p:spPr>
            <a:xfrm>
              <a:off x="-2148650" y="2197475"/>
              <a:ext cx="208700" cy="117650"/>
            </a:xfrm>
            <a:custGeom>
              <a:avLst/>
              <a:gdLst/>
              <a:ahLst/>
              <a:cxnLst/>
              <a:rect l="l" t="t" r="r" b="b"/>
              <a:pathLst>
                <a:path w="8348" h="4706" extrusionOk="0">
                  <a:moveTo>
                    <a:pt x="7827" y="521"/>
                  </a:moveTo>
                  <a:lnTo>
                    <a:pt x="7827" y="2587"/>
                  </a:lnTo>
                  <a:lnTo>
                    <a:pt x="4168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0" y="0"/>
                  </a:moveTo>
                  <a:lnTo>
                    <a:pt x="0" y="3105"/>
                  </a:lnTo>
                  <a:lnTo>
                    <a:pt x="4178" y="4706"/>
                  </a:lnTo>
                  <a:lnTo>
                    <a:pt x="8347" y="29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4"/>
            <p:cNvSpPr/>
            <p:nvPr/>
          </p:nvSpPr>
          <p:spPr>
            <a:xfrm>
              <a:off x="-1750800" y="2203975"/>
              <a:ext cx="195675" cy="104125"/>
            </a:xfrm>
            <a:custGeom>
              <a:avLst/>
              <a:gdLst/>
              <a:ahLst/>
              <a:cxnLst/>
              <a:rect l="l" t="t" r="r" b="b"/>
              <a:pathLst>
                <a:path w="7827" h="4165" extrusionOk="0">
                  <a:moveTo>
                    <a:pt x="0" y="0"/>
                  </a:moveTo>
                  <a:lnTo>
                    <a:pt x="0" y="2666"/>
                  </a:lnTo>
                  <a:lnTo>
                    <a:pt x="3914" y="4165"/>
                  </a:lnTo>
                  <a:lnTo>
                    <a:pt x="7826" y="2498"/>
                  </a:lnTo>
                  <a:lnTo>
                    <a:pt x="782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4"/>
            <p:cNvSpPr/>
            <p:nvPr/>
          </p:nvSpPr>
          <p:spPr>
            <a:xfrm>
              <a:off x="-1757325" y="2197475"/>
              <a:ext cx="208700" cy="117650"/>
            </a:xfrm>
            <a:custGeom>
              <a:avLst/>
              <a:gdLst/>
              <a:ahLst/>
              <a:cxnLst/>
              <a:rect l="l" t="t" r="r" b="b"/>
              <a:pathLst>
                <a:path w="8348" h="4706" extrusionOk="0">
                  <a:moveTo>
                    <a:pt x="7827" y="521"/>
                  </a:moveTo>
                  <a:lnTo>
                    <a:pt x="7827" y="2587"/>
                  </a:lnTo>
                  <a:lnTo>
                    <a:pt x="4169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1" y="0"/>
                  </a:moveTo>
                  <a:lnTo>
                    <a:pt x="1" y="3105"/>
                  </a:lnTo>
                  <a:lnTo>
                    <a:pt x="4180" y="4706"/>
                  </a:lnTo>
                  <a:lnTo>
                    <a:pt x="8348" y="2930"/>
                  </a:lnTo>
                  <a:lnTo>
                    <a:pt x="8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4"/>
            <p:cNvSpPr/>
            <p:nvPr/>
          </p:nvSpPr>
          <p:spPr>
            <a:xfrm>
              <a:off x="-2130450" y="2741200"/>
              <a:ext cx="571075" cy="65625"/>
            </a:xfrm>
            <a:custGeom>
              <a:avLst/>
              <a:gdLst/>
              <a:ahLst/>
              <a:cxnLst/>
              <a:rect l="l" t="t" r="r" b="b"/>
              <a:pathLst>
                <a:path w="22843" h="2625" extrusionOk="0">
                  <a:moveTo>
                    <a:pt x="0" y="0"/>
                  </a:moveTo>
                  <a:lnTo>
                    <a:pt x="0" y="2624"/>
                  </a:lnTo>
                  <a:lnTo>
                    <a:pt x="22843" y="2624"/>
                  </a:lnTo>
                  <a:lnTo>
                    <a:pt x="22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4"/>
            <p:cNvSpPr/>
            <p:nvPr/>
          </p:nvSpPr>
          <p:spPr>
            <a:xfrm>
              <a:off x="-2136975" y="2734675"/>
              <a:ext cx="584100" cy="78650"/>
            </a:xfrm>
            <a:custGeom>
              <a:avLst/>
              <a:gdLst/>
              <a:ahLst/>
              <a:cxnLst/>
              <a:rect l="l" t="t" r="r" b="b"/>
              <a:pathLst>
                <a:path w="23364" h="3146" extrusionOk="0">
                  <a:moveTo>
                    <a:pt x="22843" y="520"/>
                  </a:moveTo>
                  <a:lnTo>
                    <a:pt x="22843" y="2625"/>
                  </a:lnTo>
                  <a:lnTo>
                    <a:pt x="522" y="2625"/>
                  </a:lnTo>
                  <a:lnTo>
                    <a:pt x="522" y="520"/>
                  </a:lnTo>
                  <a:close/>
                  <a:moveTo>
                    <a:pt x="1" y="1"/>
                  </a:moveTo>
                  <a:lnTo>
                    <a:pt x="1" y="3145"/>
                  </a:lnTo>
                  <a:lnTo>
                    <a:pt x="23364" y="3145"/>
                  </a:lnTo>
                  <a:lnTo>
                    <a:pt x="233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4"/>
            <p:cNvSpPr/>
            <p:nvPr/>
          </p:nvSpPr>
          <p:spPr>
            <a:xfrm>
              <a:off x="-2242125" y="2794275"/>
              <a:ext cx="143600" cy="298450"/>
            </a:xfrm>
            <a:custGeom>
              <a:avLst/>
              <a:gdLst/>
              <a:ahLst/>
              <a:cxnLst/>
              <a:rect l="l" t="t" r="r" b="b"/>
              <a:pathLst>
                <a:path w="5744" h="11938" extrusionOk="0">
                  <a:moveTo>
                    <a:pt x="4085" y="1"/>
                  </a:moveTo>
                  <a:lnTo>
                    <a:pt x="129" y="1625"/>
                  </a:lnTo>
                  <a:cubicBezTo>
                    <a:pt x="129" y="1625"/>
                    <a:pt x="0" y="3499"/>
                    <a:pt x="383" y="4998"/>
                  </a:cubicBezTo>
                  <a:cubicBezTo>
                    <a:pt x="767" y="6497"/>
                    <a:pt x="1277" y="9746"/>
                    <a:pt x="1659" y="10370"/>
                  </a:cubicBezTo>
                  <a:cubicBezTo>
                    <a:pt x="1994" y="10916"/>
                    <a:pt x="3496" y="11938"/>
                    <a:pt x="4041" y="11938"/>
                  </a:cubicBezTo>
                  <a:cubicBezTo>
                    <a:pt x="4120" y="11938"/>
                    <a:pt x="4179" y="11916"/>
                    <a:pt x="4212" y="11869"/>
                  </a:cubicBezTo>
                  <a:cubicBezTo>
                    <a:pt x="4467" y="11494"/>
                    <a:pt x="5744" y="500"/>
                    <a:pt x="5744" y="500"/>
                  </a:cubicBezTo>
                  <a:lnTo>
                    <a:pt x="4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4"/>
            <p:cNvSpPr/>
            <p:nvPr/>
          </p:nvSpPr>
          <p:spPr>
            <a:xfrm>
              <a:off x="-2248575" y="2787375"/>
              <a:ext cx="157125" cy="311875"/>
            </a:xfrm>
            <a:custGeom>
              <a:avLst/>
              <a:gdLst/>
              <a:ahLst/>
              <a:cxnLst/>
              <a:rect l="l" t="t" r="r" b="b"/>
              <a:pathLst>
                <a:path w="6285" h="12475" extrusionOk="0">
                  <a:moveTo>
                    <a:pt x="4356" y="554"/>
                  </a:moveTo>
                  <a:lnTo>
                    <a:pt x="5718" y="964"/>
                  </a:lnTo>
                  <a:cubicBezTo>
                    <a:pt x="5231" y="5136"/>
                    <a:pt x="4472" y="11253"/>
                    <a:pt x="4269" y="11956"/>
                  </a:cubicBezTo>
                  <a:cubicBezTo>
                    <a:pt x="3876" y="11935"/>
                    <a:pt x="2458" y="11031"/>
                    <a:pt x="2140" y="10511"/>
                  </a:cubicBezTo>
                  <a:cubicBezTo>
                    <a:pt x="1918" y="10149"/>
                    <a:pt x="1601" y="8578"/>
                    <a:pt x="1347" y="7313"/>
                  </a:cubicBezTo>
                  <a:cubicBezTo>
                    <a:pt x="1186" y="6512"/>
                    <a:pt x="1033" y="5755"/>
                    <a:pt x="894" y="5210"/>
                  </a:cubicBezTo>
                  <a:cubicBezTo>
                    <a:pt x="590" y="4019"/>
                    <a:pt x="618" y="2558"/>
                    <a:pt x="638" y="2079"/>
                  </a:cubicBezTo>
                  <a:lnTo>
                    <a:pt x="4356" y="554"/>
                  </a:lnTo>
                  <a:close/>
                  <a:moveTo>
                    <a:pt x="4329" y="1"/>
                  </a:moveTo>
                  <a:lnTo>
                    <a:pt x="138" y="1722"/>
                  </a:lnTo>
                  <a:lnTo>
                    <a:pt x="126" y="1883"/>
                  </a:lnTo>
                  <a:cubicBezTo>
                    <a:pt x="121" y="1961"/>
                    <a:pt x="0" y="3816"/>
                    <a:pt x="389" y="5339"/>
                  </a:cubicBezTo>
                  <a:cubicBezTo>
                    <a:pt x="526" y="5870"/>
                    <a:pt x="677" y="6621"/>
                    <a:pt x="837" y="7415"/>
                  </a:cubicBezTo>
                  <a:cubicBezTo>
                    <a:pt x="1193" y="9183"/>
                    <a:pt x="1445" y="10373"/>
                    <a:pt x="1696" y="10783"/>
                  </a:cubicBezTo>
                  <a:cubicBezTo>
                    <a:pt x="2062" y="11382"/>
                    <a:pt x="3618" y="12459"/>
                    <a:pt x="4283" y="12474"/>
                  </a:cubicBezTo>
                  <a:lnTo>
                    <a:pt x="4300" y="12474"/>
                  </a:lnTo>
                  <a:cubicBezTo>
                    <a:pt x="4527" y="12474"/>
                    <a:pt x="4638" y="12362"/>
                    <a:pt x="4685" y="12293"/>
                  </a:cubicBezTo>
                  <a:cubicBezTo>
                    <a:pt x="4948" y="11906"/>
                    <a:pt x="5874" y="4131"/>
                    <a:pt x="6259" y="807"/>
                  </a:cubicBezTo>
                  <a:lnTo>
                    <a:pt x="6285" y="591"/>
                  </a:lnTo>
                  <a:lnTo>
                    <a:pt x="4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4"/>
            <p:cNvSpPr/>
            <p:nvPr/>
          </p:nvSpPr>
          <p:spPr>
            <a:xfrm>
              <a:off x="-1916925" y="1813400"/>
              <a:ext cx="167825" cy="201725"/>
            </a:xfrm>
            <a:custGeom>
              <a:avLst/>
              <a:gdLst/>
              <a:ahLst/>
              <a:cxnLst/>
              <a:rect l="l" t="t" r="r" b="b"/>
              <a:pathLst>
                <a:path w="6713" h="8069" extrusionOk="0">
                  <a:moveTo>
                    <a:pt x="6713" y="0"/>
                  </a:moveTo>
                  <a:lnTo>
                    <a:pt x="1" y="66"/>
                  </a:lnTo>
                  <a:lnTo>
                    <a:pt x="1" y="4620"/>
                  </a:lnTo>
                  <a:lnTo>
                    <a:pt x="3324" y="8069"/>
                  </a:lnTo>
                  <a:lnTo>
                    <a:pt x="6713" y="4555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4"/>
            <p:cNvSpPr/>
            <p:nvPr/>
          </p:nvSpPr>
          <p:spPr>
            <a:xfrm>
              <a:off x="-1923425" y="1806825"/>
              <a:ext cx="180850" cy="217650"/>
            </a:xfrm>
            <a:custGeom>
              <a:avLst/>
              <a:gdLst/>
              <a:ahLst/>
              <a:cxnLst/>
              <a:rect l="l" t="t" r="r" b="b"/>
              <a:pathLst>
                <a:path w="7234" h="8706" extrusionOk="0">
                  <a:moveTo>
                    <a:pt x="6713" y="526"/>
                  </a:moveTo>
                  <a:lnTo>
                    <a:pt x="6713" y="4713"/>
                  </a:lnTo>
                  <a:lnTo>
                    <a:pt x="3584" y="7956"/>
                  </a:lnTo>
                  <a:lnTo>
                    <a:pt x="521" y="4778"/>
                  </a:lnTo>
                  <a:lnTo>
                    <a:pt x="521" y="587"/>
                  </a:lnTo>
                  <a:lnTo>
                    <a:pt x="6713" y="526"/>
                  </a:lnTo>
                  <a:close/>
                  <a:moveTo>
                    <a:pt x="7233" y="1"/>
                  </a:moveTo>
                  <a:lnTo>
                    <a:pt x="1" y="71"/>
                  </a:lnTo>
                  <a:lnTo>
                    <a:pt x="1" y="4987"/>
                  </a:lnTo>
                  <a:lnTo>
                    <a:pt x="3584" y="8706"/>
                  </a:lnTo>
                  <a:lnTo>
                    <a:pt x="7233" y="4923"/>
                  </a:lnTo>
                  <a:lnTo>
                    <a:pt x="72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4"/>
            <p:cNvSpPr/>
            <p:nvPr/>
          </p:nvSpPr>
          <p:spPr>
            <a:xfrm>
              <a:off x="-2009975" y="1689375"/>
              <a:ext cx="64850" cy="83750"/>
            </a:xfrm>
            <a:custGeom>
              <a:avLst/>
              <a:gdLst/>
              <a:ahLst/>
              <a:cxnLst/>
              <a:rect l="l" t="t" r="r" b="b"/>
              <a:pathLst>
                <a:path w="2594" h="3350" extrusionOk="0">
                  <a:moveTo>
                    <a:pt x="706" y="0"/>
                  </a:moveTo>
                  <a:cubicBezTo>
                    <a:pt x="600" y="0"/>
                    <a:pt x="494" y="77"/>
                    <a:pt x="400" y="276"/>
                  </a:cubicBezTo>
                  <a:cubicBezTo>
                    <a:pt x="1" y="1123"/>
                    <a:pt x="466" y="2424"/>
                    <a:pt x="1064" y="2944"/>
                  </a:cubicBezTo>
                  <a:cubicBezTo>
                    <a:pt x="1463" y="3292"/>
                    <a:pt x="2011" y="3349"/>
                    <a:pt x="2331" y="3349"/>
                  </a:cubicBezTo>
                  <a:cubicBezTo>
                    <a:pt x="2490" y="3349"/>
                    <a:pt x="2593" y="3335"/>
                    <a:pt x="2593" y="3335"/>
                  </a:cubicBezTo>
                  <a:lnTo>
                    <a:pt x="2260" y="1383"/>
                  </a:lnTo>
                  <a:lnTo>
                    <a:pt x="1397" y="797"/>
                  </a:lnTo>
                  <a:cubicBezTo>
                    <a:pt x="1397" y="797"/>
                    <a:pt x="1048" y="0"/>
                    <a:pt x="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4"/>
            <p:cNvSpPr/>
            <p:nvPr/>
          </p:nvSpPr>
          <p:spPr>
            <a:xfrm>
              <a:off x="-2016875" y="1682850"/>
              <a:ext cx="79250" cy="96775"/>
            </a:xfrm>
            <a:custGeom>
              <a:avLst/>
              <a:gdLst/>
              <a:ahLst/>
              <a:cxnLst/>
              <a:rect l="l" t="t" r="r" b="b"/>
              <a:pathLst>
                <a:path w="3170" h="3871" extrusionOk="0">
                  <a:moveTo>
                    <a:pt x="984" y="523"/>
                  </a:moveTo>
                  <a:cubicBezTo>
                    <a:pt x="1084" y="557"/>
                    <a:pt x="1305" y="867"/>
                    <a:pt x="1434" y="1163"/>
                  </a:cubicBezTo>
                  <a:lnTo>
                    <a:pt x="1465" y="1232"/>
                  </a:lnTo>
                  <a:lnTo>
                    <a:pt x="2299" y="1797"/>
                  </a:lnTo>
                  <a:lnTo>
                    <a:pt x="2563" y="3349"/>
                  </a:lnTo>
                  <a:cubicBezTo>
                    <a:pt x="2278" y="3344"/>
                    <a:pt x="1830" y="3287"/>
                    <a:pt x="1511" y="3009"/>
                  </a:cubicBezTo>
                  <a:cubicBezTo>
                    <a:pt x="964" y="2533"/>
                    <a:pt x="581" y="1351"/>
                    <a:pt x="911" y="649"/>
                  </a:cubicBezTo>
                  <a:cubicBezTo>
                    <a:pt x="952" y="563"/>
                    <a:pt x="984" y="531"/>
                    <a:pt x="984" y="523"/>
                  </a:cubicBezTo>
                  <a:close/>
                  <a:moveTo>
                    <a:pt x="987" y="1"/>
                  </a:moveTo>
                  <a:cubicBezTo>
                    <a:pt x="842" y="12"/>
                    <a:pt x="607" y="72"/>
                    <a:pt x="440" y="427"/>
                  </a:cubicBezTo>
                  <a:cubicBezTo>
                    <a:pt x="1" y="1361"/>
                    <a:pt x="470" y="2793"/>
                    <a:pt x="1169" y="3401"/>
                  </a:cubicBezTo>
                  <a:cubicBezTo>
                    <a:pt x="1630" y="3803"/>
                    <a:pt x="2246" y="3871"/>
                    <a:pt x="2606" y="3871"/>
                  </a:cubicBezTo>
                  <a:cubicBezTo>
                    <a:pt x="2706" y="3871"/>
                    <a:pt x="2805" y="3866"/>
                    <a:pt x="2904" y="3854"/>
                  </a:cubicBezTo>
                  <a:lnTo>
                    <a:pt x="3169" y="3816"/>
                  </a:lnTo>
                  <a:lnTo>
                    <a:pt x="2775" y="1490"/>
                  </a:lnTo>
                  <a:lnTo>
                    <a:pt x="1879" y="884"/>
                  </a:lnTo>
                  <a:cubicBezTo>
                    <a:pt x="1750" y="609"/>
                    <a:pt x="1419" y="7"/>
                    <a:pt x="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4"/>
            <p:cNvSpPr/>
            <p:nvPr/>
          </p:nvSpPr>
          <p:spPr>
            <a:xfrm>
              <a:off x="-1734200" y="1689375"/>
              <a:ext cx="64850" cy="83750"/>
            </a:xfrm>
            <a:custGeom>
              <a:avLst/>
              <a:gdLst/>
              <a:ahLst/>
              <a:cxnLst/>
              <a:rect l="l" t="t" r="r" b="b"/>
              <a:pathLst>
                <a:path w="2594" h="3350" extrusionOk="0">
                  <a:moveTo>
                    <a:pt x="1889" y="0"/>
                  </a:moveTo>
                  <a:cubicBezTo>
                    <a:pt x="1546" y="0"/>
                    <a:pt x="1197" y="797"/>
                    <a:pt x="1197" y="797"/>
                  </a:cubicBezTo>
                  <a:lnTo>
                    <a:pt x="334" y="1383"/>
                  </a:lnTo>
                  <a:lnTo>
                    <a:pt x="1" y="3335"/>
                  </a:lnTo>
                  <a:cubicBezTo>
                    <a:pt x="1" y="3335"/>
                    <a:pt x="104" y="3349"/>
                    <a:pt x="263" y="3349"/>
                  </a:cubicBezTo>
                  <a:cubicBezTo>
                    <a:pt x="583" y="3349"/>
                    <a:pt x="1131" y="3292"/>
                    <a:pt x="1530" y="2944"/>
                  </a:cubicBezTo>
                  <a:cubicBezTo>
                    <a:pt x="2128" y="2424"/>
                    <a:pt x="2593" y="1123"/>
                    <a:pt x="2195" y="276"/>
                  </a:cubicBezTo>
                  <a:cubicBezTo>
                    <a:pt x="2101" y="77"/>
                    <a:pt x="1995" y="0"/>
                    <a:pt x="1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4"/>
            <p:cNvSpPr/>
            <p:nvPr/>
          </p:nvSpPr>
          <p:spPr>
            <a:xfrm>
              <a:off x="-1741700" y="1682850"/>
              <a:ext cx="79275" cy="96775"/>
            </a:xfrm>
            <a:custGeom>
              <a:avLst/>
              <a:gdLst/>
              <a:ahLst/>
              <a:cxnLst/>
              <a:rect l="l" t="t" r="r" b="b"/>
              <a:pathLst>
                <a:path w="3171" h="3871" extrusionOk="0">
                  <a:moveTo>
                    <a:pt x="2171" y="518"/>
                  </a:moveTo>
                  <a:cubicBezTo>
                    <a:pt x="2172" y="518"/>
                    <a:pt x="2208" y="540"/>
                    <a:pt x="2259" y="649"/>
                  </a:cubicBezTo>
                  <a:cubicBezTo>
                    <a:pt x="2590" y="1351"/>
                    <a:pt x="2206" y="2533"/>
                    <a:pt x="1660" y="3009"/>
                  </a:cubicBezTo>
                  <a:cubicBezTo>
                    <a:pt x="1340" y="3286"/>
                    <a:pt x="892" y="3344"/>
                    <a:pt x="607" y="3349"/>
                  </a:cubicBezTo>
                  <a:lnTo>
                    <a:pt x="872" y="1797"/>
                  </a:lnTo>
                  <a:lnTo>
                    <a:pt x="1706" y="1231"/>
                  </a:lnTo>
                  <a:lnTo>
                    <a:pt x="1736" y="1162"/>
                  </a:lnTo>
                  <a:cubicBezTo>
                    <a:pt x="1869" y="859"/>
                    <a:pt x="2097" y="542"/>
                    <a:pt x="2171" y="518"/>
                  </a:cubicBezTo>
                  <a:close/>
                  <a:moveTo>
                    <a:pt x="2183" y="1"/>
                  </a:moveTo>
                  <a:cubicBezTo>
                    <a:pt x="1752" y="7"/>
                    <a:pt x="1420" y="610"/>
                    <a:pt x="1291" y="884"/>
                  </a:cubicBezTo>
                  <a:lnTo>
                    <a:pt x="397" y="1490"/>
                  </a:lnTo>
                  <a:lnTo>
                    <a:pt x="1" y="3816"/>
                  </a:lnTo>
                  <a:lnTo>
                    <a:pt x="266" y="3854"/>
                  </a:lnTo>
                  <a:cubicBezTo>
                    <a:pt x="364" y="3866"/>
                    <a:pt x="464" y="3871"/>
                    <a:pt x="564" y="3871"/>
                  </a:cubicBezTo>
                  <a:cubicBezTo>
                    <a:pt x="925" y="3871"/>
                    <a:pt x="1540" y="3803"/>
                    <a:pt x="2001" y="3401"/>
                  </a:cubicBezTo>
                  <a:cubicBezTo>
                    <a:pt x="2700" y="2793"/>
                    <a:pt x="3171" y="1362"/>
                    <a:pt x="2730" y="427"/>
                  </a:cubicBezTo>
                  <a:cubicBezTo>
                    <a:pt x="2562" y="71"/>
                    <a:pt x="2353" y="1"/>
                    <a:pt x="2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4"/>
            <p:cNvSpPr/>
            <p:nvPr/>
          </p:nvSpPr>
          <p:spPr>
            <a:xfrm>
              <a:off x="-2016600" y="1436150"/>
              <a:ext cx="370500" cy="286175"/>
            </a:xfrm>
            <a:custGeom>
              <a:avLst/>
              <a:gdLst/>
              <a:ahLst/>
              <a:cxnLst/>
              <a:rect l="l" t="t" r="r" b="b"/>
              <a:pathLst>
                <a:path w="14820" h="11447" extrusionOk="0">
                  <a:moveTo>
                    <a:pt x="6624" y="0"/>
                  </a:moveTo>
                  <a:cubicBezTo>
                    <a:pt x="6213" y="0"/>
                    <a:pt x="5819" y="39"/>
                    <a:pt x="5449" y="126"/>
                  </a:cubicBezTo>
                  <a:cubicBezTo>
                    <a:pt x="2126" y="907"/>
                    <a:pt x="2792" y="1883"/>
                    <a:pt x="2792" y="1883"/>
                  </a:cubicBezTo>
                  <a:cubicBezTo>
                    <a:pt x="2792" y="1883"/>
                    <a:pt x="0" y="3054"/>
                    <a:pt x="0" y="5006"/>
                  </a:cubicBezTo>
                  <a:cubicBezTo>
                    <a:pt x="0" y="6958"/>
                    <a:pt x="399" y="9170"/>
                    <a:pt x="1064" y="10015"/>
                  </a:cubicBezTo>
                  <a:cubicBezTo>
                    <a:pt x="1728" y="10862"/>
                    <a:pt x="2259" y="11447"/>
                    <a:pt x="2259" y="11447"/>
                  </a:cubicBezTo>
                  <a:lnTo>
                    <a:pt x="2392" y="8650"/>
                  </a:lnTo>
                  <a:lnTo>
                    <a:pt x="4320" y="5332"/>
                  </a:lnTo>
                  <a:cubicBezTo>
                    <a:pt x="4320" y="5332"/>
                    <a:pt x="7509" y="7348"/>
                    <a:pt x="9104" y="7348"/>
                  </a:cubicBezTo>
                  <a:cubicBezTo>
                    <a:pt x="10699" y="7348"/>
                    <a:pt x="11762" y="7153"/>
                    <a:pt x="11762" y="7153"/>
                  </a:cubicBezTo>
                  <a:lnTo>
                    <a:pt x="12360" y="10471"/>
                  </a:lnTo>
                  <a:lnTo>
                    <a:pt x="13225" y="8065"/>
                  </a:lnTo>
                  <a:lnTo>
                    <a:pt x="13225" y="5852"/>
                  </a:lnTo>
                  <a:cubicBezTo>
                    <a:pt x="13225" y="5852"/>
                    <a:pt x="14819" y="4356"/>
                    <a:pt x="14486" y="3380"/>
                  </a:cubicBezTo>
                  <a:cubicBezTo>
                    <a:pt x="14192" y="2512"/>
                    <a:pt x="9906" y="0"/>
                    <a:pt x="6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4"/>
            <p:cNvSpPr/>
            <p:nvPr/>
          </p:nvSpPr>
          <p:spPr>
            <a:xfrm>
              <a:off x="-2023100" y="1429700"/>
              <a:ext cx="383350" cy="308675"/>
            </a:xfrm>
            <a:custGeom>
              <a:avLst/>
              <a:gdLst/>
              <a:ahLst/>
              <a:cxnLst/>
              <a:rect l="l" t="t" r="r" b="b"/>
              <a:pathLst>
                <a:path w="15334" h="12347" extrusionOk="0">
                  <a:moveTo>
                    <a:pt x="6890" y="517"/>
                  </a:moveTo>
                  <a:cubicBezTo>
                    <a:pt x="10065" y="517"/>
                    <a:pt x="14246" y="2975"/>
                    <a:pt x="14502" y="3721"/>
                  </a:cubicBezTo>
                  <a:cubicBezTo>
                    <a:pt x="14729" y="4386"/>
                    <a:pt x="13691" y="5561"/>
                    <a:pt x="13308" y="5919"/>
                  </a:cubicBezTo>
                  <a:lnTo>
                    <a:pt x="13226" y="5997"/>
                  </a:lnTo>
                  <a:lnTo>
                    <a:pt x="13226" y="8277"/>
                  </a:lnTo>
                  <a:lnTo>
                    <a:pt x="12706" y="9725"/>
                  </a:lnTo>
                  <a:lnTo>
                    <a:pt x="12234" y="7107"/>
                  </a:lnTo>
                  <a:lnTo>
                    <a:pt x="11977" y="7154"/>
                  </a:lnTo>
                  <a:cubicBezTo>
                    <a:pt x="11966" y="7157"/>
                    <a:pt x="10915" y="7345"/>
                    <a:pt x="9365" y="7345"/>
                  </a:cubicBezTo>
                  <a:cubicBezTo>
                    <a:pt x="7864" y="7345"/>
                    <a:pt x="4750" y="5389"/>
                    <a:pt x="4720" y="5369"/>
                  </a:cubicBezTo>
                  <a:lnTo>
                    <a:pt x="4491" y="5224"/>
                  </a:lnTo>
                  <a:lnTo>
                    <a:pt x="2395" y="8831"/>
                  </a:lnTo>
                  <a:lnTo>
                    <a:pt x="2291" y="11045"/>
                  </a:lnTo>
                  <a:cubicBezTo>
                    <a:pt x="2085" y="10803"/>
                    <a:pt x="1819" y="10482"/>
                    <a:pt x="1529" y="10112"/>
                  </a:cubicBezTo>
                  <a:cubicBezTo>
                    <a:pt x="954" y="9381"/>
                    <a:pt x="521" y="7297"/>
                    <a:pt x="521" y="5264"/>
                  </a:cubicBezTo>
                  <a:cubicBezTo>
                    <a:pt x="521" y="3509"/>
                    <a:pt x="3127" y="2392"/>
                    <a:pt x="3153" y="2381"/>
                  </a:cubicBezTo>
                  <a:lnTo>
                    <a:pt x="3452" y="2267"/>
                  </a:lnTo>
                  <a:lnTo>
                    <a:pt x="3273" y="2004"/>
                  </a:lnTo>
                  <a:cubicBezTo>
                    <a:pt x="3270" y="1996"/>
                    <a:pt x="3234" y="1925"/>
                    <a:pt x="3288" y="1807"/>
                  </a:cubicBezTo>
                  <a:cubicBezTo>
                    <a:pt x="3376" y="1609"/>
                    <a:pt x="3795" y="1102"/>
                    <a:pt x="5770" y="637"/>
                  </a:cubicBezTo>
                  <a:cubicBezTo>
                    <a:pt x="6122" y="555"/>
                    <a:pt x="6498" y="517"/>
                    <a:pt x="6890" y="517"/>
                  </a:cubicBezTo>
                  <a:close/>
                  <a:moveTo>
                    <a:pt x="6870" y="0"/>
                  </a:moveTo>
                  <a:cubicBezTo>
                    <a:pt x="6442" y="0"/>
                    <a:pt x="6031" y="41"/>
                    <a:pt x="5649" y="131"/>
                  </a:cubicBezTo>
                  <a:cubicBezTo>
                    <a:pt x="3991" y="521"/>
                    <a:pt x="3031" y="1028"/>
                    <a:pt x="2794" y="1637"/>
                  </a:cubicBezTo>
                  <a:cubicBezTo>
                    <a:pt x="2748" y="1751"/>
                    <a:pt x="2728" y="1875"/>
                    <a:pt x="2739" y="1998"/>
                  </a:cubicBezTo>
                  <a:cubicBezTo>
                    <a:pt x="2060" y="2326"/>
                    <a:pt x="0" y="3472"/>
                    <a:pt x="0" y="5264"/>
                  </a:cubicBezTo>
                  <a:cubicBezTo>
                    <a:pt x="0" y="7068"/>
                    <a:pt x="350" y="9456"/>
                    <a:pt x="1118" y="10436"/>
                  </a:cubicBezTo>
                  <a:cubicBezTo>
                    <a:pt x="1781" y="11278"/>
                    <a:pt x="2321" y="11874"/>
                    <a:pt x="2326" y="11880"/>
                  </a:cubicBezTo>
                  <a:lnTo>
                    <a:pt x="2750" y="12347"/>
                  </a:lnTo>
                  <a:lnTo>
                    <a:pt x="2910" y="8983"/>
                  </a:lnTo>
                  <a:lnTo>
                    <a:pt x="4671" y="5952"/>
                  </a:lnTo>
                  <a:cubicBezTo>
                    <a:pt x="5444" y="6420"/>
                    <a:pt x="7950" y="7867"/>
                    <a:pt x="9364" y="7867"/>
                  </a:cubicBezTo>
                  <a:cubicBezTo>
                    <a:pt x="10524" y="7867"/>
                    <a:pt x="11400" y="7767"/>
                    <a:pt x="11811" y="7708"/>
                  </a:cubicBezTo>
                  <a:lnTo>
                    <a:pt x="12537" y="11733"/>
                  </a:lnTo>
                  <a:lnTo>
                    <a:pt x="13729" y="8410"/>
                  </a:lnTo>
                  <a:lnTo>
                    <a:pt x="13745" y="6221"/>
                  </a:lnTo>
                  <a:cubicBezTo>
                    <a:pt x="14107" y="5862"/>
                    <a:pt x="15334" y="4554"/>
                    <a:pt x="14993" y="3554"/>
                  </a:cubicBezTo>
                  <a:cubicBezTo>
                    <a:pt x="14632" y="2489"/>
                    <a:pt x="10216" y="0"/>
                    <a:pt x="6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4"/>
            <p:cNvSpPr/>
            <p:nvPr/>
          </p:nvSpPr>
          <p:spPr>
            <a:xfrm>
              <a:off x="-1980075" y="1528775"/>
              <a:ext cx="274175" cy="374925"/>
            </a:xfrm>
            <a:custGeom>
              <a:avLst/>
              <a:gdLst/>
              <a:ahLst/>
              <a:cxnLst/>
              <a:rect l="l" t="t" r="r" b="b"/>
              <a:pathLst>
                <a:path w="10967" h="14997" extrusionOk="0">
                  <a:moveTo>
                    <a:pt x="2061" y="0"/>
                  </a:moveTo>
                  <a:cubicBezTo>
                    <a:pt x="2061" y="0"/>
                    <a:pt x="1862" y="2213"/>
                    <a:pt x="1064" y="3513"/>
                  </a:cubicBezTo>
                  <a:cubicBezTo>
                    <a:pt x="340" y="4696"/>
                    <a:pt x="54" y="4750"/>
                    <a:pt x="8" y="4750"/>
                  </a:cubicBezTo>
                  <a:cubicBezTo>
                    <a:pt x="3" y="4750"/>
                    <a:pt x="1" y="4750"/>
                    <a:pt x="1" y="4750"/>
                  </a:cubicBezTo>
                  <a:lnTo>
                    <a:pt x="1" y="4750"/>
                  </a:lnTo>
                  <a:cubicBezTo>
                    <a:pt x="1" y="4750"/>
                    <a:pt x="799" y="9628"/>
                    <a:pt x="1464" y="10930"/>
                  </a:cubicBezTo>
                  <a:cubicBezTo>
                    <a:pt x="2127" y="12232"/>
                    <a:pt x="4188" y="14508"/>
                    <a:pt x="4653" y="14834"/>
                  </a:cubicBezTo>
                  <a:cubicBezTo>
                    <a:pt x="4832" y="14959"/>
                    <a:pt x="5197" y="14997"/>
                    <a:pt x="5616" y="14997"/>
                  </a:cubicBezTo>
                  <a:cubicBezTo>
                    <a:pt x="6288" y="14997"/>
                    <a:pt x="7101" y="14898"/>
                    <a:pt x="7511" y="14898"/>
                  </a:cubicBezTo>
                  <a:cubicBezTo>
                    <a:pt x="8175" y="14898"/>
                    <a:pt x="10102" y="10995"/>
                    <a:pt x="10434" y="10280"/>
                  </a:cubicBezTo>
                  <a:cubicBezTo>
                    <a:pt x="10767" y="9564"/>
                    <a:pt x="10967" y="3449"/>
                    <a:pt x="10967" y="3449"/>
                  </a:cubicBezTo>
                  <a:lnTo>
                    <a:pt x="10369" y="2342"/>
                  </a:lnTo>
                  <a:cubicBezTo>
                    <a:pt x="10369" y="2342"/>
                    <a:pt x="9301" y="2610"/>
                    <a:pt x="7955" y="2610"/>
                  </a:cubicBezTo>
                  <a:cubicBezTo>
                    <a:pt x="7099" y="2610"/>
                    <a:pt x="6130" y="2501"/>
                    <a:pt x="5251" y="2147"/>
                  </a:cubicBezTo>
                  <a:cubicBezTo>
                    <a:pt x="2992" y="1237"/>
                    <a:pt x="2061" y="0"/>
                    <a:pt x="2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4"/>
            <p:cNvSpPr/>
            <p:nvPr/>
          </p:nvSpPr>
          <p:spPr>
            <a:xfrm>
              <a:off x="-1988075" y="1511425"/>
              <a:ext cx="288725" cy="398775"/>
            </a:xfrm>
            <a:custGeom>
              <a:avLst/>
              <a:gdLst/>
              <a:ahLst/>
              <a:cxnLst/>
              <a:rect l="l" t="t" r="r" b="b"/>
              <a:pathLst>
                <a:path w="11549" h="15951" extrusionOk="0">
                  <a:moveTo>
                    <a:pt x="2570" y="1279"/>
                  </a:moveTo>
                  <a:cubicBezTo>
                    <a:pt x="3048" y="1737"/>
                    <a:pt x="3978" y="2478"/>
                    <a:pt x="5475" y="3082"/>
                  </a:cubicBezTo>
                  <a:cubicBezTo>
                    <a:pt x="6394" y="3452"/>
                    <a:pt x="7398" y="3565"/>
                    <a:pt x="8281" y="3565"/>
                  </a:cubicBezTo>
                  <a:cubicBezTo>
                    <a:pt x="9311" y="3565"/>
                    <a:pt x="10176" y="3412"/>
                    <a:pt x="10553" y="3333"/>
                  </a:cubicBezTo>
                  <a:lnTo>
                    <a:pt x="11024" y="4204"/>
                  </a:lnTo>
                  <a:cubicBezTo>
                    <a:pt x="10945" y="6554"/>
                    <a:pt x="10742" y="10382"/>
                    <a:pt x="10519" y="10864"/>
                  </a:cubicBezTo>
                  <a:cubicBezTo>
                    <a:pt x="9709" y="12607"/>
                    <a:pt x="8254" y="15216"/>
                    <a:pt x="7831" y="15332"/>
                  </a:cubicBezTo>
                  <a:cubicBezTo>
                    <a:pt x="7647" y="15332"/>
                    <a:pt x="7383" y="15351"/>
                    <a:pt x="7088" y="15373"/>
                  </a:cubicBezTo>
                  <a:cubicBezTo>
                    <a:pt x="6757" y="15398"/>
                    <a:pt x="6310" y="15431"/>
                    <a:pt x="5920" y="15431"/>
                  </a:cubicBezTo>
                  <a:cubicBezTo>
                    <a:pt x="5560" y="15431"/>
                    <a:pt x="5249" y="15403"/>
                    <a:pt x="5122" y="15314"/>
                  </a:cubicBezTo>
                  <a:cubicBezTo>
                    <a:pt x="4729" y="15039"/>
                    <a:pt x="2669" y="12786"/>
                    <a:pt x="2015" y="11505"/>
                  </a:cubicBezTo>
                  <a:cubicBezTo>
                    <a:pt x="1451" y="10402"/>
                    <a:pt x="769" y="6526"/>
                    <a:pt x="612" y="5601"/>
                  </a:cubicBezTo>
                  <a:cubicBezTo>
                    <a:pt x="830" y="5448"/>
                    <a:pt x="1143" y="5100"/>
                    <a:pt x="1607" y="4343"/>
                  </a:cubicBezTo>
                  <a:cubicBezTo>
                    <a:pt x="2182" y="3402"/>
                    <a:pt x="2456" y="2039"/>
                    <a:pt x="2570" y="1279"/>
                  </a:cubicBezTo>
                  <a:close/>
                  <a:moveTo>
                    <a:pt x="2182" y="1"/>
                  </a:moveTo>
                  <a:lnTo>
                    <a:pt x="2122" y="669"/>
                  </a:lnTo>
                  <a:cubicBezTo>
                    <a:pt x="2120" y="691"/>
                    <a:pt x="1919" y="2835"/>
                    <a:pt x="1163" y="4070"/>
                  </a:cubicBezTo>
                  <a:cubicBezTo>
                    <a:pt x="656" y="4896"/>
                    <a:pt x="395" y="5118"/>
                    <a:pt x="311" y="5172"/>
                  </a:cubicBezTo>
                  <a:lnTo>
                    <a:pt x="0" y="5096"/>
                  </a:lnTo>
                  <a:lnTo>
                    <a:pt x="64" y="5485"/>
                  </a:lnTo>
                  <a:cubicBezTo>
                    <a:pt x="97" y="5686"/>
                    <a:pt x="876" y="10420"/>
                    <a:pt x="1551" y="11743"/>
                  </a:cubicBezTo>
                  <a:cubicBezTo>
                    <a:pt x="2234" y="13080"/>
                    <a:pt x="4317" y="15386"/>
                    <a:pt x="4824" y="15741"/>
                  </a:cubicBezTo>
                  <a:cubicBezTo>
                    <a:pt x="5050" y="15899"/>
                    <a:pt x="5435" y="15951"/>
                    <a:pt x="5931" y="15951"/>
                  </a:cubicBezTo>
                  <a:cubicBezTo>
                    <a:pt x="6280" y="15951"/>
                    <a:pt x="6685" y="15925"/>
                    <a:pt x="7126" y="15891"/>
                  </a:cubicBezTo>
                  <a:cubicBezTo>
                    <a:pt x="7407" y="15871"/>
                    <a:pt x="7657" y="15852"/>
                    <a:pt x="7831" y="15852"/>
                  </a:cubicBezTo>
                  <a:cubicBezTo>
                    <a:pt x="8749" y="15852"/>
                    <a:pt x="10764" y="11571"/>
                    <a:pt x="10990" y="11082"/>
                  </a:cubicBezTo>
                  <a:cubicBezTo>
                    <a:pt x="11335" y="10340"/>
                    <a:pt x="11525" y="4781"/>
                    <a:pt x="11546" y="4149"/>
                  </a:cubicBezTo>
                  <a:lnTo>
                    <a:pt x="11548" y="4079"/>
                  </a:lnTo>
                  <a:lnTo>
                    <a:pt x="10821" y="2734"/>
                  </a:lnTo>
                  <a:lnTo>
                    <a:pt x="10626" y="2783"/>
                  </a:lnTo>
                  <a:cubicBezTo>
                    <a:pt x="10609" y="2787"/>
                    <a:pt x="9569" y="3041"/>
                    <a:pt x="8272" y="3041"/>
                  </a:cubicBezTo>
                  <a:cubicBezTo>
                    <a:pt x="7443" y="3041"/>
                    <a:pt x="6508" y="2937"/>
                    <a:pt x="5668" y="2598"/>
                  </a:cubicBezTo>
                  <a:cubicBezTo>
                    <a:pt x="3514" y="1730"/>
                    <a:pt x="2597" y="548"/>
                    <a:pt x="2589" y="536"/>
                  </a:cubicBezTo>
                  <a:lnTo>
                    <a:pt x="2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4"/>
            <p:cNvSpPr/>
            <p:nvPr/>
          </p:nvSpPr>
          <p:spPr>
            <a:xfrm>
              <a:off x="-1973400" y="1644225"/>
              <a:ext cx="121300" cy="101100"/>
            </a:xfrm>
            <a:custGeom>
              <a:avLst/>
              <a:gdLst/>
              <a:ahLst/>
              <a:cxnLst/>
              <a:rect l="l" t="t" r="r" b="b"/>
              <a:pathLst>
                <a:path w="4852" h="4044" extrusionOk="0">
                  <a:moveTo>
                    <a:pt x="2260" y="1"/>
                  </a:moveTo>
                  <a:cubicBezTo>
                    <a:pt x="797" y="1"/>
                    <a:pt x="0" y="456"/>
                    <a:pt x="0" y="456"/>
                  </a:cubicBezTo>
                  <a:cubicBezTo>
                    <a:pt x="0" y="456"/>
                    <a:pt x="0" y="2668"/>
                    <a:pt x="731" y="3514"/>
                  </a:cubicBezTo>
                  <a:cubicBezTo>
                    <a:pt x="1052" y="3885"/>
                    <a:pt x="1642" y="4043"/>
                    <a:pt x="2254" y="4043"/>
                  </a:cubicBezTo>
                  <a:cubicBezTo>
                    <a:pt x="3035" y="4043"/>
                    <a:pt x="3851" y="3785"/>
                    <a:pt x="4186" y="3384"/>
                  </a:cubicBezTo>
                  <a:cubicBezTo>
                    <a:pt x="4785" y="2668"/>
                    <a:pt x="4851" y="651"/>
                    <a:pt x="4851" y="651"/>
                  </a:cubicBezTo>
                  <a:cubicBezTo>
                    <a:pt x="4851" y="651"/>
                    <a:pt x="3721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4"/>
            <p:cNvSpPr/>
            <p:nvPr/>
          </p:nvSpPr>
          <p:spPr>
            <a:xfrm>
              <a:off x="-1979900" y="1637725"/>
              <a:ext cx="134425" cy="114125"/>
            </a:xfrm>
            <a:custGeom>
              <a:avLst/>
              <a:gdLst/>
              <a:ahLst/>
              <a:cxnLst/>
              <a:rect l="l" t="t" r="r" b="b"/>
              <a:pathLst>
                <a:path w="5377" h="4565" extrusionOk="0">
                  <a:moveTo>
                    <a:pt x="2520" y="520"/>
                  </a:moveTo>
                  <a:cubicBezTo>
                    <a:pt x="3605" y="520"/>
                    <a:pt x="4509" y="904"/>
                    <a:pt x="4844" y="1065"/>
                  </a:cubicBezTo>
                  <a:cubicBezTo>
                    <a:pt x="4806" y="1697"/>
                    <a:pt x="4651" y="2993"/>
                    <a:pt x="4247" y="3477"/>
                  </a:cubicBezTo>
                  <a:cubicBezTo>
                    <a:pt x="3978" y="3799"/>
                    <a:pt x="3261" y="4036"/>
                    <a:pt x="2542" y="4042"/>
                  </a:cubicBezTo>
                  <a:cubicBezTo>
                    <a:pt x="2535" y="4042"/>
                    <a:pt x="2528" y="4043"/>
                    <a:pt x="2521" y="4043"/>
                  </a:cubicBezTo>
                  <a:cubicBezTo>
                    <a:pt x="1914" y="4043"/>
                    <a:pt x="1431" y="3885"/>
                    <a:pt x="1188" y="3604"/>
                  </a:cubicBezTo>
                  <a:cubicBezTo>
                    <a:pt x="685" y="3023"/>
                    <a:pt x="543" y="1569"/>
                    <a:pt x="523" y="880"/>
                  </a:cubicBezTo>
                  <a:cubicBezTo>
                    <a:pt x="797" y="762"/>
                    <a:pt x="1485" y="521"/>
                    <a:pt x="2520" y="520"/>
                  </a:cubicBezTo>
                  <a:close/>
                  <a:moveTo>
                    <a:pt x="2520" y="0"/>
                  </a:moveTo>
                  <a:cubicBezTo>
                    <a:pt x="1005" y="0"/>
                    <a:pt x="166" y="470"/>
                    <a:pt x="131" y="490"/>
                  </a:cubicBezTo>
                  <a:lnTo>
                    <a:pt x="0" y="565"/>
                  </a:lnTo>
                  <a:lnTo>
                    <a:pt x="0" y="716"/>
                  </a:lnTo>
                  <a:cubicBezTo>
                    <a:pt x="0" y="812"/>
                    <a:pt x="9" y="3036"/>
                    <a:pt x="794" y="3944"/>
                  </a:cubicBezTo>
                  <a:cubicBezTo>
                    <a:pt x="1140" y="4345"/>
                    <a:pt x="1749" y="4564"/>
                    <a:pt x="2511" y="4564"/>
                  </a:cubicBezTo>
                  <a:cubicBezTo>
                    <a:pt x="2524" y="4564"/>
                    <a:pt x="2534" y="4564"/>
                    <a:pt x="2547" y="4563"/>
                  </a:cubicBezTo>
                  <a:cubicBezTo>
                    <a:pt x="3284" y="4557"/>
                    <a:pt x="4220" y="4322"/>
                    <a:pt x="4646" y="3811"/>
                  </a:cubicBezTo>
                  <a:cubicBezTo>
                    <a:pt x="5284" y="3048"/>
                    <a:pt x="5364" y="1135"/>
                    <a:pt x="5372" y="920"/>
                  </a:cubicBezTo>
                  <a:lnTo>
                    <a:pt x="5376" y="763"/>
                  </a:lnTo>
                  <a:lnTo>
                    <a:pt x="5241" y="686"/>
                  </a:lnTo>
                  <a:cubicBezTo>
                    <a:pt x="5192" y="658"/>
                    <a:pt x="4034" y="0"/>
                    <a:pt x="2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4"/>
            <p:cNvSpPr/>
            <p:nvPr/>
          </p:nvSpPr>
          <p:spPr>
            <a:xfrm>
              <a:off x="-1828875" y="1644225"/>
              <a:ext cx="121325" cy="101100"/>
            </a:xfrm>
            <a:custGeom>
              <a:avLst/>
              <a:gdLst/>
              <a:ahLst/>
              <a:cxnLst/>
              <a:rect l="l" t="t" r="r" b="b"/>
              <a:pathLst>
                <a:path w="4853" h="4044" extrusionOk="0">
                  <a:moveTo>
                    <a:pt x="2593" y="1"/>
                  </a:moveTo>
                  <a:cubicBezTo>
                    <a:pt x="1130" y="1"/>
                    <a:pt x="0" y="651"/>
                    <a:pt x="0" y="651"/>
                  </a:cubicBezTo>
                  <a:cubicBezTo>
                    <a:pt x="0" y="651"/>
                    <a:pt x="67" y="2668"/>
                    <a:pt x="665" y="3384"/>
                  </a:cubicBezTo>
                  <a:cubicBezTo>
                    <a:pt x="1000" y="3785"/>
                    <a:pt x="1816" y="4043"/>
                    <a:pt x="2597" y="4043"/>
                  </a:cubicBezTo>
                  <a:cubicBezTo>
                    <a:pt x="3209" y="4043"/>
                    <a:pt x="3800" y="3885"/>
                    <a:pt x="4121" y="3514"/>
                  </a:cubicBezTo>
                  <a:cubicBezTo>
                    <a:pt x="4852" y="2668"/>
                    <a:pt x="4852" y="456"/>
                    <a:pt x="4852" y="456"/>
                  </a:cubicBezTo>
                  <a:cubicBezTo>
                    <a:pt x="4852" y="456"/>
                    <a:pt x="4054" y="1"/>
                    <a:pt x="2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4"/>
            <p:cNvSpPr/>
            <p:nvPr/>
          </p:nvSpPr>
          <p:spPr>
            <a:xfrm>
              <a:off x="-1835500" y="1637725"/>
              <a:ext cx="134450" cy="114125"/>
            </a:xfrm>
            <a:custGeom>
              <a:avLst/>
              <a:gdLst/>
              <a:ahLst/>
              <a:cxnLst/>
              <a:rect l="l" t="t" r="r" b="b"/>
              <a:pathLst>
                <a:path w="5378" h="4565" extrusionOk="0">
                  <a:moveTo>
                    <a:pt x="2853" y="522"/>
                  </a:moveTo>
                  <a:cubicBezTo>
                    <a:pt x="2854" y="522"/>
                    <a:pt x="2856" y="522"/>
                    <a:pt x="2858" y="522"/>
                  </a:cubicBezTo>
                  <a:cubicBezTo>
                    <a:pt x="3893" y="522"/>
                    <a:pt x="4580" y="762"/>
                    <a:pt x="4855" y="880"/>
                  </a:cubicBezTo>
                  <a:cubicBezTo>
                    <a:pt x="4834" y="1569"/>
                    <a:pt x="4692" y="3023"/>
                    <a:pt x="4190" y="3604"/>
                  </a:cubicBezTo>
                  <a:cubicBezTo>
                    <a:pt x="3944" y="3889"/>
                    <a:pt x="3444" y="4044"/>
                    <a:pt x="2836" y="4044"/>
                  </a:cubicBezTo>
                  <a:cubicBezTo>
                    <a:pt x="2117" y="4038"/>
                    <a:pt x="1400" y="3799"/>
                    <a:pt x="1131" y="3477"/>
                  </a:cubicBezTo>
                  <a:cubicBezTo>
                    <a:pt x="727" y="2994"/>
                    <a:pt x="572" y="1698"/>
                    <a:pt x="534" y="1066"/>
                  </a:cubicBezTo>
                  <a:lnTo>
                    <a:pt x="533" y="1066"/>
                  </a:lnTo>
                  <a:cubicBezTo>
                    <a:pt x="867" y="904"/>
                    <a:pt x="1769" y="522"/>
                    <a:pt x="2853" y="522"/>
                  </a:cubicBezTo>
                  <a:close/>
                  <a:moveTo>
                    <a:pt x="2858" y="0"/>
                  </a:moveTo>
                  <a:cubicBezTo>
                    <a:pt x="1343" y="0"/>
                    <a:pt x="184" y="658"/>
                    <a:pt x="136" y="686"/>
                  </a:cubicBezTo>
                  <a:lnTo>
                    <a:pt x="0" y="763"/>
                  </a:lnTo>
                  <a:lnTo>
                    <a:pt x="5" y="920"/>
                  </a:lnTo>
                  <a:cubicBezTo>
                    <a:pt x="12" y="1136"/>
                    <a:pt x="93" y="3050"/>
                    <a:pt x="730" y="3811"/>
                  </a:cubicBezTo>
                  <a:cubicBezTo>
                    <a:pt x="1158" y="4322"/>
                    <a:pt x="2094" y="4558"/>
                    <a:pt x="2831" y="4564"/>
                  </a:cubicBezTo>
                  <a:lnTo>
                    <a:pt x="2865" y="4564"/>
                  </a:lnTo>
                  <a:cubicBezTo>
                    <a:pt x="3628" y="4564"/>
                    <a:pt x="4237" y="4345"/>
                    <a:pt x="4583" y="3944"/>
                  </a:cubicBezTo>
                  <a:cubicBezTo>
                    <a:pt x="5368" y="3036"/>
                    <a:pt x="5378" y="811"/>
                    <a:pt x="5378" y="717"/>
                  </a:cubicBezTo>
                  <a:lnTo>
                    <a:pt x="5378" y="566"/>
                  </a:lnTo>
                  <a:lnTo>
                    <a:pt x="5246" y="491"/>
                  </a:lnTo>
                  <a:cubicBezTo>
                    <a:pt x="5211" y="470"/>
                    <a:pt x="4373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4"/>
            <p:cNvSpPr/>
            <p:nvPr/>
          </p:nvSpPr>
          <p:spPr>
            <a:xfrm>
              <a:off x="-1852125" y="1660500"/>
              <a:ext cx="23275" cy="25"/>
            </a:xfrm>
            <a:custGeom>
              <a:avLst/>
              <a:gdLst/>
              <a:ahLst/>
              <a:cxnLst/>
              <a:rect l="l" t="t" r="r" b="b"/>
              <a:pathLst>
                <a:path w="931" h="1" extrusionOk="0">
                  <a:moveTo>
                    <a:pt x="0" y="0"/>
                  </a:moveTo>
                  <a:lnTo>
                    <a:pt x="93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4"/>
            <p:cNvSpPr/>
            <p:nvPr/>
          </p:nvSpPr>
          <p:spPr>
            <a:xfrm>
              <a:off x="-1852125" y="1653975"/>
              <a:ext cx="23275" cy="13050"/>
            </a:xfrm>
            <a:custGeom>
              <a:avLst/>
              <a:gdLst/>
              <a:ahLst/>
              <a:cxnLst/>
              <a:rect l="l" t="t" r="r" b="b"/>
              <a:pathLst>
                <a:path w="931" h="522" extrusionOk="0">
                  <a:moveTo>
                    <a:pt x="0" y="1"/>
                  </a:moveTo>
                  <a:lnTo>
                    <a:pt x="0" y="521"/>
                  </a:lnTo>
                  <a:lnTo>
                    <a:pt x="930" y="521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4"/>
            <p:cNvSpPr/>
            <p:nvPr/>
          </p:nvSpPr>
          <p:spPr>
            <a:xfrm>
              <a:off x="-2238925" y="2688100"/>
              <a:ext cx="229700" cy="146800"/>
            </a:xfrm>
            <a:custGeom>
              <a:avLst/>
              <a:gdLst/>
              <a:ahLst/>
              <a:cxnLst/>
              <a:rect l="l" t="t" r="r" b="b"/>
              <a:pathLst>
                <a:path w="9188" h="5872" extrusionOk="0">
                  <a:moveTo>
                    <a:pt x="5998" y="0"/>
                  </a:moveTo>
                  <a:lnTo>
                    <a:pt x="1787" y="125"/>
                  </a:lnTo>
                  <a:lnTo>
                    <a:pt x="1" y="3248"/>
                  </a:lnTo>
                  <a:cubicBezTo>
                    <a:pt x="1" y="3248"/>
                    <a:pt x="3828" y="5872"/>
                    <a:pt x="5233" y="5872"/>
                  </a:cubicBezTo>
                  <a:cubicBezTo>
                    <a:pt x="6636" y="5872"/>
                    <a:pt x="7402" y="3997"/>
                    <a:pt x="7402" y="3997"/>
                  </a:cubicBezTo>
                  <a:cubicBezTo>
                    <a:pt x="7402" y="3997"/>
                    <a:pt x="7735" y="4079"/>
                    <a:pt x="8092" y="4079"/>
                  </a:cubicBezTo>
                  <a:cubicBezTo>
                    <a:pt x="8360" y="4079"/>
                    <a:pt x="8641" y="4033"/>
                    <a:pt x="8805" y="3873"/>
                  </a:cubicBezTo>
                  <a:cubicBezTo>
                    <a:pt x="9188" y="3498"/>
                    <a:pt x="9188" y="2874"/>
                    <a:pt x="9188" y="2874"/>
                  </a:cubicBezTo>
                  <a:lnTo>
                    <a:pt x="59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4"/>
            <p:cNvSpPr/>
            <p:nvPr/>
          </p:nvSpPr>
          <p:spPr>
            <a:xfrm>
              <a:off x="-2247550" y="2681525"/>
              <a:ext cx="244850" cy="159900"/>
            </a:xfrm>
            <a:custGeom>
              <a:avLst/>
              <a:gdLst/>
              <a:ahLst/>
              <a:cxnLst/>
              <a:rect l="l" t="t" r="r" b="b"/>
              <a:pathLst>
                <a:path w="9794" h="6396" extrusionOk="0">
                  <a:moveTo>
                    <a:pt x="6246" y="527"/>
                  </a:moveTo>
                  <a:lnTo>
                    <a:pt x="9265" y="3246"/>
                  </a:lnTo>
                  <a:cubicBezTo>
                    <a:pt x="9246" y="3414"/>
                    <a:pt x="9183" y="3741"/>
                    <a:pt x="8968" y="3950"/>
                  </a:cubicBezTo>
                  <a:cubicBezTo>
                    <a:pt x="8870" y="4047"/>
                    <a:pt x="8663" y="4083"/>
                    <a:pt x="8435" y="4083"/>
                  </a:cubicBezTo>
                  <a:cubicBezTo>
                    <a:pt x="8220" y="4083"/>
                    <a:pt x="7987" y="4051"/>
                    <a:pt x="7808" y="4008"/>
                  </a:cubicBezTo>
                  <a:lnTo>
                    <a:pt x="7590" y="3955"/>
                  </a:lnTo>
                  <a:lnTo>
                    <a:pt x="7506" y="4162"/>
                  </a:lnTo>
                  <a:cubicBezTo>
                    <a:pt x="7498" y="4179"/>
                    <a:pt x="6791" y="5874"/>
                    <a:pt x="5577" y="5874"/>
                  </a:cubicBezTo>
                  <a:cubicBezTo>
                    <a:pt x="4555" y="5874"/>
                    <a:pt x="1873" y="4222"/>
                    <a:pt x="691" y="3431"/>
                  </a:cubicBezTo>
                  <a:lnTo>
                    <a:pt x="2285" y="643"/>
                  </a:lnTo>
                  <a:lnTo>
                    <a:pt x="6246" y="527"/>
                  </a:lnTo>
                  <a:close/>
                  <a:moveTo>
                    <a:pt x="6440" y="0"/>
                  </a:moveTo>
                  <a:lnTo>
                    <a:pt x="1978" y="132"/>
                  </a:lnTo>
                  <a:lnTo>
                    <a:pt x="0" y="3591"/>
                  </a:lnTo>
                  <a:lnTo>
                    <a:pt x="198" y="3726"/>
                  </a:lnTo>
                  <a:cubicBezTo>
                    <a:pt x="356" y="3835"/>
                    <a:pt x="4110" y="6395"/>
                    <a:pt x="5577" y="6395"/>
                  </a:cubicBezTo>
                  <a:cubicBezTo>
                    <a:pt x="6863" y="6395"/>
                    <a:pt x="7642" y="5069"/>
                    <a:pt x="7897" y="4556"/>
                  </a:cubicBezTo>
                  <a:cubicBezTo>
                    <a:pt x="8036" y="4579"/>
                    <a:pt x="8226" y="4603"/>
                    <a:pt x="8427" y="4603"/>
                  </a:cubicBezTo>
                  <a:cubicBezTo>
                    <a:pt x="8752" y="4603"/>
                    <a:pt x="9109" y="4542"/>
                    <a:pt x="9333" y="4322"/>
                  </a:cubicBezTo>
                  <a:cubicBezTo>
                    <a:pt x="9788" y="3875"/>
                    <a:pt x="9793" y="3167"/>
                    <a:pt x="9793" y="3137"/>
                  </a:cubicBezTo>
                  <a:lnTo>
                    <a:pt x="9793" y="3020"/>
                  </a:lnTo>
                  <a:lnTo>
                    <a:pt x="6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4"/>
            <p:cNvSpPr/>
            <p:nvPr/>
          </p:nvSpPr>
          <p:spPr>
            <a:xfrm>
              <a:off x="-2551575" y="2079025"/>
              <a:ext cx="392425" cy="690300"/>
            </a:xfrm>
            <a:custGeom>
              <a:avLst/>
              <a:gdLst/>
              <a:ahLst/>
              <a:cxnLst/>
              <a:rect l="l" t="t" r="r" b="b"/>
              <a:pathLst>
                <a:path w="15697" h="27612" extrusionOk="0">
                  <a:moveTo>
                    <a:pt x="14166" y="1"/>
                  </a:moveTo>
                  <a:lnTo>
                    <a:pt x="0" y="18616"/>
                  </a:lnTo>
                  <a:lnTo>
                    <a:pt x="12507" y="27612"/>
                  </a:lnTo>
                  <a:lnTo>
                    <a:pt x="14293" y="24488"/>
                  </a:lnTo>
                  <a:lnTo>
                    <a:pt x="10465" y="17117"/>
                  </a:lnTo>
                  <a:lnTo>
                    <a:pt x="15696" y="12369"/>
                  </a:lnTo>
                  <a:lnTo>
                    <a:pt x="1416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4"/>
            <p:cNvSpPr/>
            <p:nvPr/>
          </p:nvSpPr>
          <p:spPr>
            <a:xfrm>
              <a:off x="-2560775" y="2062375"/>
              <a:ext cx="408525" cy="716425"/>
            </a:xfrm>
            <a:custGeom>
              <a:avLst/>
              <a:gdLst/>
              <a:ahLst/>
              <a:cxnLst/>
              <a:rect l="l" t="t" r="r" b="b"/>
              <a:pathLst>
                <a:path w="16341" h="28657" extrusionOk="0">
                  <a:moveTo>
                    <a:pt x="14353" y="1333"/>
                  </a:moveTo>
                  <a:lnTo>
                    <a:pt x="15789" y="12933"/>
                  </a:lnTo>
                  <a:lnTo>
                    <a:pt x="10508" y="17725"/>
                  </a:lnTo>
                  <a:lnTo>
                    <a:pt x="14364" y="25148"/>
                  </a:lnTo>
                  <a:lnTo>
                    <a:pt x="12792" y="27898"/>
                  </a:lnTo>
                  <a:lnTo>
                    <a:pt x="738" y="19228"/>
                  </a:lnTo>
                  <a:lnTo>
                    <a:pt x="14353" y="1333"/>
                  </a:lnTo>
                  <a:close/>
                  <a:moveTo>
                    <a:pt x="14714" y="1"/>
                  </a:moveTo>
                  <a:lnTo>
                    <a:pt x="0" y="19338"/>
                  </a:lnTo>
                  <a:lnTo>
                    <a:pt x="12957" y="28657"/>
                  </a:lnTo>
                  <a:lnTo>
                    <a:pt x="14957" y="25160"/>
                  </a:lnTo>
                  <a:lnTo>
                    <a:pt x="11156" y="17841"/>
                  </a:lnTo>
                  <a:lnTo>
                    <a:pt x="16340" y="13138"/>
                  </a:lnTo>
                  <a:lnTo>
                    <a:pt x="14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4"/>
            <p:cNvSpPr/>
            <p:nvPr/>
          </p:nvSpPr>
          <p:spPr>
            <a:xfrm>
              <a:off x="-2282125" y="2631800"/>
              <a:ext cx="69625" cy="109675"/>
            </a:xfrm>
            <a:custGeom>
              <a:avLst/>
              <a:gdLst/>
              <a:ahLst/>
              <a:cxnLst/>
              <a:rect l="l" t="t" r="r" b="b"/>
              <a:pathLst>
                <a:path w="2785" h="4387" extrusionOk="0">
                  <a:moveTo>
                    <a:pt x="2489" y="1"/>
                  </a:moveTo>
                  <a:cubicBezTo>
                    <a:pt x="2401" y="1"/>
                    <a:pt x="2315" y="45"/>
                    <a:pt x="2266" y="126"/>
                  </a:cubicBezTo>
                  <a:lnTo>
                    <a:pt x="98" y="3999"/>
                  </a:lnTo>
                  <a:cubicBezTo>
                    <a:pt x="1" y="4173"/>
                    <a:pt x="125" y="4387"/>
                    <a:pt x="324" y="4387"/>
                  </a:cubicBezTo>
                  <a:cubicBezTo>
                    <a:pt x="418" y="4387"/>
                    <a:pt x="506" y="4335"/>
                    <a:pt x="552" y="4254"/>
                  </a:cubicBezTo>
                  <a:lnTo>
                    <a:pt x="2720" y="380"/>
                  </a:lnTo>
                  <a:cubicBezTo>
                    <a:pt x="2784" y="255"/>
                    <a:pt x="2738" y="103"/>
                    <a:pt x="2616" y="34"/>
                  </a:cubicBezTo>
                  <a:cubicBezTo>
                    <a:pt x="2576" y="11"/>
                    <a:pt x="2532" y="1"/>
                    <a:pt x="2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4"/>
            <p:cNvSpPr/>
            <p:nvPr/>
          </p:nvSpPr>
          <p:spPr>
            <a:xfrm>
              <a:off x="-2339000" y="2393975"/>
              <a:ext cx="56425" cy="119500"/>
            </a:xfrm>
            <a:custGeom>
              <a:avLst/>
              <a:gdLst/>
              <a:ahLst/>
              <a:cxnLst/>
              <a:rect l="l" t="t" r="r" b="b"/>
              <a:pathLst>
                <a:path w="2257" h="4780" extrusionOk="0">
                  <a:moveTo>
                    <a:pt x="298" y="0"/>
                  </a:moveTo>
                  <a:cubicBezTo>
                    <a:pt x="267" y="0"/>
                    <a:pt x="235" y="6"/>
                    <a:pt x="204" y="18"/>
                  </a:cubicBezTo>
                  <a:cubicBezTo>
                    <a:pt x="66" y="71"/>
                    <a:pt x="0" y="230"/>
                    <a:pt x="61" y="364"/>
                  </a:cubicBezTo>
                  <a:lnTo>
                    <a:pt x="1720" y="4612"/>
                  </a:lnTo>
                  <a:cubicBezTo>
                    <a:pt x="1757" y="4713"/>
                    <a:pt x="1854" y="4779"/>
                    <a:pt x="1962" y="4779"/>
                  </a:cubicBezTo>
                  <a:cubicBezTo>
                    <a:pt x="1993" y="4779"/>
                    <a:pt x="2026" y="4772"/>
                    <a:pt x="2055" y="4761"/>
                  </a:cubicBezTo>
                  <a:cubicBezTo>
                    <a:pt x="2190" y="4708"/>
                    <a:pt x="2256" y="4558"/>
                    <a:pt x="2204" y="4423"/>
                  </a:cubicBezTo>
                  <a:lnTo>
                    <a:pt x="545" y="176"/>
                  </a:lnTo>
                  <a:cubicBezTo>
                    <a:pt x="508" y="68"/>
                    <a:pt x="406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4"/>
            <p:cNvSpPr/>
            <p:nvPr/>
          </p:nvSpPr>
          <p:spPr>
            <a:xfrm>
              <a:off x="-1648725" y="2688100"/>
              <a:ext cx="229725" cy="146800"/>
            </a:xfrm>
            <a:custGeom>
              <a:avLst/>
              <a:gdLst/>
              <a:ahLst/>
              <a:cxnLst/>
              <a:rect l="l" t="t" r="r" b="b"/>
              <a:pathLst>
                <a:path w="9189" h="5872" extrusionOk="0">
                  <a:moveTo>
                    <a:pt x="3191" y="0"/>
                  </a:moveTo>
                  <a:lnTo>
                    <a:pt x="0" y="2874"/>
                  </a:lnTo>
                  <a:cubicBezTo>
                    <a:pt x="0" y="2874"/>
                    <a:pt x="0" y="3498"/>
                    <a:pt x="383" y="3873"/>
                  </a:cubicBezTo>
                  <a:cubicBezTo>
                    <a:pt x="547" y="4033"/>
                    <a:pt x="828" y="4079"/>
                    <a:pt x="1096" y="4079"/>
                  </a:cubicBezTo>
                  <a:cubicBezTo>
                    <a:pt x="1453" y="4079"/>
                    <a:pt x="1786" y="3997"/>
                    <a:pt x="1786" y="3997"/>
                  </a:cubicBezTo>
                  <a:cubicBezTo>
                    <a:pt x="1786" y="3997"/>
                    <a:pt x="2553" y="5872"/>
                    <a:pt x="3956" y="5872"/>
                  </a:cubicBezTo>
                  <a:cubicBezTo>
                    <a:pt x="5360" y="5872"/>
                    <a:pt x="9189" y="3248"/>
                    <a:pt x="9189" y="3248"/>
                  </a:cubicBezTo>
                  <a:lnTo>
                    <a:pt x="7401" y="125"/>
                  </a:ln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4"/>
            <p:cNvSpPr/>
            <p:nvPr/>
          </p:nvSpPr>
          <p:spPr>
            <a:xfrm>
              <a:off x="-1655250" y="2681525"/>
              <a:ext cx="244875" cy="159900"/>
            </a:xfrm>
            <a:custGeom>
              <a:avLst/>
              <a:gdLst/>
              <a:ahLst/>
              <a:cxnLst/>
              <a:rect l="l" t="t" r="r" b="b"/>
              <a:pathLst>
                <a:path w="9795" h="6396" extrusionOk="0">
                  <a:moveTo>
                    <a:pt x="3548" y="527"/>
                  </a:moveTo>
                  <a:lnTo>
                    <a:pt x="7510" y="643"/>
                  </a:lnTo>
                  <a:lnTo>
                    <a:pt x="9104" y="3431"/>
                  </a:lnTo>
                  <a:cubicBezTo>
                    <a:pt x="7923" y="4222"/>
                    <a:pt x="5241" y="5874"/>
                    <a:pt x="4219" y="5874"/>
                  </a:cubicBezTo>
                  <a:cubicBezTo>
                    <a:pt x="3008" y="5874"/>
                    <a:pt x="2297" y="4179"/>
                    <a:pt x="2290" y="4162"/>
                  </a:cubicBezTo>
                  <a:lnTo>
                    <a:pt x="2205" y="3955"/>
                  </a:lnTo>
                  <a:lnTo>
                    <a:pt x="1987" y="4008"/>
                  </a:lnTo>
                  <a:cubicBezTo>
                    <a:pt x="1809" y="4051"/>
                    <a:pt x="1575" y="4083"/>
                    <a:pt x="1360" y="4083"/>
                  </a:cubicBezTo>
                  <a:cubicBezTo>
                    <a:pt x="1132" y="4083"/>
                    <a:pt x="925" y="4047"/>
                    <a:pt x="827" y="3950"/>
                  </a:cubicBezTo>
                  <a:cubicBezTo>
                    <a:pt x="612" y="3741"/>
                    <a:pt x="548" y="3414"/>
                    <a:pt x="530" y="3246"/>
                  </a:cubicBezTo>
                  <a:lnTo>
                    <a:pt x="3548" y="527"/>
                  </a:lnTo>
                  <a:close/>
                  <a:moveTo>
                    <a:pt x="3355" y="0"/>
                  </a:moveTo>
                  <a:lnTo>
                    <a:pt x="1" y="3020"/>
                  </a:lnTo>
                  <a:lnTo>
                    <a:pt x="1" y="3137"/>
                  </a:lnTo>
                  <a:cubicBezTo>
                    <a:pt x="1" y="3167"/>
                    <a:pt x="6" y="3875"/>
                    <a:pt x="462" y="4322"/>
                  </a:cubicBezTo>
                  <a:cubicBezTo>
                    <a:pt x="687" y="4542"/>
                    <a:pt x="1043" y="4603"/>
                    <a:pt x="1368" y="4603"/>
                  </a:cubicBezTo>
                  <a:cubicBezTo>
                    <a:pt x="1570" y="4603"/>
                    <a:pt x="1759" y="4579"/>
                    <a:pt x="1897" y="4556"/>
                  </a:cubicBezTo>
                  <a:cubicBezTo>
                    <a:pt x="2152" y="5069"/>
                    <a:pt x="2931" y="6395"/>
                    <a:pt x="4217" y="6395"/>
                  </a:cubicBezTo>
                  <a:cubicBezTo>
                    <a:pt x="5685" y="6395"/>
                    <a:pt x="9437" y="3835"/>
                    <a:pt x="9596" y="3726"/>
                  </a:cubicBezTo>
                  <a:lnTo>
                    <a:pt x="9795" y="3591"/>
                  </a:lnTo>
                  <a:lnTo>
                    <a:pt x="7816" y="132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4"/>
            <p:cNvSpPr/>
            <p:nvPr/>
          </p:nvSpPr>
          <p:spPr>
            <a:xfrm>
              <a:off x="-1517925" y="2054050"/>
              <a:ext cx="411575" cy="715275"/>
            </a:xfrm>
            <a:custGeom>
              <a:avLst/>
              <a:gdLst/>
              <a:ahLst/>
              <a:cxnLst/>
              <a:rect l="l" t="t" r="r" b="b"/>
              <a:pathLst>
                <a:path w="16463" h="28611" extrusionOk="0">
                  <a:moveTo>
                    <a:pt x="2169" y="1"/>
                  </a:moveTo>
                  <a:lnTo>
                    <a:pt x="1" y="13243"/>
                  </a:lnTo>
                  <a:lnTo>
                    <a:pt x="5998" y="18116"/>
                  </a:lnTo>
                  <a:lnTo>
                    <a:pt x="2169" y="25487"/>
                  </a:lnTo>
                  <a:lnTo>
                    <a:pt x="3957" y="28611"/>
                  </a:lnTo>
                  <a:lnTo>
                    <a:pt x="16463" y="19615"/>
                  </a:lnTo>
                  <a:lnTo>
                    <a:pt x="216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4"/>
            <p:cNvSpPr/>
            <p:nvPr/>
          </p:nvSpPr>
          <p:spPr>
            <a:xfrm>
              <a:off x="-1524950" y="2037650"/>
              <a:ext cx="427725" cy="741150"/>
            </a:xfrm>
            <a:custGeom>
              <a:avLst/>
              <a:gdLst/>
              <a:ahLst/>
              <a:cxnLst/>
              <a:rect l="l" t="t" r="r" b="b"/>
              <a:pathLst>
                <a:path w="17109" h="29646" extrusionOk="0">
                  <a:moveTo>
                    <a:pt x="2607" y="1313"/>
                  </a:moveTo>
                  <a:lnTo>
                    <a:pt x="16378" y="20213"/>
                  </a:lnTo>
                  <a:lnTo>
                    <a:pt x="4320" y="28887"/>
                  </a:lnTo>
                  <a:lnTo>
                    <a:pt x="2747" y="26137"/>
                  </a:lnTo>
                  <a:lnTo>
                    <a:pt x="6609" y="18704"/>
                  </a:lnTo>
                  <a:lnTo>
                    <a:pt x="563" y="13793"/>
                  </a:lnTo>
                  <a:lnTo>
                    <a:pt x="2607" y="1313"/>
                  </a:lnTo>
                  <a:close/>
                  <a:moveTo>
                    <a:pt x="2295" y="1"/>
                  </a:moveTo>
                  <a:lnTo>
                    <a:pt x="1" y="14006"/>
                  </a:lnTo>
                  <a:lnTo>
                    <a:pt x="5950" y="18840"/>
                  </a:lnTo>
                  <a:lnTo>
                    <a:pt x="2155" y="26149"/>
                  </a:lnTo>
                  <a:lnTo>
                    <a:pt x="4155" y="29646"/>
                  </a:lnTo>
                  <a:lnTo>
                    <a:pt x="17108" y="2033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4"/>
            <p:cNvSpPr/>
            <p:nvPr/>
          </p:nvSpPr>
          <p:spPr>
            <a:xfrm>
              <a:off x="-1445750" y="2631400"/>
              <a:ext cx="69950" cy="110075"/>
            </a:xfrm>
            <a:custGeom>
              <a:avLst/>
              <a:gdLst/>
              <a:ahLst/>
              <a:cxnLst/>
              <a:rect l="l" t="t" r="r" b="b"/>
              <a:pathLst>
                <a:path w="2798" h="4403" extrusionOk="0">
                  <a:moveTo>
                    <a:pt x="299" y="1"/>
                  </a:moveTo>
                  <a:cubicBezTo>
                    <a:pt x="256" y="1"/>
                    <a:pt x="213" y="12"/>
                    <a:pt x="172" y="34"/>
                  </a:cubicBezTo>
                  <a:cubicBezTo>
                    <a:pt x="44" y="105"/>
                    <a:pt x="0" y="270"/>
                    <a:pt x="77" y="396"/>
                  </a:cubicBezTo>
                  <a:lnTo>
                    <a:pt x="2247" y="4270"/>
                  </a:lnTo>
                  <a:cubicBezTo>
                    <a:pt x="2291" y="4352"/>
                    <a:pt x="2379" y="4403"/>
                    <a:pt x="2473" y="4403"/>
                  </a:cubicBezTo>
                  <a:cubicBezTo>
                    <a:pt x="2672" y="4403"/>
                    <a:pt x="2798" y="4189"/>
                    <a:pt x="2701" y="4015"/>
                  </a:cubicBezTo>
                  <a:lnTo>
                    <a:pt x="531" y="142"/>
                  </a:lnTo>
                  <a:cubicBezTo>
                    <a:pt x="484" y="52"/>
                    <a:pt x="393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4"/>
            <p:cNvSpPr/>
            <p:nvPr/>
          </p:nvSpPr>
          <p:spPr>
            <a:xfrm>
              <a:off x="-1375375" y="2394150"/>
              <a:ext cx="56300" cy="119325"/>
            </a:xfrm>
            <a:custGeom>
              <a:avLst/>
              <a:gdLst/>
              <a:ahLst/>
              <a:cxnLst/>
              <a:rect l="l" t="t" r="r" b="b"/>
              <a:pathLst>
                <a:path w="2252" h="4773" extrusionOk="0">
                  <a:moveTo>
                    <a:pt x="1957" y="1"/>
                  </a:moveTo>
                  <a:cubicBezTo>
                    <a:pt x="1851" y="1"/>
                    <a:pt x="1752" y="65"/>
                    <a:pt x="1713" y="170"/>
                  </a:cubicBezTo>
                  <a:lnTo>
                    <a:pt x="54" y="4418"/>
                  </a:lnTo>
                  <a:cubicBezTo>
                    <a:pt x="1" y="4551"/>
                    <a:pt x="67" y="4702"/>
                    <a:pt x="202" y="4754"/>
                  </a:cubicBezTo>
                  <a:cubicBezTo>
                    <a:pt x="232" y="4766"/>
                    <a:pt x="263" y="4772"/>
                    <a:pt x="296" y="4772"/>
                  </a:cubicBezTo>
                  <a:cubicBezTo>
                    <a:pt x="404" y="4772"/>
                    <a:pt x="500" y="4706"/>
                    <a:pt x="538" y="4607"/>
                  </a:cubicBezTo>
                  <a:lnTo>
                    <a:pt x="2197" y="359"/>
                  </a:lnTo>
                  <a:cubicBezTo>
                    <a:pt x="2252" y="224"/>
                    <a:pt x="2185" y="72"/>
                    <a:pt x="2051" y="18"/>
                  </a:cubicBezTo>
                  <a:cubicBezTo>
                    <a:pt x="2020" y="7"/>
                    <a:pt x="1988" y="1"/>
                    <a:pt x="1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0" name="Google Shape;3560;p64"/>
          <p:cNvGrpSpPr/>
          <p:nvPr/>
        </p:nvGrpSpPr>
        <p:grpSpPr>
          <a:xfrm>
            <a:off x="6031075" y="2510707"/>
            <a:ext cx="2661197" cy="2177198"/>
            <a:chOff x="449250" y="238125"/>
            <a:chExt cx="6401725" cy="5237425"/>
          </a:xfrm>
        </p:grpSpPr>
        <p:sp>
          <p:nvSpPr>
            <p:cNvPr id="3561" name="Google Shape;3561;p64"/>
            <p:cNvSpPr/>
            <p:nvPr/>
          </p:nvSpPr>
          <p:spPr>
            <a:xfrm>
              <a:off x="449250" y="238125"/>
              <a:ext cx="6401725" cy="4867000"/>
            </a:xfrm>
            <a:custGeom>
              <a:avLst/>
              <a:gdLst/>
              <a:ahLst/>
              <a:cxnLst/>
              <a:rect l="l" t="t" r="r" b="b"/>
              <a:pathLst>
                <a:path w="256069" h="194680" extrusionOk="0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4"/>
            <p:cNvSpPr/>
            <p:nvPr/>
          </p:nvSpPr>
          <p:spPr>
            <a:xfrm>
              <a:off x="654175" y="1408900"/>
              <a:ext cx="2934500" cy="1237575"/>
            </a:xfrm>
            <a:custGeom>
              <a:avLst/>
              <a:gdLst/>
              <a:ahLst/>
              <a:cxnLst/>
              <a:rect l="l" t="t" r="r" b="b"/>
              <a:pathLst>
                <a:path w="117380" h="49503" extrusionOk="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4"/>
            <p:cNvSpPr/>
            <p:nvPr/>
          </p:nvSpPr>
          <p:spPr>
            <a:xfrm>
              <a:off x="1359925" y="1527750"/>
              <a:ext cx="2324375" cy="2834650"/>
            </a:xfrm>
            <a:custGeom>
              <a:avLst/>
              <a:gdLst/>
              <a:ahLst/>
              <a:cxnLst/>
              <a:rect l="l" t="t" r="r" b="b"/>
              <a:pathLst>
                <a:path w="92975" h="113386" extrusionOk="0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4"/>
            <p:cNvSpPr/>
            <p:nvPr/>
          </p:nvSpPr>
          <p:spPr>
            <a:xfrm>
              <a:off x="1872225" y="1564700"/>
              <a:ext cx="1879600" cy="3395675"/>
            </a:xfrm>
            <a:custGeom>
              <a:avLst/>
              <a:gdLst/>
              <a:ahLst/>
              <a:cxnLst/>
              <a:rect l="l" t="t" r="r" b="b"/>
              <a:pathLst>
                <a:path w="75184" h="135827" extrusionOk="0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4"/>
            <p:cNvSpPr/>
            <p:nvPr/>
          </p:nvSpPr>
          <p:spPr>
            <a:xfrm>
              <a:off x="847450" y="1296475"/>
              <a:ext cx="2719600" cy="460775"/>
            </a:xfrm>
            <a:custGeom>
              <a:avLst/>
              <a:gdLst/>
              <a:ahLst/>
              <a:cxnLst/>
              <a:rect l="l" t="t" r="r" b="b"/>
              <a:pathLst>
                <a:path w="108784" h="18431" extrusionOk="0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4"/>
            <p:cNvSpPr/>
            <p:nvPr/>
          </p:nvSpPr>
          <p:spPr>
            <a:xfrm>
              <a:off x="2799325" y="1582900"/>
              <a:ext cx="1027275" cy="3522225"/>
            </a:xfrm>
            <a:custGeom>
              <a:avLst/>
              <a:gdLst/>
              <a:ahLst/>
              <a:cxnLst/>
              <a:rect l="l" t="t" r="r" b="b"/>
              <a:pathLst>
                <a:path w="41091" h="140889" extrusionOk="0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4"/>
            <p:cNvSpPr/>
            <p:nvPr/>
          </p:nvSpPr>
          <p:spPr>
            <a:xfrm>
              <a:off x="964550" y="1474650"/>
              <a:ext cx="2664100" cy="1922400"/>
            </a:xfrm>
            <a:custGeom>
              <a:avLst/>
              <a:gdLst/>
              <a:ahLst/>
              <a:cxnLst/>
              <a:rect l="l" t="t" r="r" b="b"/>
              <a:pathLst>
                <a:path w="106564" h="76896" extrusionOk="0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4"/>
            <p:cNvSpPr/>
            <p:nvPr/>
          </p:nvSpPr>
          <p:spPr>
            <a:xfrm>
              <a:off x="4043050" y="1519500"/>
              <a:ext cx="2147875" cy="2844425"/>
            </a:xfrm>
            <a:custGeom>
              <a:avLst/>
              <a:gdLst/>
              <a:ahLst/>
              <a:cxnLst/>
              <a:rect l="l" t="t" r="r" b="b"/>
              <a:pathLst>
                <a:path w="85915" h="113777" extrusionOk="0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4"/>
            <p:cNvSpPr/>
            <p:nvPr/>
          </p:nvSpPr>
          <p:spPr>
            <a:xfrm>
              <a:off x="4096200" y="1463850"/>
              <a:ext cx="2502050" cy="2449625"/>
            </a:xfrm>
            <a:custGeom>
              <a:avLst/>
              <a:gdLst/>
              <a:ahLst/>
              <a:cxnLst/>
              <a:rect l="l" t="t" r="r" b="b"/>
              <a:pathLst>
                <a:path w="100082" h="97985" extrusionOk="0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4"/>
            <p:cNvSpPr/>
            <p:nvPr/>
          </p:nvSpPr>
          <p:spPr>
            <a:xfrm>
              <a:off x="4133125" y="1396325"/>
              <a:ext cx="2311975" cy="1413025"/>
            </a:xfrm>
            <a:custGeom>
              <a:avLst/>
              <a:gdLst/>
              <a:ahLst/>
              <a:cxnLst/>
              <a:rect l="l" t="t" r="r" b="b"/>
              <a:pathLst>
                <a:path w="92479" h="56521" extrusionOk="0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4"/>
            <p:cNvSpPr/>
            <p:nvPr/>
          </p:nvSpPr>
          <p:spPr>
            <a:xfrm>
              <a:off x="4151325" y="1321550"/>
              <a:ext cx="1260400" cy="358000"/>
            </a:xfrm>
            <a:custGeom>
              <a:avLst/>
              <a:gdLst/>
              <a:ahLst/>
              <a:cxnLst/>
              <a:rect l="l" t="t" r="r" b="b"/>
              <a:pathLst>
                <a:path w="50416" h="14320" extrusionOk="0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4"/>
            <p:cNvSpPr/>
            <p:nvPr/>
          </p:nvSpPr>
          <p:spPr>
            <a:xfrm>
              <a:off x="3819750" y="1581100"/>
              <a:ext cx="523450" cy="3350000"/>
            </a:xfrm>
            <a:custGeom>
              <a:avLst/>
              <a:gdLst/>
              <a:ahLst/>
              <a:cxnLst/>
              <a:rect l="l" t="t" r="r" b="b"/>
              <a:pathLst>
                <a:path w="20938" h="134000" extrusionOk="0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4"/>
            <p:cNvSpPr/>
            <p:nvPr/>
          </p:nvSpPr>
          <p:spPr>
            <a:xfrm>
              <a:off x="2249600" y="932000"/>
              <a:ext cx="1315650" cy="326150"/>
            </a:xfrm>
            <a:custGeom>
              <a:avLst/>
              <a:gdLst/>
              <a:ahLst/>
              <a:cxnLst/>
              <a:rect l="l" t="t" r="r" b="b"/>
              <a:pathLst>
                <a:path w="52626" h="13046" extrusionOk="0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4"/>
            <p:cNvSpPr/>
            <p:nvPr/>
          </p:nvSpPr>
          <p:spPr>
            <a:xfrm>
              <a:off x="3977350" y="1559475"/>
              <a:ext cx="1214650" cy="2750925"/>
            </a:xfrm>
            <a:custGeom>
              <a:avLst/>
              <a:gdLst/>
              <a:ahLst/>
              <a:cxnLst/>
              <a:rect l="l" t="t" r="r" b="b"/>
              <a:pathLst>
                <a:path w="48586" h="110037" extrusionOk="0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4"/>
            <p:cNvSpPr/>
            <p:nvPr/>
          </p:nvSpPr>
          <p:spPr>
            <a:xfrm>
              <a:off x="3460800" y="355375"/>
              <a:ext cx="278450" cy="664850"/>
            </a:xfrm>
            <a:custGeom>
              <a:avLst/>
              <a:gdLst/>
              <a:ahLst/>
              <a:cxnLst/>
              <a:rect l="l" t="t" r="r" b="b"/>
              <a:pathLst>
                <a:path w="11138" h="26594" extrusionOk="0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4"/>
            <p:cNvSpPr/>
            <p:nvPr/>
          </p:nvSpPr>
          <p:spPr>
            <a:xfrm>
              <a:off x="4127900" y="605050"/>
              <a:ext cx="1443000" cy="565750"/>
            </a:xfrm>
            <a:custGeom>
              <a:avLst/>
              <a:gdLst/>
              <a:ahLst/>
              <a:cxnLst/>
              <a:rect l="l" t="t" r="r" b="b"/>
              <a:pathLst>
                <a:path w="57720" h="22630" extrusionOk="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4"/>
            <p:cNvSpPr/>
            <p:nvPr/>
          </p:nvSpPr>
          <p:spPr>
            <a:xfrm>
              <a:off x="4149525" y="1023150"/>
              <a:ext cx="1426900" cy="254950"/>
            </a:xfrm>
            <a:custGeom>
              <a:avLst/>
              <a:gdLst/>
              <a:ahLst/>
              <a:cxnLst/>
              <a:rect l="l" t="t" r="r" b="b"/>
              <a:pathLst>
                <a:path w="57076" h="10198" extrusionOk="0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4"/>
            <p:cNvSpPr/>
            <p:nvPr/>
          </p:nvSpPr>
          <p:spPr>
            <a:xfrm>
              <a:off x="4087925" y="364150"/>
              <a:ext cx="1145150" cy="740950"/>
            </a:xfrm>
            <a:custGeom>
              <a:avLst/>
              <a:gdLst/>
              <a:ahLst/>
              <a:cxnLst/>
              <a:rect l="l" t="t" r="r" b="b"/>
              <a:pathLst>
                <a:path w="45806" h="29638" extrusionOk="0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4"/>
            <p:cNvSpPr/>
            <p:nvPr/>
          </p:nvSpPr>
          <p:spPr>
            <a:xfrm>
              <a:off x="3565225" y="996800"/>
              <a:ext cx="586125" cy="586125"/>
            </a:xfrm>
            <a:custGeom>
              <a:avLst/>
              <a:gdLst/>
              <a:ahLst/>
              <a:cxnLst/>
              <a:rect l="l" t="t" r="r" b="b"/>
              <a:pathLst>
                <a:path w="23445" h="23445" extrusionOk="0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4"/>
            <p:cNvSpPr/>
            <p:nvPr/>
          </p:nvSpPr>
          <p:spPr>
            <a:xfrm>
              <a:off x="4032250" y="255800"/>
              <a:ext cx="791300" cy="796125"/>
            </a:xfrm>
            <a:custGeom>
              <a:avLst/>
              <a:gdLst/>
              <a:ahLst/>
              <a:cxnLst/>
              <a:rect l="l" t="t" r="r" b="b"/>
              <a:pathLst>
                <a:path w="31652" h="31845" extrusionOk="0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4"/>
            <p:cNvSpPr/>
            <p:nvPr/>
          </p:nvSpPr>
          <p:spPr>
            <a:xfrm>
              <a:off x="3684275" y="1365575"/>
              <a:ext cx="144700" cy="162200"/>
            </a:xfrm>
            <a:custGeom>
              <a:avLst/>
              <a:gdLst/>
              <a:ahLst/>
              <a:cxnLst/>
              <a:rect l="l" t="t" r="r" b="b"/>
              <a:pathLst>
                <a:path w="5788" h="6488" extrusionOk="0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4"/>
            <p:cNvSpPr/>
            <p:nvPr/>
          </p:nvSpPr>
          <p:spPr>
            <a:xfrm>
              <a:off x="3708050" y="294975"/>
              <a:ext cx="122600" cy="703625"/>
            </a:xfrm>
            <a:custGeom>
              <a:avLst/>
              <a:gdLst/>
              <a:ahLst/>
              <a:cxnLst/>
              <a:rect l="l" t="t" r="r" b="b"/>
              <a:pathLst>
                <a:path w="4904" h="28145" extrusionOk="0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4"/>
            <p:cNvSpPr/>
            <p:nvPr/>
          </p:nvSpPr>
          <p:spPr>
            <a:xfrm>
              <a:off x="2925250" y="535875"/>
              <a:ext cx="695100" cy="580000"/>
            </a:xfrm>
            <a:custGeom>
              <a:avLst/>
              <a:gdLst/>
              <a:ahLst/>
              <a:cxnLst/>
              <a:rect l="l" t="t" r="r" b="b"/>
              <a:pathLst>
                <a:path w="27804" h="23200" extrusionOk="0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4"/>
            <p:cNvSpPr/>
            <p:nvPr/>
          </p:nvSpPr>
          <p:spPr>
            <a:xfrm>
              <a:off x="3204825" y="431275"/>
              <a:ext cx="468675" cy="628950"/>
            </a:xfrm>
            <a:custGeom>
              <a:avLst/>
              <a:gdLst/>
              <a:ahLst/>
              <a:cxnLst/>
              <a:rect l="l" t="t" r="r" b="b"/>
              <a:pathLst>
                <a:path w="18747" h="25158" extrusionOk="0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4"/>
            <p:cNvSpPr/>
            <p:nvPr/>
          </p:nvSpPr>
          <p:spPr>
            <a:xfrm>
              <a:off x="2614000" y="692550"/>
              <a:ext cx="969450" cy="490850"/>
            </a:xfrm>
            <a:custGeom>
              <a:avLst/>
              <a:gdLst/>
              <a:ahLst/>
              <a:cxnLst/>
              <a:rect l="l" t="t" r="r" b="b"/>
              <a:pathLst>
                <a:path w="38778" h="19634" extrusionOk="0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4"/>
            <p:cNvSpPr/>
            <p:nvPr/>
          </p:nvSpPr>
          <p:spPr>
            <a:xfrm>
              <a:off x="3964750" y="238200"/>
              <a:ext cx="473700" cy="776825"/>
            </a:xfrm>
            <a:custGeom>
              <a:avLst/>
              <a:gdLst/>
              <a:ahLst/>
              <a:cxnLst/>
              <a:rect l="l" t="t" r="r" b="b"/>
              <a:pathLst>
                <a:path w="18948" h="31073" extrusionOk="0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4"/>
            <p:cNvSpPr/>
            <p:nvPr/>
          </p:nvSpPr>
          <p:spPr>
            <a:xfrm>
              <a:off x="3889975" y="251450"/>
              <a:ext cx="219850" cy="745375"/>
            </a:xfrm>
            <a:custGeom>
              <a:avLst/>
              <a:gdLst/>
              <a:ahLst/>
              <a:cxnLst/>
              <a:rect l="l" t="t" r="r" b="b"/>
              <a:pathLst>
                <a:path w="8794" h="29815" extrusionOk="0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4"/>
            <p:cNvSpPr/>
            <p:nvPr/>
          </p:nvSpPr>
          <p:spPr>
            <a:xfrm>
              <a:off x="940875" y="3892750"/>
              <a:ext cx="5715600" cy="1582800"/>
            </a:xfrm>
            <a:custGeom>
              <a:avLst/>
              <a:gdLst/>
              <a:ahLst/>
              <a:cxnLst/>
              <a:rect l="l" t="t" r="r" b="b"/>
              <a:pathLst>
                <a:path w="228624" h="63312" extrusionOk="0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4"/>
            <p:cNvSpPr/>
            <p:nvPr/>
          </p:nvSpPr>
          <p:spPr>
            <a:xfrm>
              <a:off x="3607375" y="1380825"/>
              <a:ext cx="481725" cy="124175"/>
            </a:xfrm>
            <a:custGeom>
              <a:avLst/>
              <a:gdLst/>
              <a:ahLst/>
              <a:cxnLst/>
              <a:rect l="l" t="t" r="r" b="b"/>
              <a:pathLst>
                <a:path w="19269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4"/>
            <p:cNvSpPr/>
            <p:nvPr/>
          </p:nvSpPr>
          <p:spPr>
            <a:xfrm>
              <a:off x="3600250" y="1373675"/>
              <a:ext cx="495975" cy="138475"/>
            </a:xfrm>
            <a:custGeom>
              <a:avLst/>
              <a:gdLst/>
              <a:ahLst/>
              <a:cxnLst/>
              <a:rect l="l" t="t" r="r" b="b"/>
              <a:pathLst>
                <a:path w="19839" h="5539" extrusionOk="0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4"/>
            <p:cNvSpPr/>
            <p:nvPr/>
          </p:nvSpPr>
          <p:spPr>
            <a:xfrm>
              <a:off x="3701800" y="1380825"/>
              <a:ext cx="76325" cy="124175"/>
            </a:xfrm>
            <a:custGeom>
              <a:avLst/>
              <a:gdLst/>
              <a:ahLst/>
              <a:cxnLst/>
              <a:rect l="l" t="t" r="r" b="b"/>
              <a:pathLst>
                <a:path w="3053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4"/>
            <p:cNvSpPr/>
            <p:nvPr/>
          </p:nvSpPr>
          <p:spPr>
            <a:xfrm>
              <a:off x="3694625" y="1373675"/>
              <a:ext cx="90675" cy="138475"/>
            </a:xfrm>
            <a:custGeom>
              <a:avLst/>
              <a:gdLst/>
              <a:ahLst/>
              <a:cxnLst/>
              <a:rect l="l" t="t" r="r" b="b"/>
              <a:pathLst>
                <a:path w="3627" h="5539" extrusionOk="0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4"/>
            <p:cNvSpPr/>
            <p:nvPr/>
          </p:nvSpPr>
          <p:spPr>
            <a:xfrm>
              <a:off x="3542000" y="1499250"/>
              <a:ext cx="612475" cy="124175"/>
            </a:xfrm>
            <a:custGeom>
              <a:avLst/>
              <a:gdLst/>
              <a:ahLst/>
              <a:cxnLst/>
              <a:rect l="l" t="t" r="r" b="b"/>
              <a:pathLst>
                <a:path w="24499" h="4967" extrusionOk="0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4"/>
            <p:cNvSpPr/>
            <p:nvPr/>
          </p:nvSpPr>
          <p:spPr>
            <a:xfrm>
              <a:off x="3534825" y="1492100"/>
              <a:ext cx="626800" cy="138500"/>
            </a:xfrm>
            <a:custGeom>
              <a:avLst/>
              <a:gdLst/>
              <a:ahLst/>
              <a:cxnLst/>
              <a:rect l="l" t="t" r="r" b="b"/>
              <a:pathLst>
                <a:path w="25072" h="5540" extrusionOk="0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4"/>
            <p:cNvSpPr/>
            <p:nvPr/>
          </p:nvSpPr>
          <p:spPr>
            <a:xfrm>
              <a:off x="3654100" y="1499250"/>
              <a:ext cx="85850" cy="124175"/>
            </a:xfrm>
            <a:custGeom>
              <a:avLst/>
              <a:gdLst/>
              <a:ahLst/>
              <a:cxnLst/>
              <a:rect l="l" t="t" r="r" b="b"/>
              <a:pathLst>
                <a:path w="3434" h="4967" extrusionOk="0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4"/>
            <p:cNvSpPr/>
            <p:nvPr/>
          </p:nvSpPr>
          <p:spPr>
            <a:xfrm>
              <a:off x="3646950" y="1492100"/>
              <a:ext cx="100175" cy="138500"/>
            </a:xfrm>
            <a:custGeom>
              <a:avLst/>
              <a:gdLst/>
              <a:ahLst/>
              <a:cxnLst/>
              <a:rect l="l" t="t" r="r" b="b"/>
              <a:pathLst>
                <a:path w="4007" h="5540" extrusionOk="0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4"/>
            <p:cNvSpPr/>
            <p:nvPr/>
          </p:nvSpPr>
          <p:spPr>
            <a:xfrm>
              <a:off x="3607375" y="1025575"/>
              <a:ext cx="481725" cy="361000"/>
            </a:xfrm>
            <a:custGeom>
              <a:avLst/>
              <a:gdLst/>
              <a:ahLst/>
              <a:cxnLst/>
              <a:rect l="l" t="t" r="r" b="b"/>
              <a:pathLst>
                <a:path w="19269" h="14440" extrusionOk="0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4"/>
            <p:cNvSpPr/>
            <p:nvPr/>
          </p:nvSpPr>
          <p:spPr>
            <a:xfrm>
              <a:off x="3600200" y="1018425"/>
              <a:ext cx="496025" cy="375350"/>
            </a:xfrm>
            <a:custGeom>
              <a:avLst/>
              <a:gdLst/>
              <a:ahLst/>
              <a:cxnLst/>
              <a:rect l="l" t="t" r="r" b="b"/>
              <a:pathLst>
                <a:path w="19841" h="15014" extrusionOk="0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4"/>
            <p:cNvSpPr/>
            <p:nvPr/>
          </p:nvSpPr>
          <p:spPr>
            <a:xfrm>
              <a:off x="3752200" y="1096725"/>
              <a:ext cx="225675" cy="240775"/>
            </a:xfrm>
            <a:custGeom>
              <a:avLst/>
              <a:gdLst/>
              <a:ahLst/>
              <a:cxnLst/>
              <a:rect l="l" t="t" r="r" b="b"/>
              <a:pathLst>
                <a:path w="9027" h="9631" extrusionOk="0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4"/>
            <p:cNvSpPr/>
            <p:nvPr/>
          </p:nvSpPr>
          <p:spPr>
            <a:xfrm>
              <a:off x="3643175" y="1122275"/>
              <a:ext cx="70200" cy="211025"/>
            </a:xfrm>
            <a:custGeom>
              <a:avLst/>
              <a:gdLst/>
              <a:ahLst/>
              <a:cxnLst/>
              <a:rect l="l" t="t" r="r" b="b"/>
              <a:pathLst>
                <a:path w="2808" h="8441" extrusionOk="0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64"/>
            <p:cNvSpPr/>
            <p:nvPr/>
          </p:nvSpPr>
          <p:spPr>
            <a:xfrm>
              <a:off x="3737125" y="1063100"/>
              <a:ext cx="57375" cy="37700"/>
            </a:xfrm>
            <a:custGeom>
              <a:avLst/>
              <a:gdLst/>
              <a:ahLst/>
              <a:cxnLst/>
              <a:rect l="l" t="t" r="r" b="b"/>
              <a:pathLst>
                <a:path w="2295" h="1508" extrusionOk="0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64"/>
            <p:cNvSpPr/>
            <p:nvPr/>
          </p:nvSpPr>
          <p:spPr>
            <a:xfrm>
              <a:off x="3843250" y="800975"/>
              <a:ext cx="25" cy="134775"/>
            </a:xfrm>
            <a:custGeom>
              <a:avLst/>
              <a:gdLst/>
              <a:ahLst/>
              <a:cxnLst/>
              <a:rect l="l" t="t" r="r" b="b"/>
              <a:pathLst>
                <a:path w="1" h="5391" extrusionOk="0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64"/>
            <p:cNvSpPr/>
            <p:nvPr/>
          </p:nvSpPr>
          <p:spPr>
            <a:xfrm>
              <a:off x="3836125" y="793825"/>
              <a:ext cx="14325" cy="149075"/>
            </a:xfrm>
            <a:custGeom>
              <a:avLst/>
              <a:gdLst/>
              <a:ahLst/>
              <a:cxnLst/>
              <a:rect l="l" t="t" r="r" b="b"/>
              <a:pathLst>
                <a:path w="573" h="5963" extrusionOk="0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64"/>
            <p:cNvSpPr/>
            <p:nvPr/>
          </p:nvSpPr>
          <p:spPr>
            <a:xfrm>
              <a:off x="4035975" y="953200"/>
              <a:ext cx="77600" cy="68775"/>
            </a:xfrm>
            <a:custGeom>
              <a:avLst/>
              <a:gdLst/>
              <a:ahLst/>
              <a:cxnLst/>
              <a:rect l="l" t="t" r="r" b="b"/>
              <a:pathLst>
                <a:path w="3104" h="2751" extrusionOk="0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64"/>
            <p:cNvSpPr/>
            <p:nvPr/>
          </p:nvSpPr>
          <p:spPr>
            <a:xfrm>
              <a:off x="4026325" y="946025"/>
              <a:ext cx="95250" cy="83100"/>
            </a:xfrm>
            <a:custGeom>
              <a:avLst/>
              <a:gdLst/>
              <a:ahLst/>
              <a:cxnLst/>
              <a:rect l="l" t="t" r="r" b="b"/>
              <a:pathLst>
                <a:path w="3810" h="3324" extrusionOk="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64"/>
            <p:cNvSpPr/>
            <p:nvPr/>
          </p:nvSpPr>
          <p:spPr>
            <a:xfrm>
              <a:off x="4123125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64"/>
            <p:cNvSpPr/>
            <p:nvPr/>
          </p:nvSpPr>
          <p:spPr>
            <a:xfrm>
              <a:off x="4115950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64"/>
            <p:cNvSpPr/>
            <p:nvPr/>
          </p:nvSpPr>
          <p:spPr>
            <a:xfrm>
              <a:off x="3580100" y="953200"/>
              <a:ext cx="77575" cy="68775"/>
            </a:xfrm>
            <a:custGeom>
              <a:avLst/>
              <a:gdLst/>
              <a:ahLst/>
              <a:cxnLst/>
              <a:rect l="l" t="t" r="r" b="b"/>
              <a:pathLst>
                <a:path w="3103" h="2751" extrusionOk="0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64"/>
            <p:cNvSpPr/>
            <p:nvPr/>
          </p:nvSpPr>
          <p:spPr>
            <a:xfrm>
              <a:off x="3572200" y="946100"/>
              <a:ext cx="95150" cy="83025"/>
            </a:xfrm>
            <a:custGeom>
              <a:avLst/>
              <a:gdLst/>
              <a:ahLst/>
              <a:cxnLst/>
              <a:rect l="l" t="t" r="r" b="b"/>
              <a:pathLst>
                <a:path w="3806" h="3321" extrusionOk="0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4"/>
            <p:cNvSpPr/>
            <p:nvPr/>
          </p:nvSpPr>
          <p:spPr>
            <a:xfrm>
              <a:off x="3449550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4"/>
            <p:cNvSpPr/>
            <p:nvPr/>
          </p:nvSpPr>
          <p:spPr>
            <a:xfrm>
              <a:off x="3442375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4"/>
            <p:cNvSpPr/>
            <p:nvPr/>
          </p:nvSpPr>
          <p:spPr>
            <a:xfrm>
              <a:off x="2166600" y="1616125"/>
              <a:ext cx="3358450" cy="2301150"/>
            </a:xfrm>
            <a:custGeom>
              <a:avLst/>
              <a:gdLst/>
              <a:ahLst/>
              <a:cxnLst/>
              <a:rect l="l" t="t" r="r" b="b"/>
              <a:pathLst>
                <a:path w="134338" h="92046" extrusionOk="0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4"/>
            <p:cNvSpPr/>
            <p:nvPr/>
          </p:nvSpPr>
          <p:spPr>
            <a:xfrm>
              <a:off x="1662850" y="3917250"/>
              <a:ext cx="4365925" cy="1017275"/>
            </a:xfrm>
            <a:custGeom>
              <a:avLst/>
              <a:gdLst/>
              <a:ahLst/>
              <a:cxnLst/>
              <a:rect l="l" t="t" r="r" b="b"/>
              <a:pathLst>
                <a:path w="174637" h="40691" extrusionOk="0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4"/>
            <p:cNvSpPr/>
            <p:nvPr/>
          </p:nvSpPr>
          <p:spPr>
            <a:xfrm>
              <a:off x="1654100" y="3910100"/>
              <a:ext cx="4383450" cy="1031600"/>
            </a:xfrm>
            <a:custGeom>
              <a:avLst/>
              <a:gdLst/>
              <a:ahLst/>
              <a:cxnLst/>
              <a:rect l="l" t="t" r="r" b="b"/>
              <a:pathLst>
                <a:path w="175338" h="41264" extrusionOk="0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4"/>
            <p:cNvSpPr/>
            <p:nvPr/>
          </p:nvSpPr>
          <p:spPr>
            <a:xfrm>
              <a:off x="2370050" y="1798375"/>
              <a:ext cx="2951550" cy="1936700"/>
            </a:xfrm>
            <a:custGeom>
              <a:avLst/>
              <a:gdLst/>
              <a:ahLst/>
              <a:cxnLst/>
              <a:rect l="l" t="t" r="r" b="b"/>
              <a:pathLst>
                <a:path w="118062" h="77468" extrusionOk="0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64"/>
            <p:cNvSpPr/>
            <p:nvPr/>
          </p:nvSpPr>
          <p:spPr>
            <a:xfrm>
              <a:off x="2362875" y="1791175"/>
              <a:ext cx="2965900" cy="1951075"/>
            </a:xfrm>
            <a:custGeom>
              <a:avLst/>
              <a:gdLst/>
              <a:ahLst/>
              <a:cxnLst/>
              <a:rect l="l" t="t" r="r" b="b"/>
              <a:pathLst>
                <a:path w="118636" h="78043" extrusionOk="0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4"/>
            <p:cNvSpPr/>
            <p:nvPr/>
          </p:nvSpPr>
          <p:spPr>
            <a:xfrm>
              <a:off x="2435450" y="1846625"/>
              <a:ext cx="2824625" cy="100725"/>
            </a:xfrm>
            <a:custGeom>
              <a:avLst/>
              <a:gdLst/>
              <a:ahLst/>
              <a:cxnLst/>
              <a:rect l="l" t="t" r="r" b="b"/>
              <a:pathLst>
                <a:path w="112985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4"/>
            <p:cNvSpPr/>
            <p:nvPr/>
          </p:nvSpPr>
          <p:spPr>
            <a:xfrm>
              <a:off x="2428275" y="1839475"/>
              <a:ext cx="2838925" cy="115000"/>
            </a:xfrm>
            <a:custGeom>
              <a:avLst/>
              <a:gdLst/>
              <a:ahLst/>
              <a:cxnLst/>
              <a:rect l="l" t="t" r="r" b="b"/>
              <a:pathLst>
                <a:path w="113557" h="4600" extrusionOk="0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4"/>
            <p:cNvSpPr/>
            <p:nvPr/>
          </p:nvSpPr>
          <p:spPr>
            <a:xfrm>
              <a:off x="5022300" y="1846625"/>
              <a:ext cx="237775" cy="100725"/>
            </a:xfrm>
            <a:custGeom>
              <a:avLst/>
              <a:gdLst/>
              <a:ahLst/>
              <a:cxnLst/>
              <a:rect l="l" t="t" r="r" b="b"/>
              <a:pathLst>
                <a:path w="9511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4"/>
            <p:cNvSpPr/>
            <p:nvPr/>
          </p:nvSpPr>
          <p:spPr>
            <a:xfrm>
              <a:off x="5015125" y="1839475"/>
              <a:ext cx="252075" cy="115000"/>
            </a:xfrm>
            <a:custGeom>
              <a:avLst/>
              <a:gdLst/>
              <a:ahLst/>
              <a:cxnLst/>
              <a:rect l="l" t="t" r="r" b="b"/>
              <a:pathLst>
                <a:path w="10083" h="4600" extrusionOk="0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64"/>
            <p:cNvSpPr/>
            <p:nvPr/>
          </p:nvSpPr>
          <p:spPr>
            <a:xfrm>
              <a:off x="3522350" y="4115325"/>
              <a:ext cx="189225" cy="123975"/>
            </a:xfrm>
            <a:custGeom>
              <a:avLst/>
              <a:gdLst/>
              <a:ahLst/>
              <a:cxnLst/>
              <a:rect l="l" t="t" r="r" b="b"/>
              <a:pathLst>
                <a:path w="7569" h="4959" extrusionOk="0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64"/>
            <p:cNvSpPr/>
            <p:nvPr/>
          </p:nvSpPr>
          <p:spPr>
            <a:xfrm>
              <a:off x="3514825" y="4108175"/>
              <a:ext cx="204075" cy="138275"/>
            </a:xfrm>
            <a:custGeom>
              <a:avLst/>
              <a:gdLst/>
              <a:ahLst/>
              <a:cxnLst/>
              <a:rect l="l" t="t" r="r" b="b"/>
              <a:pathLst>
                <a:path w="8163" h="5531" extrusionOk="0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64"/>
            <p:cNvSpPr/>
            <p:nvPr/>
          </p:nvSpPr>
          <p:spPr>
            <a:xfrm>
              <a:off x="3889025" y="4115325"/>
              <a:ext cx="183500" cy="123975"/>
            </a:xfrm>
            <a:custGeom>
              <a:avLst/>
              <a:gdLst/>
              <a:ahLst/>
              <a:cxnLst/>
              <a:rect l="l" t="t" r="r" b="b"/>
              <a:pathLst>
                <a:path w="7340" h="4959" extrusionOk="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64"/>
            <p:cNvSpPr/>
            <p:nvPr/>
          </p:nvSpPr>
          <p:spPr>
            <a:xfrm>
              <a:off x="3881825" y="4108175"/>
              <a:ext cx="198050" cy="138275"/>
            </a:xfrm>
            <a:custGeom>
              <a:avLst/>
              <a:gdLst/>
              <a:ahLst/>
              <a:cxnLst/>
              <a:rect l="l" t="t" r="r" b="b"/>
              <a:pathLst>
                <a:path w="7922" h="5531" extrusionOk="0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4"/>
            <p:cNvSpPr/>
            <p:nvPr/>
          </p:nvSpPr>
          <p:spPr>
            <a:xfrm>
              <a:off x="4989425" y="4234404"/>
              <a:ext cx="227925" cy="132550"/>
            </a:xfrm>
            <a:custGeom>
              <a:avLst/>
              <a:gdLst/>
              <a:ahLst/>
              <a:cxnLst/>
              <a:rect l="l" t="t" r="r" b="b"/>
              <a:pathLst>
                <a:path w="9117" h="5302" extrusionOk="0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4"/>
            <p:cNvSpPr/>
            <p:nvPr/>
          </p:nvSpPr>
          <p:spPr>
            <a:xfrm>
              <a:off x="4981225" y="4232100"/>
              <a:ext cx="244450" cy="146900"/>
            </a:xfrm>
            <a:custGeom>
              <a:avLst/>
              <a:gdLst/>
              <a:ahLst/>
              <a:cxnLst/>
              <a:rect l="l" t="t" r="r" b="b"/>
              <a:pathLst>
                <a:path w="9778" h="5876" extrusionOk="0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4"/>
            <p:cNvSpPr/>
            <p:nvPr/>
          </p:nvSpPr>
          <p:spPr>
            <a:xfrm>
              <a:off x="3338950" y="4115325"/>
              <a:ext cx="195200" cy="123975"/>
            </a:xfrm>
            <a:custGeom>
              <a:avLst/>
              <a:gdLst/>
              <a:ahLst/>
              <a:cxnLst/>
              <a:rect l="l" t="t" r="r" b="b"/>
              <a:pathLst>
                <a:path w="7808" h="4959" extrusionOk="0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4"/>
            <p:cNvSpPr/>
            <p:nvPr/>
          </p:nvSpPr>
          <p:spPr>
            <a:xfrm>
              <a:off x="3331275" y="4108175"/>
              <a:ext cx="210400" cy="138275"/>
            </a:xfrm>
            <a:custGeom>
              <a:avLst/>
              <a:gdLst/>
              <a:ahLst/>
              <a:cxnLst/>
              <a:rect l="l" t="t" r="r" b="b"/>
              <a:pathLst>
                <a:path w="8416" h="5531" extrusionOk="0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4"/>
            <p:cNvSpPr/>
            <p:nvPr/>
          </p:nvSpPr>
          <p:spPr>
            <a:xfrm>
              <a:off x="2972175" y="4115325"/>
              <a:ext cx="207075" cy="123975"/>
            </a:xfrm>
            <a:custGeom>
              <a:avLst/>
              <a:gdLst/>
              <a:ahLst/>
              <a:cxnLst/>
              <a:rect l="l" t="t" r="r" b="b"/>
              <a:pathLst>
                <a:path w="8283" h="4959" extrusionOk="0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4"/>
            <p:cNvSpPr/>
            <p:nvPr/>
          </p:nvSpPr>
          <p:spPr>
            <a:xfrm>
              <a:off x="2964175" y="4108175"/>
              <a:ext cx="222925" cy="138275"/>
            </a:xfrm>
            <a:custGeom>
              <a:avLst/>
              <a:gdLst/>
              <a:ahLst/>
              <a:cxnLst/>
              <a:rect l="l" t="t" r="r" b="b"/>
              <a:pathLst>
                <a:path w="8917" h="5531" extrusionOk="0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4"/>
            <p:cNvSpPr/>
            <p:nvPr/>
          </p:nvSpPr>
          <p:spPr>
            <a:xfrm>
              <a:off x="4598800" y="4110454"/>
              <a:ext cx="207275" cy="123975"/>
            </a:xfrm>
            <a:custGeom>
              <a:avLst/>
              <a:gdLst/>
              <a:ahLst/>
              <a:cxnLst/>
              <a:rect l="l" t="t" r="r" b="b"/>
              <a:pathLst>
                <a:path w="8291" h="4959" extrusionOk="0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4"/>
            <p:cNvSpPr/>
            <p:nvPr/>
          </p:nvSpPr>
          <p:spPr>
            <a:xfrm>
              <a:off x="4590925" y="4108175"/>
              <a:ext cx="223150" cy="138275"/>
            </a:xfrm>
            <a:custGeom>
              <a:avLst/>
              <a:gdLst/>
              <a:ahLst/>
              <a:cxnLst/>
              <a:rect l="l" t="t" r="r" b="b"/>
              <a:pathLst>
                <a:path w="8926" h="5531" extrusionOk="0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4"/>
            <p:cNvSpPr/>
            <p:nvPr/>
          </p:nvSpPr>
          <p:spPr>
            <a:xfrm>
              <a:off x="4776250" y="4110454"/>
              <a:ext cx="213200" cy="123975"/>
            </a:xfrm>
            <a:custGeom>
              <a:avLst/>
              <a:gdLst/>
              <a:ahLst/>
              <a:cxnLst/>
              <a:rect l="l" t="t" r="r" b="b"/>
              <a:pathLst>
                <a:path w="8528" h="4959" extrusionOk="0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4"/>
            <p:cNvSpPr/>
            <p:nvPr/>
          </p:nvSpPr>
          <p:spPr>
            <a:xfrm>
              <a:off x="4768225" y="4108175"/>
              <a:ext cx="229425" cy="138275"/>
            </a:xfrm>
            <a:custGeom>
              <a:avLst/>
              <a:gdLst/>
              <a:ahLst/>
              <a:cxnLst/>
              <a:rect l="l" t="t" r="r" b="b"/>
              <a:pathLst>
                <a:path w="9177" h="5531" extrusionOk="0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4"/>
            <p:cNvSpPr/>
            <p:nvPr/>
          </p:nvSpPr>
          <p:spPr>
            <a:xfrm>
              <a:off x="2788825" y="4115325"/>
              <a:ext cx="212950" cy="123975"/>
            </a:xfrm>
            <a:custGeom>
              <a:avLst/>
              <a:gdLst/>
              <a:ahLst/>
              <a:cxnLst/>
              <a:rect l="l" t="t" r="r" b="b"/>
              <a:pathLst>
                <a:path w="8518" h="4959" extrusionOk="0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4"/>
            <p:cNvSpPr/>
            <p:nvPr/>
          </p:nvSpPr>
          <p:spPr>
            <a:xfrm>
              <a:off x="2780625" y="4108175"/>
              <a:ext cx="229200" cy="138275"/>
            </a:xfrm>
            <a:custGeom>
              <a:avLst/>
              <a:gdLst/>
              <a:ahLst/>
              <a:cxnLst/>
              <a:rect l="l" t="t" r="r" b="b"/>
              <a:pathLst>
                <a:path w="9168" h="5531" extrusionOk="0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4"/>
            <p:cNvSpPr/>
            <p:nvPr/>
          </p:nvSpPr>
          <p:spPr>
            <a:xfrm>
              <a:off x="4066450" y="4115325"/>
              <a:ext cx="189475" cy="123975"/>
            </a:xfrm>
            <a:custGeom>
              <a:avLst/>
              <a:gdLst/>
              <a:ahLst/>
              <a:cxnLst/>
              <a:rect l="l" t="t" r="r" b="b"/>
              <a:pathLst>
                <a:path w="7579" h="4959" extrusionOk="0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4"/>
            <p:cNvSpPr/>
            <p:nvPr/>
          </p:nvSpPr>
          <p:spPr>
            <a:xfrm>
              <a:off x="4059100" y="4108175"/>
              <a:ext cx="204325" cy="138275"/>
            </a:xfrm>
            <a:custGeom>
              <a:avLst/>
              <a:gdLst/>
              <a:ahLst/>
              <a:cxnLst/>
              <a:rect l="l" t="t" r="r" b="b"/>
              <a:pathLst>
                <a:path w="8173" h="5531" extrusionOk="0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4"/>
            <p:cNvSpPr/>
            <p:nvPr/>
          </p:nvSpPr>
          <p:spPr>
            <a:xfrm>
              <a:off x="4953700" y="4110454"/>
              <a:ext cx="219125" cy="123975"/>
            </a:xfrm>
            <a:custGeom>
              <a:avLst/>
              <a:gdLst/>
              <a:ahLst/>
              <a:cxnLst/>
              <a:rect l="l" t="t" r="r" b="b"/>
              <a:pathLst>
                <a:path w="8765" h="4959" extrusionOk="0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4"/>
            <p:cNvSpPr/>
            <p:nvPr/>
          </p:nvSpPr>
          <p:spPr>
            <a:xfrm>
              <a:off x="4945500" y="4108175"/>
              <a:ext cx="235675" cy="138275"/>
            </a:xfrm>
            <a:custGeom>
              <a:avLst/>
              <a:gdLst/>
              <a:ahLst/>
              <a:cxnLst/>
              <a:rect l="l" t="t" r="r" b="b"/>
              <a:pathLst>
                <a:path w="9427" h="5531" extrusionOk="0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4"/>
            <p:cNvSpPr/>
            <p:nvPr/>
          </p:nvSpPr>
          <p:spPr>
            <a:xfrm>
              <a:off x="4421350" y="4110454"/>
              <a:ext cx="201325" cy="123975"/>
            </a:xfrm>
            <a:custGeom>
              <a:avLst/>
              <a:gdLst/>
              <a:ahLst/>
              <a:cxnLst/>
              <a:rect l="l" t="t" r="r" b="b"/>
              <a:pathLst>
                <a:path w="8053" h="4959" extrusionOk="0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4"/>
            <p:cNvSpPr/>
            <p:nvPr/>
          </p:nvSpPr>
          <p:spPr>
            <a:xfrm>
              <a:off x="4413700" y="4108175"/>
              <a:ext cx="216875" cy="138275"/>
            </a:xfrm>
            <a:custGeom>
              <a:avLst/>
              <a:gdLst/>
              <a:ahLst/>
              <a:cxnLst/>
              <a:rect l="l" t="t" r="r" b="b"/>
              <a:pathLst>
                <a:path w="8675" h="5531" extrusionOk="0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4"/>
            <p:cNvSpPr/>
            <p:nvPr/>
          </p:nvSpPr>
          <p:spPr>
            <a:xfrm>
              <a:off x="4243900" y="4115325"/>
              <a:ext cx="195375" cy="123975"/>
            </a:xfrm>
            <a:custGeom>
              <a:avLst/>
              <a:gdLst/>
              <a:ahLst/>
              <a:cxnLst/>
              <a:rect l="l" t="t" r="r" b="b"/>
              <a:pathLst>
                <a:path w="7815" h="4959" extrusionOk="0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4"/>
            <p:cNvSpPr/>
            <p:nvPr/>
          </p:nvSpPr>
          <p:spPr>
            <a:xfrm>
              <a:off x="4236375" y="4108175"/>
              <a:ext cx="210625" cy="138275"/>
            </a:xfrm>
            <a:custGeom>
              <a:avLst/>
              <a:gdLst/>
              <a:ahLst/>
              <a:cxnLst/>
              <a:rect l="l" t="t" r="r" b="b"/>
              <a:pathLst>
                <a:path w="8425" h="5531" extrusionOk="0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4"/>
            <p:cNvSpPr/>
            <p:nvPr/>
          </p:nvSpPr>
          <p:spPr>
            <a:xfrm>
              <a:off x="3705725" y="4115325"/>
              <a:ext cx="183400" cy="123975"/>
            </a:xfrm>
            <a:custGeom>
              <a:avLst/>
              <a:gdLst/>
              <a:ahLst/>
              <a:cxnLst/>
              <a:rect l="l" t="t" r="r" b="b"/>
              <a:pathLst>
                <a:path w="7336" h="4959" extrusionOk="0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4"/>
            <p:cNvSpPr/>
            <p:nvPr/>
          </p:nvSpPr>
          <p:spPr>
            <a:xfrm>
              <a:off x="3698375" y="4108175"/>
              <a:ext cx="197925" cy="138275"/>
            </a:xfrm>
            <a:custGeom>
              <a:avLst/>
              <a:gdLst/>
              <a:ahLst/>
              <a:cxnLst/>
              <a:rect l="l" t="t" r="r" b="b"/>
              <a:pathLst>
                <a:path w="7917" h="5531" extrusionOk="0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4"/>
            <p:cNvSpPr/>
            <p:nvPr/>
          </p:nvSpPr>
          <p:spPr>
            <a:xfrm>
              <a:off x="2371400" y="4239275"/>
              <a:ext cx="234050" cy="132550"/>
            </a:xfrm>
            <a:custGeom>
              <a:avLst/>
              <a:gdLst/>
              <a:ahLst/>
              <a:cxnLst/>
              <a:rect l="l" t="t" r="r" b="b"/>
              <a:pathLst>
                <a:path w="9362" h="5302" extrusionOk="0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4"/>
            <p:cNvSpPr/>
            <p:nvPr/>
          </p:nvSpPr>
          <p:spPr>
            <a:xfrm>
              <a:off x="2362950" y="4232100"/>
              <a:ext cx="250850" cy="146900"/>
            </a:xfrm>
            <a:custGeom>
              <a:avLst/>
              <a:gdLst/>
              <a:ahLst/>
              <a:cxnLst/>
              <a:rect l="l" t="t" r="r" b="b"/>
              <a:pathLst>
                <a:path w="10034" h="5876" extrusionOk="0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4"/>
            <p:cNvSpPr/>
            <p:nvPr/>
          </p:nvSpPr>
          <p:spPr>
            <a:xfrm>
              <a:off x="2422025" y="4115325"/>
              <a:ext cx="224850" cy="123975"/>
            </a:xfrm>
            <a:custGeom>
              <a:avLst/>
              <a:gdLst/>
              <a:ahLst/>
              <a:cxnLst/>
              <a:rect l="l" t="t" r="r" b="b"/>
              <a:pathLst>
                <a:path w="8994" h="4959" extrusionOk="0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4"/>
            <p:cNvSpPr/>
            <p:nvPr/>
          </p:nvSpPr>
          <p:spPr>
            <a:xfrm>
              <a:off x="2413600" y="4108175"/>
              <a:ext cx="241600" cy="138275"/>
            </a:xfrm>
            <a:custGeom>
              <a:avLst/>
              <a:gdLst/>
              <a:ahLst/>
              <a:cxnLst/>
              <a:rect l="l" t="t" r="r" b="b"/>
              <a:pathLst>
                <a:path w="9664" h="5531" extrusionOk="0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4"/>
            <p:cNvSpPr/>
            <p:nvPr/>
          </p:nvSpPr>
          <p:spPr>
            <a:xfrm>
              <a:off x="2605425" y="4115325"/>
              <a:ext cx="218925" cy="123975"/>
            </a:xfrm>
            <a:custGeom>
              <a:avLst/>
              <a:gdLst/>
              <a:ahLst/>
              <a:cxnLst/>
              <a:rect l="l" t="t" r="r" b="b"/>
              <a:pathLst>
                <a:path w="8757" h="4959" extrusionOk="0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4"/>
            <p:cNvSpPr/>
            <p:nvPr/>
          </p:nvSpPr>
          <p:spPr>
            <a:xfrm>
              <a:off x="2597100" y="4108175"/>
              <a:ext cx="235400" cy="138275"/>
            </a:xfrm>
            <a:custGeom>
              <a:avLst/>
              <a:gdLst/>
              <a:ahLst/>
              <a:cxnLst/>
              <a:rect l="l" t="t" r="r" b="b"/>
              <a:pathLst>
                <a:path w="9416" h="5531" extrusionOk="0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4"/>
            <p:cNvSpPr/>
            <p:nvPr/>
          </p:nvSpPr>
          <p:spPr>
            <a:xfrm>
              <a:off x="2258850" y="4513850"/>
              <a:ext cx="254825" cy="152600"/>
            </a:xfrm>
            <a:custGeom>
              <a:avLst/>
              <a:gdLst/>
              <a:ahLst/>
              <a:cxnLst/>
              <a:rect l="l" t="t" r="r" b="b"/>
              <a:pathLst>
                <a:path w="10193" h="6104" extrusionOk="0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4"/>
            <p:cNvSpPr/>
            <p:nvPr/>
          </p:nvSpPr>
          <p:spPr>
            <a:xfrm>
              <a:off x="2250350" y="4506675"/>
              <a:ext cx="271675" cy="166925"/>
            </a:xfrm>
            <a:custGeom>
              <a:avLst/>
              <a:gdLst/>
              <a:ahLst/>
              <a:cxnLst/>
              <a:rect l="l" t="t" r="r" b="b"/>
              <a:pathLst>
                <a:path w="10867" h="6677" extrusionOk="0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4"/>
            <p:cNvSpPr/>
            <p:nvPr/>
          </p:nvSpPr>
          <p:spPr>
            <a:xfrm>
              <a:off x="2317125" y="4371800"/>
              <a:ext cx="244000" cy="142075"/>
            </a:xfrm>
            <a:custGeom>
              <a:avLst/>
              <a:gdLst/>
              <a:ahLst/>
              <a:cxnLst/>
              <a:rect l="l" t="t" r="r" b="b"/>
              <a:pathLst>
                <a:path w="9760" h="5683" extrusionOk="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4"/>
            <p:cNvSpPr/>
            <p:nvPr/>
          </p:nvSpPr>
          <p:spPr>
            <a:xfrm>
              <a:off x="2308675" y="4364650"/>
              <a:ext cx="260825" cy="156375"/>
            </a:xfrm>
            <a:custGeom>
              <a:avLst/>
              <a:gdLst/>
              <a:ahLst/>
              <a:cxnLst/>
              <a:rect l="l" t="t" r="r" b="b"/>
              <a:pathLst>
                <a:path w="10433" h="6255" extrusionOk="0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4"/>
            <p:cNvSpPr/>
            <p:nvPr/>
          </p:nvSpPr>
          <p:spPr>
            <a:xfrm>
              <a:off x="2462675" y="4513850"/>
              <a:ext cx="247550" cy="152600"/>
            </a:xfrm>
            <a:custGeom>
              <a:avLst/>
              <a:gdLst/>
              <a:ahLst/>
              <a:cxnLst/>
              <a:rect l="l" t="t" r="r" b="b"/>
              <a:pathLst>
                <a:path w="9902" h="6104" extrusionOk="0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4"/>
            <p:cNvSpPr/>
            <p:nvPr/>
          </p:nvSpPr>
          <p:spPr>
            <a:xfrm>
              <a:off x="2454325" y="4506675"/>
              <a:ext cx="264050" cy="166925"/>
            </a:xfrm>
            <a:custGeom>
              <a:avLst/>
              <a:gdLst/>
              <a:ahLst/>
              <a:cxnLst/>
              <a:rect l="l" t="t" r="r" b="b"/>
              <a:pathLst>
                <a:path w="10562" h="6677" extrusionOk="0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4"/>
            <p:cNvSpPr/>
            <p:nvPr/>
          </p:nvSpPr>
          <p:spPr>
            <a:xfrm>
              <a:off x="3155575" y="4115325"/>
              <a:ext cx="201100" cy="123975"/>
            </a:xfrm>
            <a:custGeom>
              <a:avLst/>
              <a:gdLst/>
              <a:ahLst/>
              <a:cxnLst/>
              <a:rect l="l" t="t" r="r" b="b"/>
              <a:pathLst>
                <a:path w="8044" h="4959" extrusionOk="0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4"/>
            <p:cNvSpPr/>
            <p:nvPr/>
          </p:nvSpPr>
          <p:spPr>
            <a:xfrm>
              <a:off x="3147725" y="4108175"/>
              <a:ext cx="216625" cy="138275"/>
            </a:xfrm>
            <a:custGeom>
              <a:avLst/>
              <a:gdLst/>
              <a:ahLst/>
              <a:cxnLst/>
              <a:rect l="l" t="t" r="r" b="b"/>
              <a:pathLst>
                <a:path w="8665" h="5531" extrusionOk="0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4"/>
            <p:cNvSpPr/>
            <p:nvPr/>
          </p:nvSpPr>
          <p:spPr>
            <a:xfrm>
              <a:off x="3130325" y="4239275"/>
              <a:ext cx="208650" cy="132550"/>
            </a:xfrm>
            <a:custGeom>
              <a:avLst/>
              <a:gdLst/>
              <a:ahLst/>
              <a:cxnLst/>
              <a:rect l="l" t="t" r="r" b="b"/>
              <a:pathLst>
                <a:path w="8346" h="5302" extrusionOk="0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4"/>
            <p:cNvSpPr/>
            <p:nvPr/>
          </p:nvSpPr>
          <p:spPr>
            <a:xfrm>
              <a:off x="3122450" y="4232100"/>
              <a:ext cx="224225" cy="146900"/>
            </a:xfrm>
            <a:custGeom>
              <a:avLst/>
              <a:gdLst/>
              <a:ahLst/>
              <a:cxnLst/>
              <a:rect l="l" t="t" r="r" b="b"/>
              <a:pathLst>
                <a:path w="8969" h="5876" extrusionOk="0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4"/>
            <p:cNvSpPr/>
            <p:nvPr/>
          </p:nvSpPr>
          <p:spPr>
            <a:xfrm>
              <a:off x="2940575" y="4239275"/>
              <a:ext cx="215025" cy="132550"/>
            </a:xfrm>
            <a:custGeom>
              <a:avLst/>
              <a:gdLst/>
              <a:ahLst/>
              <a:cxnLst/>
              <a:rect l="l" t="t" r="r" b="b"/>
              <a:pathLst>
                <a:path w="8601" h="5302" extrusionOk="0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4"/>
            <p:cNvSpPr/>
            <p:nvPr/>
          </p:nvSpPr>
          <p:spPr>
            <a:xfrm>
              <a:off x="2932575" y="4232125"/>
              <a:ext cx="230900" cy="146875"/>
            </a:xfrm>
            <a:custGeom>
              <a:avLst/>
              <a:gdLst/>
              <a:ahLst/>
              <a:cxnLst/>
              <a:rect l="l" t="t" r="r" b="b"/>
              <a:pathLst>
                <a:path w="9236" h="5875" extrusionOk="0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4"/>
            <p:cNvSpPr/>
            <p:nvPr/>
          </p:nvSpPr>
          <p:spPr>
            <a:xfrm>
              <a:off x="3320050" y="4239275"/>
              <a:ext cx="202325" cy="132550"/>
            </a:xfrm>
            <a:custGeom>
              <a:avLst/>
              <a:gdLst/>
              <a:ahLst/>
              <a:cxnLst/>
              <a:rect l="l" t="t" r="r" b="b"/>
              <a:pathLst>
                <a:path w="8093" h="5302" extrusionOk="0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4"/>
            <p:cNvSpPr/>
            <p:nvPr/>
          </p:nvSpPr>
          <p:spPr>
            <a:xfrm>
              <a:off x="3312325" y="4232100"/>
              <a:ext cx="217550" cy="146900"/>
            </a:xfrm>
            <a:custGeom>
              <a:avLst/>
              <a:gdLst/>
              <a:ahLst/>
              <a:cxnLst/>
              <a:rect l="l" t="t" r="r" b="b"/>
              <a:pathLst>
                <a:path w="8702" h="5876" extrusionOk="0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4"/>
            <p:cNvSpPr/>
            <p:nvPr/>
          </p:nvSpPr>
          <p:spPr>
            <a:xfrm>
              <a:off x="2561100" y="4239275"/>
              <a:ext cx="227750" cy="132550"/>
            </a:xfrm>
            <a:custGeom>
              <a:avLst/>
              <a:gdLst/>
              <a:ahLst/>
              <a:cxnLst/>
              <a:rect l="l" t="t" r="r" b="b"/>
              <a:pathLst>
                <a:path w="9110" h="5302" extrusionOk="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4"/>
            <p:cNvSpPr/>
            <p:nvPr/>
          </p:nvSpPr>
          <p:spPr>
            <a:xfrm>
              <a:off x="2552825" y="4232125"/>
              <a:ext cx="244175" cy="146875"/>
            </a:xfrm>
            <a:custGeom>
              <a:avLst/>
              <a:gdLst/>
              <a:ahLst/>
              <a:cxnLst/>
              <a:rect l="l" t="t" r="r" b="b"/>
              <a:pathLst>
                <a:path w="9767" h="5875" extrusionOk="0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4"/>
            <p:cNvSpPr/>
            <p:nvPr/>
          </p:nvSpPr>
          <p:spPr>
            <a:xfrm>
              <a:off x="5027625" y="4366929"/>
              <a:ext cx="237475" cy="142075"/>
            </a:xfrm>
            <a:custGeom>
              <a:avLst/>
              <a:gdLst/>
              <a:ahLst/>
              <a:cxnLst/>
              <a:rect l="l" t="t" r="r" b="b"/>
              <a:pathLst>
                <a:path w="9499" h="5683" extrusionOk="0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4"/>
            <p:cNvSpPr/>
            <p:nvPr/>
          </p:nvSpPr>
          <p:spPr>
            <a:xfrm>
              <a:off x="5019425" y="4364650"/>
              <a:ext cx="254000" cy="156375"/>
            </a:xfrm>
            <a:custGeom>
              <a:avLst/>
              <a:gdLst/>
              <a:ahLst/>
              <a:cxnLst/>
              <a:rect l="l" t="t" r="r" b="b"/>
              <a:pathLst>
                <a:path w="10160" h="6255" extrusionOk="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4"/>
            <p:cNvSpPr/>
            <p:nvPr/>
          </p:nvSpPr>
          <p:spPr>
            <a:xfrm>
              <a:off x="2750850" y="4239275"/>
              <a:ext cx="221350" cy="132550"/>
            </a:xfrm>
            <a:custGeom>
              <a:avLst/>
              <a:gdLst/>
              <a:ahLst/>
              <a:cxnLst/>
              <a:rect l="l" t="t" r="r" b="b"/>
              <a:pathLst>
                <a:path w="8854" h="5302" extrusionOk="0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4"/>
            <p:cNvSpPr/>
            <p:nvPr/>
          </p:nvSpPr>
          <p:spPr>
            <a:xfrm>
              <a:off x="2742675" y="4232100"/>
              <a:ext cx="237575" cy="146900"/>
            </a:xfrm>
            <a:custGeom>
              <a:avLst/>
              <a:gdLst/>
              <a:ahLst/>
              <a:cxnLst/>
              <a:rect l="l" t="t" r="r" b="b"/>
              <a:pathLst>
                <a:path w="9503" h="5876" extrusionOk="0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4"/>
            <p:cNvSpPr/>
            <p:nvPr/>
          </p:nvSpPr>
          <p:spPr>
            <a:xfrm>
              <a:off x="2513650" y="4371800"/>
              <a:ext cx="237225" cy="142075"/>
            </a:xfrm>
            <a:custGeom>
              <a:avLst/>
              <a:gdLst/>
              <a:ahLst/>
              <a:cxnLst/>
              <a:rect l="l" t="t" r="r" b="b"/>
              <a:pathLst>
                <a:path w="9489" h="5683" extrusionOk="0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4"/>
            <p:cNvSpPr/>
            <p:nvPr/>
          </p:nvSpPr>
          <p:spPr>
            <a:xfrm>
              <a:off x="2505325" y="4364650"/>
              <a:ext cx="253750" cy="156375"/>
            </a:xfrm>
            <a:custGeom>
              <a:avLst/>
              <a:gdLst/>
              <a:ahLst/>
              <a:cxnLst/>
              <a:rect l="l" t="t" r="r" b="b"/>
              <a:pathLst>
                <a:path w="10150" h="6255" extrusionOk="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4"/>
            <p:cNvSpPr/>
            <p:nvPr/>
          </p:nvSpPr>
          <p:spPr>
            <a:xfrm>
              <a:off x="4439250" y="4234404"/>
              <a:ext cx="208925" cy="132550"/>
            </a:xfrm>
            <a:custGeom>
              <a:avLst/>
              <a:gdLst/>
              <a:ahLst/>
              <a:cxnLst/>
              <a:rect l="l" t="t" r="r" b="b"/>
              <a:pathLst>
                <a:path w="8357" h="5302" extrusionOk="0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4"/>
            <p:cNvSpPr/>
            <p:nvPr/>
          </p:nvSpPr>
          <p:spPr>
            <a:xfrm>
              <a:off x="4431575" y="4232100"/>
              <a:ext cx="224475" cy="146900"/>
            </a:xfrm>
            <a:custGeom>
              <a:avLst/>
              <a:gdLst/>
              <a:ahLst/>
              <a:cxnLst/>
              <a:rect l="l" t="t" r="r" b="b"/>
              <a:pathLst>
                <a:path w="8979" h="5876" extrusionOk="0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4"/>
            <p:cNvSpPr/>
            <p:nvPr/>
          </p:nvSpPr>
          <p:spPr>
            <a:xfrm>
              <a:off x="4255900" y="4239275"/>
              <a:ext cx="202550" cy="132550"/>
            </a:xfrm>
            <a:custGeom>
              <a:avLst/>
              <a:gdLst/>
              <a:ahLst/>
              <a:cxnLst/>
              <a:rect l="l" t="t" r="r" b="b"/>
              <a:pathLst>
                <a:path w="8102" h="5302" extrusionOk="0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4"/>
            <p:cNvSpPr/>
            <p:nvPr/>
          </p:nvSpPr>
          <p:spPr>
            <a:xfrm>
              <a:off x="4248325" y="4232100"/>
              <a:ext cx="217825" cy="146900"/>
            </a:xfrm>
            <a:custGeom>
              <a:avLst/>
              <a:gdLst/>
              <a:ahLst/>
              <a:cxnLst/>
              <a:rect l="l" t="t" r="r" b="b"/>
              <a:pathLst>
                <a:path w="8713" h="5876" extrusionOk="0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4"/>
            <p:cNvSpPr/>
            <p:nvPr/>
          </p:nvSpPr>
          <p:spPr>
            <a:xfrm>
              <a:off x="4806050" y="4234404"/>
              <a:ext cx="221600" cy="132550"/>
            </a:xfrm>
            <a:custGeom>
              <a:avLst/>
              <a:gdLst/>
              <a:ahLst/>
              <a:cxnLst/>
              <a:rect l="l" t="t" r="r" b="b"/>
              <a:pathLst>
                <a:path w="8864" h="5302" extrusionOk="0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4"/>
            <p:cNvSpPr/>
            <p:nvPr/>
          </p:nvSpPr>
          <p:spPr>
            <a:xfrm>
              <a:off x="4798000" y="4232100"/>
              <a:ext cx="237825" cy="146900"/>
            </a:xfrm>
            <a:custGeom>
              <a:avLst/>
              <a:gdLst/>
              <a:ahLst/>
              <a:cxnLst/>
              <a:rect l="l" t="t" r="r" b="b"/>
              <a:pathLst>
                <a:path w="9513" h="5876" extrusionOk="0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4"/>
            <p:cNvSpPr/>
            <p:nvPr/>
          </p:nvSpPr>
          <p:spPr>
            <a:xfrm>
              <a:off x="3699500" y="4239275"/>
              <a:ext cx="189750" cy="132550"/>
            </a:xfrm>
            <a:custGeom>
              <a:avLst/>
              <a:gdLst/>
              <a:ahLst/>
              <a:cxnLst/>
              <a:rect l="l" t="t" r="r" b="b"/>
              <a:pathLst>
                <a:path w="7590" h="5302" extrusionOk="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4"/>
            <p:cNvSpPr/>
            <p:nvPr/>
          </p:nvSpPr>
          <p:spPr>
            <a:xfrm>
              <a:off x="3692175" y="4232100"/>
              <a:ext cx="204225" cy="146900"/>
            </a:xfrm>
            <a:custGeom>
              <a:avLst/>
              <a:gdLst/>
              <a:ahLst/>
              <a:cxnLst/>
              <a:rect l="l" t="t" r="r" b="b"/>
              <a:pathLst>
                <a:path w="8169" h="5876" extrusionOk="0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4"/>
            <p:cNvSpPr/>
            <p:nvPr/>
          </p:nvSpPr>
          <p:spPr>
            <a:xfrm>
              <a:off x="4072500" y="4239275"/>
              <a:ext cx="196225" cy="132550"/>
            </a:xfrm>
            <a:custGeom>
              <a:avLst/>
              <a:gdLst/>
              <a:ahLst/>
              <a:cxnLst/>
              <a:rect l="l" t="t" r="r" b="b"/>
              <a:pathLst>
                <a:path w="7849" h="5302" extrusionOk="0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4"/>
            <p:cNvSpPr/>
            <p:nvPr/>
          </p:nvSpPr>
          <p:spPr>
            <a:xfrm>
              <a:off x="4065175" y="4232100"/>
              <a:ext cx="211050" cy="146900"/>
            </a:xfrm>
            <a:custGeom>
              <a:avLst/>
              <a:gdLst/>
              <a:ahLst/>
              <a:cxnLst/>
              <a:rect l="l" t="t" r="r" b="b"/>
              <a:pathLst>
                <a:path w="8442" h="5876" extrusionOk="0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4"/>
            <p:cNvSpPr/>
            <p:nvPr/>
          </p:nvSpPr>
          <p:spPr>
            <a:xfrm>
              <a:off x="3889100" y="4239275"/>
              <a:ext cx="189900" cy="132550"/>
            </a:xfrm>
            <a:custGeom>
              <a:avLst/>
              <a:gdLst/>
              <a:ahLst/>
              <a:cxnLst/>
              <a:rect l="l" t="t" r="r" b="b"/>
              <a:pathLst>
                <a:path w="7596" h="5302" extrusionOk="0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4"/>
            <p:cNvSpPr/>
            <p:nvPr/>
          </p:nvSpPr>
          <p:spPr>
            <a:xfrm>
              <a:off x="3881975" y="4232100"/>
              <a:ext cx="204350" cy="146900"/>
            </a:xfrm>
            <a:custGeom>
              <a:avLst/>
              <a:gdLst/>
              <a:ahLst/>
              <a:cxnLst/>
              <a:rect l="l" t="t" r="r" b="b"/>
              <a:pathLst>
                <a:path w="8174" h="5876" extrusionOk="0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4"/>
            <p:cNvSpPr/>
            <p:nvPr/>
          </p:nvSpPr>
          <p:spPr>
            <a:xfrm>
              <a:off x="3509800" y="4239275"/>
              <a:ext cx="195950" cy="132550"/>
            </a:xfrm>
            <a:custGeom>
              <a:avLst/>
              <a:gdLst/>
              <a:ahLst/>
              <a:cxnLst/>
              <a:rect l="l" t="t" r="r" b="b"/>
              <a:pathLst>
                <a:path w="7838" h="5302" extrusionOk="0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4"/>
            <p:cNvSpPr/>
            <p:nvPr/>
          </p:nvSpPr>
          <p:spPr>
            <a:xfrm>
              <a:off x="3502275" y="4232100"/>
              <a:ext cx="210800" cy="146900"/>
            </a:xfrm>
            <a:custGeom>
              <a:avLst/>
              <a:gdLst/>
              <a:ahLst/>
              <a:cxnLst/>
              <a:rect l="l" t="t" r="r" b="b"/>
              <a:pathLst>
                <a:path w="8432" h="5876" extrusionOk="0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4"/>
            <p:cNvSpPr/>
            <p:nvPr/>
          </p:nvSpPr>
          <p:spPr>
            <a:xfrm>
              <a:off x="4268700" y="4371800"/>
              <a:ext cx="210275" cy="142075"/>
            </a:xfrm>
            <a:custGeom>
              <a:avLst/>
              <a:gdLst/>
              <a:ahLst/>
              <a:cxnLst/>
              <a:rect l="l" t="t" r="r" b="b"/>
              <a:pathLst>
                <a:path w="8411" h="5683" extrusionOk="0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4"/>
            <p:cNvSpPr/>
            <p:nvPr/>
          </p:nvSpPr>
          <p:spPr>
            <a:xfrm>
              <a:off x="4261175" y="4364650"/>
              <a:ext cx="225500" cy="156375"/>
            </a:xfrm>
            <a:custGeom>
              <a:avLst/>
              <a:gdLst/>
              <a:ahLst/>
              <a:cxnLst/>
              <a:rect l="l" t="t" r="r" b="b"/>
              <a:pathLst>
                <a:path w="9020" h="6255" extrusionOk="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4"/>
            <p:cNvSpPr/>
            <p:nvPr/>
          </p:nvSpPr>
          <p:spPr>
            <a:xfrm>
              <a:off x="4458425" y="4366929"/>
              <a:ext cx="217075" cy="142075"/>
            </a:xfrm>
            <a:custGeom>
              <a:avLst/>
              <a:gdLst/>
              <a:ahLst/>
              <a:cxnLst/>
              <a:rect l="l" t="t" r="r" b="b"/>
              <a:pathLst>
                <a:path w="8683" h="5683" extrusionOk="0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4"/>
            <p:cNvSpPr/>
            <p:nvPr/>
          </p:nvSpPr>
          <p:spPr>
            <a:xfrm>
              <a:off x="4450725" y="4364650"/>
              <a:ext cx="232675" cy="156375"/>
            </a:xfrm>
            <a:custGeom>
              <a:avLst/>
              <a:gdLst/>
              <a:ahLst/>
              <a:cxnLst/>
              <a:rect l="l" t="t" r="r" b="b"/>
              <a:pathLst>
                <a:path w="9307" h="6255" extrusionOk="0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4"/>
            <p:cNvSpPr/>
            <p:nvPr/>
          </p:nvSpPr>
          <p:spPr>
            <a:xfrm>
              <a:off x="2710200" y="4371800"/>
              <a:ext cx="230400" cy="142075"/>
            </a:xfrm>
            <a:custGeom>
              <a:avLst/>
              <a:gdLst/>
              <a:ahLst/>
              <a:cxnLst/>
              <a:rect l="l" t="t" r="r" b="b"/>
              <a:pathLst>
                <a:path w="9216" h="5683" extrusionOk="0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4"/>
            <p:cNvSpPr/>
            <p:nvPr/>
          </p:nvSpPr>
          <p:spPr>
            <a:xfrm>
              <a:off x="2702025" y="4364650"/>
              <a:ext cx="246600" cy="156375"/>
            </a:xfrm>
            <a:custGeom>
              <a:avLst/>
              <a:gdLst/>
              <a:ahLst/>
              <a:cxnLst/>
              <a:rect l="l" t="t" r="r" b="b"/>
              <a:pathLst>
                <a:path w="9864" h="6255" extrusionOk="0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4"/>
            <p:cNvSpPr/>
            <p:nvPr/>
          </p:nvSpPr>
          <p:spPr>
            <a:xfrm>
              <a:off x="4648150" y="4366929"/>
              <a:ext cx="223875" cy="142075"/>
            </a:xfrm>
            <a:custGeom>
              <a:avLst/>
              <a:gdLst/>
              <a:ahLst/>
              <a:cxnLst/>
              <a:rect l="l" t="t" r="r" b="b"/>
              <a:pathLst>
                <a:path w="8955" h="5683" extrusionOk="0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4"/>
            <p:cNvSpPr/>
            <p:nvPr/>
          </p:nvSpPr>
          <p:spPr>
            <a:xfrm>
              <a:off x="4640275" y="4364650"/>
              <a:ext cx="239800" cy="156375"/>
            </a:xfrm>
            <a:custGeom>
              <a:avLst/>
              <a:gdLst/>
              <a:ahLst/>
              <a:cxnLst/>
              <a:rect l="l" t="t" r="r" b="b"/>
              <a:pathLst>
                <a:path w="9592" h="6255" extrusionOk="0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4"/>
            <p:cNvSpPr/>
            <p:nvPr/>
          </p:nvSpPr>
          <p:spPr>
            <a:xfrm>
              <a:off x="3889225" y="4371800"/>
              <a:ext cx="196700" cy="142075"/>
            </a:xfrm>
            <a:custGeom>
              <a:avLst/>
              <a:gdLst/>
              <a:ahLst/>
              <a:cxnLst/>
              <a:rect l="l" t="t" r="r" b="b"/>
              <a:pathLst>
                <a:path w="7868" h="5683" extrusionOk="0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4"/>
            <p:cNvSpPr/>
            <p:nvPr/>
          </p:nvSpPr>
          <p:spPr>
            <a:xfrm>
              <a:off x="3882100" y="4364650"/>
              <a:ext cx="211150" cy="156375"/>
            </a:xfrm>
            <a:custGeom>
              <a:avLst/>
              <a:gdLst/>
              <a:ahLst/>
              <a:cxnLst/>
              <a:rect l="l" t="t" r="r" b="b"/>
              <a:pathLst>
                <a:path w="8446" h="6255" extrusionOk="0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4"/>
            <p:cNvSpPr/>
            <p:nvPr/>
          </p:nvSpPr>
          <p:spPr>
            <a:xfrm>
              <a:off x="4837900" y="4366929"/>
              <a:ext cx="230675" cy="142075"/>
            </a:xfrm>
            <a:custGeom>
              <a:avLst/>
              <a:gdLst/>
              <a:ahLst/>
              <a:cxnLst/>
              <a:rect l="l" t="t" r="r" b="b"/>
              <a:pathLst>
                <a:path w="9227" h="5683" extrusionOk="0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4"/>
            <p:cNvSpPr/>
            <p:nvPr/>
          </p:nvSpPr>
          <p:spPr>
            <a:xfrm>
              <a:off x="4829850" y="4364675"/>
              <a:ext cx="246875" cy="156375"/>
            </a:xfrm>
            <a:custGeom>
              <a:avLst/>
              <a:gdLst/>
              <a:ahLst/>
              <a:cxnLst/>
              <a:rect l="l" t="t" r="r" b="b"/>
              <a:pathLst>
                <a:path w="9875" h="6255" extrusionOk="0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4"/>
            <p:cNvSpPr/>
            <p:nvPr/>
          </p:nvSpPr>
          <p:spPr>
            <a:xfrm>
              <a:off x="4078975" y="4371800"/>
              <a:ext cx="203475" cy="142075"/>
            </a:xfrm>
            <a:custGeom>
              <a:avLst/>
              <a:gdLst/>
              <a:ahLst/>
              <a:cxnLst/>
              <a:rect l="l" t="t" r="r" b="b"/>
              <a:pathLst>
                <a:path w="8139" h="5683" extrusionOk="0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4"/>
            <p:cNvSpPr/>
            <p:nvPr/>
          </p:nvSpPr>
          <p:spPr>
            <a:xfrm>
              <a:off x="4071625" y="4364650"/>
              <a:ext cx="218325" cy="156375"/>
            </a:xfrm>
            <a:custGeom>
              <a:avLst/>
              <a:gdLst/>
              <a:ahLst/>
              <a:cxnLst/>
              <a:rect l="l" t="t" r="r" b="b"/>
              <a:pathLst>
                <a:path w="8733" h="6255" extrusionOk="0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4"/>
            <p:cNvSpPr/>
            <p:nvPr/>
          </p:nvSpPr>
          <p:spPr>
            <a:xfrm>
              <a:off x="3103250" y="4371800"/>
              <a:ext cx="216825" cy="142075"/>
            </a:xfrm>
            <a:custGeom>
              <a:avLst/>
              <a:gdLst/>
              <a:ahLst/>
              <a:cxnLst/>
              <a:rect l="l" t="t" r="r" b="b"/>
              <a:pathLst>
                <a:path w="8673" h="5683" extrusionOk="0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4"/>
            <p:cNvSpPr/>
            <p:nvPr/>
          </p:nvSpPr>
          <p:spPr>
            <a:xfrm>
              <a:off x="3095400" y="4364650"/>
              <a:ext cx="232350" cy="156375"/>
            </a:xfrm>
            <a:custGeom>
              <a:avLst/>
              <a:gdLst/>
              <a:ahLst/>
              <a:cxnLst/>
              <a:rect l="l" t="t" r="r" b="b"/>
              <a:pathLst>
                <a:path w="9294" h="6255" extrusionOk="0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4"/>
            <p:cNvSpPr/>
            <p:nvPr/>
          </p:nvSpPr>
          <p:spPr>
            <a:xfrm>
              <a:off x="2906725" y="4371800"/>
              <a:ext cx="223625" cy="142075"/>
            </a:xfrm>
            <a:custGeom>
              <a:avLst/>
              <a:gdLst/>
              <a:ahLst/>
              <a:cxnLst/>
              <a:rect l="l" t="t" r="r" b="b"/>
              <a:pathLst>
                <a:path w="8945" h="5683" extrusionOk="0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4"/>
            <p:cNvSpPr/>
            <p:nvPr/>
          </p:nvSpPr>
          <p:spPr>
            <a:xfrm>
              <a:off x="2898700" y="4364650"/>
              <a:ext cx="239500" cy="156375"/>
            </a:xfrm>
            <a:custGeom>
              <a:avLst/>
              <a:gdLst/>
              <a:ahLst/>
              <a:cxnLst/>
              <a:rect l="l" t="t" r="r" b="b"/>
              <a:pathLst>
                <a:path w="9580" h="6255" extrusionOk="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4"/>
            <p:cNvSpPr/>
            <p:nvPr/>
          </p:nvSpPr>
          <p:spPr>
            <a:xfrm>
              <a:off x="3692825" y="4371800"/>
              <a:ext cx="196575" cy="142075"/>
            </a:xfrm>
            <a:custGeom>
              <a:avLst/>
              <a:gdLst/>
              <a:ahLst/>
              <a:cxnLst/>
              <a:rect l="l" t="t" r="r" b="b"/>
              <a:pathLst>
                <a:path w="7863" h="5683" extrusionOk="0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4"/>
            <p:cNvSpPr/>
            <p:nvPr/>
          </p:nvSpPr>
          <p:spPr>
            <a:xfrm>
              <a:off x="3685500" y="4364650"/>
              <a:ext cx="211025" cy="156375"/>
            </a:xfrm>
            <a:custGeom>
              <a:avLst/>
              <a:gdLst/>
              <a:ahLst/>
              <a:cxnLst/>
              <a:rect l="l" t="t" r="r" b="b"/>
              <a:pathLst>
                <a:path w="8441" h="6255" extrusionOk="0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4"/>
            <p:cNvSpPr/>
            <p:nvPr/>
          </p:nvSpPr>
          <p:spPr>
            <a:xfrm>
              <a:off x="3496300" y="4371800"/>
              <a:ext cx="203225" cy="142075"/>
            </a:xfrm>
            <a:custGeom>
              <a:avLst/>
              <a:gdLst/>
              <a:ahLst/>
              <a:cxnLst/>
              <a:rect l="l" t="t" r="r" b="b"/>
              <a:pathLst>
                <a:path w="8129" h="5683" extrusionOk="0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4"/>
            <p:cNvSpPr/>
            <p:nvPr/>
          </p:nvSpPr>
          <p:spPr>
            <a:xfrm>
              <a:off x="3488775" y="4364650"/>
              <a:ext cx="218075" cy="156375"/>
            </a:xfrm>
            <a:custGeom>
              <a:avLst/>
              <a:gdLst/>
              <a:ahLst/>
              <a:cxnLst/>
              <a:rect l="l" t="t" r="r" b="b"/>
              <a:pathLst>
                <a:path w="8723" h="6255" extrusionOk="0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4"/>
            <p:cNvSpPr/>
            <p:nvPr/>
          </p:nvSpPr>
          <p:spPr>
            <a:xfrm>
              <a:off x="3299775" y="4371800"/>
              <a:ext cx="210050" cy="142075"/>
            </a:xfrm>
            <a:custGeom>
              <a:avLst/>
              <a:gdLst/>
              <a:ahLst/>
              <a:cxnLst/>
              <a:rect l="l" t="t" r="r" b="b"/>
              <a:pathLst>
                <a:path w="8402" h="5683" extrusionOk="0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4"/>
            <p:cNvSpPr/>
            <p:nvPr/>
          </p:nvSpPr>
          <p:spPr>
            <a:xfrm>
              <a:off x="3292100" y="4364650"/>
              <a:ext cx="225225" cy="156375"/>
            </a:xfrm>
            <a:custGeom>
              <a:avLst/>
              <a:gdLst/>
              <a:ahLst/>
              <a:cxnLst/>
              <a:rect l="l" t="t" r="r" b="b"/>
              <a:pathLst>
                <a:path w="9009" h="6255" extrusionOk="0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4"/>
            <p:cNvSpPr/>
            <p:nvPr/>
          </p:nvSpPr>
          <p:spPr>
            <a:xfrm>
              <a:off x="4622650" y="4234404"/>
              <a:ext cx="215275" cy="132550"/>
            </a:xfrm>
            <a:custGeom>
              <a:avLst/>
              <a:gdLst/>
              <a:ahLst/>
              <a:cxnLst/>
              <a:rect l="l" t="t" r="r" b="b"/>
              <a:pathLst>
                <a:path w="8611" h="5302" extrusionOk="0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4"/>
            <p:cNvSpPr/>
            <p:nvPr/>
          </p:nvSpPr>
          <p:spPr>
            <a:xfrm>
              <a:off x="4614775" y="4232100"/>
              <a:ext cx="231150" cy="146900"/>
            </a:xfrm>
            <a:custGeom>
              <a:avLst/>
              <a:gdLst/>
              <a:ahLst/>
              <a:cxnLst/>
              <a:rect l="l" t="t" r="r" b="b"/>
              <a:pathLst>
                <a:path w="9246" h="5876" extrusionOk="0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4"/>
            <p:cNvSpPr/>
            <p:nvPr/>
          </p:nvSpPr>
          <p:spPr>
            <a:xfrm>
              <a:off x="2469425" y="3988450"/>
              <a:ext cx="219825" cy="126900"/>
            </a:xfrm>
            <a:custGeom>
              <a:avLst/>
              <a:gdLst/>
              <a:ahLst/>
              <a:cxnLst/>
              <a:rect l="l" t="t" r="r" b="b"/>
              <a:pathLst>
                <a:path w="8793" h="5076" extrusionOk="0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4"/>
            <p:cNvSpPr/>
            <p:nvPr/>
          </p:nvSpPr>
          <p:spPr>
            <a:xfrm>
              <a:off x="2460925" y="3981300"/>
              <a:ext cx="236675" cy="141225"/>
            </a:xfrm>
            <a:custGeom>
              <a:avLst/>
              <a:gdLst/>
              <a:ahLst/>
              <a:cxnLst/>
              <a:rect l="l" t="t" r="r" b="b"/>
              <a:pathLst>
                <a:path w="9467" h="5649" extrusionOk="0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4"/>
            <p:cNvSpPr/>
            <p:nvPr/>
          </p:nvSpPr>
          <p:spPr>
            <a:xfrm>
              <a:off x="2252775" y="4115325"/>
              <a:ext cx="216675" cy="123975"/>
            </a:xfrm>
            <a:custGeom>
              <a:avLst/>
              <a:gdLst/>
              <a:ahLst/>
              <a:cxnLst/>
              <a:rect l="l" t="t" r="r" b="b"/>
              <a:pathLst>
                <a:path w="8667" h="4959" extrusionOk="0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4"/>
            <p:cNvSpPr/>
            <p:nvPr/>
          </p:nvSpPr>
          <p:spPr>
            <a:xfrm>
              <a:off x="2244175" y="4108175"/>
              <a:ext cx="233700" cy="138275"/>
            </a:xfrm>
            <a:custGeom>
              <a:avLst/>
              <a:gdLst/>
              <a:ahLst/>
              <a:cxnLst/>
              <a:rect l="l" t="t" r="r" b="b"/>
              <a:pathLst>
                <a:path w="9348" h="5531" extrusionOk="0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4"/>
            <p:cNvSpPr/>
            <p:nvPr/>
          </p:nvSpPr>
          <p:spPr>
            <a:xfrm>
              <a:off x="2305600" y="3988450"/>
              <a:ext cx="212275" cy="126900"/>
            </a:xfrm>
            <a:custGeom>
              <a:avLst/>
              <a:gdLst/>
              <a:ahLst/>
              <a:cxnLst/>
              <a:rect l="l" t="t" r="r" b="b"/>
              <a:pathLst>
                <a:path w="8491" h="5076" extrusionOk="0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4"/>
            <p:cNvSpPr/>
            <p:nvPr/>
          </p:nvSpPr>
          <p:spPr>
            <a:xfrm>
              <a:off x="2297000" y="3981300"/>
              <a:ext cx="229350" cy="141225"/>
            </a:xfrm>
            <a:custGeom>
              <a:avLst/>
              <a:gdLst/>
              <a:ahLst/>
              <a:cxnLst/>
              <a:rect l="l" t="t" r="r" b="b"/>
              <a:pathLst>
                <a:path w="9174" h="5649" extrusionOk="0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4"/>
            <p:cNvSpPr/>
            <p:nvPr/>
          </p:nvSpPr>
          <p:spPr>
            <a:xfrm>
              <a:off x="2196275" y="4239275"/>
              <a:ext cx="225775" cy="132550"/>
            </a:xfrm>
            <a:custGeom>
              <a:avLst/>
              <a:gdLst/>
              <a:ahLst/>
              <a:cxnLst/>
              <a:rect l="l" t="t" r="r" b="b"/>
              <a:pathLst>
                <a:path w="9031" h="5302" extrusionOk="0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4"/>
            <p:cNvSpPr/>
            <p:nvPr/>
          </p:nvSpPr>
          <p:spPr>
            <a:xfrm>
              <a:off x="2187650" y="4232100"/>
              <a:ext cx="242900" cy="146900"/>
            </a:xfrm>
            <a:custGeom>
              <a:avLst/>
              <a:gdLst/>
              <a:ahLst/>
              <a:cxnLst/>
              <a:rect l="l" t="t" r="r" b="b"/>
              <a:pathLst>
                <a:path w="9716" h="5876" extrusionOk="0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4"/>
            <p:cNvSpPr/>
            <p:nvPr/>
          </p:nvSpPr>
          <p:spPr>
            <a:xfrm>
              <a:off x="2135725" y="4371800"/>
              <a:ext cx="235700" cy="142075"/>
            </a:xfrm>
            <a:custGeom>
              <a:avLst/>
              <a:gdLst/>
              <a:ahLst/>
              <a:cxnLst/>
              <a:rect l="l" t="t" r="r" b="b"/>
              <a:pathLst>
                <a:path w="9428" h="5683" extrusionOk="0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4"/>
            <p:cNvSpPr/>
            <p:nvPr/>
          </p:nvSpPr>
          <p:spPr>
            <a:xfrm>
              <a:off x="2127150" y="4364650"/>
              <a:ext cx="252750" cy="156375"/>
            </a:xfrm>
            <a:custGeom>
              <a:avLst/>
              <a:gdLst/>
              <a:ahLst/>
              <a:cxnLst/>
              <a:rect l="l" t="t" r="r" b="b"/>
              <a:pathLst>
                <a:path w="10110" h="6255" extrusionOk="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4"/>
            <p:cNvSpPr/>
            <p:nvPr/>
          </p:nvSpPr>
          <p:spPr>
            <a:xfrm>
              <a:off x="2070675" y="4513850"/>
              <a:ext cx="246475" cy="152600"/>
            </a:xfrm>
            <a:custGeom>
              <a:avLst/>
              <a:gdLst/>
              <a:ahLst/>
              <a:cxnLst/>
              <a:rect l="l" t="t" r="r" b="b"/>
              <a:pathLst>
                <a:path w="9859" h="6104" extrusionOk="0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4"/>
            <p:cNvSpPr/>
            <p:nvPr/>
          </p:nvSpPr>
          <p:spPr>
            <a:xfrm>
              <a:off x="2062100" y="4506675"/>
              <a:ext cx="263550" cy="166925"/>
            </a:xfrm>
            <a:custGeom>
              <a:avLst/>
              <a:gdLst/>
              <a:ahLst/>
              <a:cxnLst/>
              <a:rect l="l" t="t" r="r" b="b"/>
              <a:pathLst>
                <a:path w="10542" h="6677" extrusionOk="0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4"/>
            <p:cNvSpPr/>
            <p:nvPr/>
          </p:nvSpPr>
          <p:spPr>
            <a:xfrm>
              <a:off x="5356200" y="4239275"/>
              <a:ext cx="218750" cy="132550"/>
            </a:xfrm>
            <a:custGeom>
              <a:avLst/>
              <a:gdLst/>
              <a:ahLst/>
              <a:cxnLst/>
              <a:rect l="l" t="t" r="r" b="b"/>
              <a:pathLst>
                <a:path w="8750" h="5302" extrusionOk="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4"/>
            <p:cNvSpPr/>
            <p:nvPr/>
          </p:nvSpPr>
          <p:spPr>
            <a:xfrm>
              <a:off x="5347700" y="4232100"/>
              <a:ext cx="235825" cy="146900"/>
            </a:xfrm>
            <a:custGeom>
              <a:avLst/>
              <a:gdLst/>
              <a:ahLst/>
              <a:cxnLst/>
              <a:rect l="l" t="t" r="r" b="b"/>
              <a:pathLst>
                <a:path w="9433" h="5876" extrusionOk="0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4"/>
            <p:cNvSpPr/>
            <p:nvPr/>
          </p:nvSpPr>
          <p:spPr>
            <a:xfrm>
              <a:off x="5407075" y="4371800"/>
              <a:ext cx="228400" cy="142075"/>
            </a:xfrm>
            <a:custGeom>
              <a:avLst/>
              <a:gdLst/>
              <a:ahLst/>
              <a:cxnLst/>
              <a:rect l="l" t="t" r="r" b="b"/>
              <a:pathLst>
                <a:path w="9136" h="5683" extrusionOk="0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4"/>
            <p:cNvSpPr/>
            <p:nvPr/>
          </p:nvSpPr>
          <p:spPr>
            <a:xfrm>
              <a:off x="5398600" y="4364650"/>
              <a:ext cx="245450" cy="156375"/>
            </a:xfrm>
            <a:custGeom>
              <a:avLst/>
              <a:gdLst/>
              <a:ahLst/>
              <a:cxnLst/>
              <a:rect l="l" t="t" r="r" b="b"/>
              <a:pathLst>
                <a:path w="9818" h="6255" extrusionOk="0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4"/>
            <p:cNvSpPr/>
            <p:nvPr/>
          </p:nvSpPr>
          <p:spPr>
            <a:xfrm>
              <a:off x="5461600" y="4513850"/>
              <a:ext cx="238900" cy="152600"/>
            </a:xfrm>
            <a:custGeom>
              <a:avLst/>
              <a:gdLst/>
              <a:ahLst/>
              <a:cxnLst/>
              <a:rect l="l" t="t" r="r" b="b"/>
              <a:pathLst>
                <a:path w="9556" h="6104" extrusionOk="0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4"/>
            <p:cNvSpPr/>
            <p:nvPr/>
          </p:nvSpPr>
          <p:spPr>
            <a:xfrm>
              <a:off x="5453100" y="4506675"/>
              <a:ext cx="256000" cy="166925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4"/>
            <p:cNvSpPr/>
            <p:nvPr/>
          </p:nvSpPr>
          <p:spPr>
            <a:xfrm>
              <a:off x="3888875" y="3988450"/>
              <a:ext cx="177600" cy="126900"/>
            </a:xfrm>
            <a:custGeom>
              <a:avLst/>
              <a:gdLst/>
              <a:ahLst/>
              <a:cxnLst/>
              <a:rect l="l" t="t" r="r" b="b"/>
              <a:pathLst>
                <a:path w="7104" h="5076" extrusionOk="0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4"/>
            <p:cNvSpPr/>
            <p:nvPr/>
          </p:nvSpPr>
          <p:spPr>
            <a:xfrm>
              <a:off x="3881750" y="3981300"/>
              <a:ext cx="192100" cy="141225"/>
            </a:xfrm>
            <a:custGeom>
              <a:avLst/>
              <a:gdLst/>
              <a:ahLst/>
              <a:cxnLst/>
              <a:rect l="l" t="t" r="r" b="b"/>
              <a:pathLst>
                <a:path w="7684" h="5649" extrusionOk="0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4"/>
            <p:cNvSpPr/>
            <p:nvPr/>
          </p:nvSpPr>
          <p:spPr>
            <a:xfrm>
              <a:off x="5308600" y="4115325"/>
              <a:ext cx="209825" cy="123975"/>
            </a:xfrm>
            <a:custGeom>
              <a:avLst/>
              <a:gdLst/>
              <a:ahLst/>
              <a:cxnLst/>
              <a:rect l="l" t="t" r="r" b="b"/>
              <a:pathLst>
                <a:path w="8393" h="4959" extrusionOk="0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4"/>
            <p:cNvSpPr/>
            <p:nvPr/>
          </p:nvSpPr>
          <p:spPr>
            <a:xfrm>
              <a:off x="5300125" y="4108175"/>
              <a:ext cx="226925" cy="138275"/>
            </a:xfrm>
            <a:custGeom>
              <a:avLst/>
              <a:gdLst/>
              <a:ahLst/>
              <a:cxnLst/>
              <a:rect l="l" t="t" r="r" b="b"/>
              <a:pathLst>
                <a:path w="9077" h="5531" extrusionOk="0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4"/>
            <p:cNvSpPr/>
            <p:nvPr/>
          </p:nvSpPr>
          <p:spPr>
            <a:xfrm>
              <a:off x="5217325" y="4366929"/>
              <a:ext cx="244300" cy="142075"/>
            </a:xfrm>
            <a:custGeom>
              <a:avLst/>
              <a:gdLst/>
              <a:ahLst/>
              <a:cxnLst/>
              <a:rect l="l" t="t" r="r" b="b"/>
              <a:pathLst>
                <a:path w="9772" h="5683" extrusionOk="0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4"/>
            <p:cNvSpPr/>
            <p:nvPr/>
          </p:nvSpPr>
          <p:spPr>
            <a:xfrm>
              <a:off x="5209000" y="4364650"/>
              <a:ext cx="261125" cy="156375"/>
            </a:xfrm>
            <a:custGeom>
              <a:avLst/>
              <a:gdLst/>
              <a:ahLst/>
              <a:cxnLst/>
              <a:rect l="l" t="t" r="r" b="b"/>
              <a:pathLst>
                <a:path w="10445" h="6255" extrusionOk="0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4"/>
            <p:cNvSpPr/>
            <p:nvPr/>
          </p:nvSpPr>
          <p:spPr>
            <a:xfrm>
              <a:off x="2646850" y="3988450"/>
              <a:ext cx="213800" cy="126900"/>
            </a:xfrm>
            <a:custGeom>
              <a:avLst/>
              <a:gdLst/>
              <a:ahLst/>
              <a:cxnLst/>
              <a:rect l="l" t="t" r="r" b="b"/>
              <a:pathLst>
                <a:path w="8552" h="5076" extrusionOk="0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4"/>
            <p:cNvSpPr/>
            <p:nvPr/>
          </p:nvSpPr>
          <p:spPr>
            <a:xfrm>
              <a:off x="2638525" y="3981300"/>
              <a:ext cx="230325" cy="141225"/>
            </a:xfrm>
            <a:custGeom>
              <a:avLst/>
              <a:gdLst/>
              <a:ahLst/>
              <a:cxnLst/>
              <a:rect l="l" t="t" r="r" b="b"/>
              <a:pathLst>
                <a:path w="9213" h="5649" extrusionOk="0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4"/>
            <p:cNvSpPr/>
            <p:nvPr/>
          </p:nvSpPr>
          <p:spPr>
            <a:xfrm>
              <a:off x="5131150" y="4110454"/>
              <a:ext cx="225075" cy="123975"/>
            </a:xfrm>
            <a:custGeom>
              <a:avLst/>
              <a:gdLst/>
              <a:ahLst/>
              <a:cxnLst/>
              <a:rect l="l" t="t" r="r" b="b"/>
              <a:pathLst>
                <a:path w="9003" h="4959" extrusionOk="0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4"/>
            <p:cNvSpPr/>
            <p:nvPr/>
          </p:nvSpPr>
          <p:spPr>
            <a:xfrm>
              <a:off x="5122825" y="4108175"/>
              <a:ext cx="241875" cy="138275"/>
            </a:xfrm>
            <a:custGeom>
              <a:avLst/>
              <a:gdLst/>
              <a:ahLst/>
              <a:cxnLst/>
              <a:rect l="l" t="t" r="r" b="b"/>
              <a:pathLst>
                <a:path w="9675" h="5531" extrusionOk="0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4"/>
            <p:cNvSpPr/>
            <p:nvPr/>
          </p:nvSpPr>
          <p:spPr>
            <a:xfrm>
              <a:off x="5259900" y="3988450"/>
              <a:ext cx="205700" cy="126900"/>
            </a:xfrm>
            <a:custGeom>
              <a:avLst/>
              <a:gdLst/>
              <a:ahLst/>
              <a:cxnLst/>
              <a:rect l="l" t="t" r="r" b="b"/>
              <a:pathLst>
                <a:path w="8228" h="5076" extrusionOk="0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4"/>
            <p:cNvSpPr/>
            <p:nvPr/>
          </p:nvSpPr>
          <p:spPr>
            <a:xfrm>
              <a:off x="5251400" y="3981300"/>
              <a:ext cx="222775" cy="141225"/>
            </a:xfrm>
            <a:custGeom>
              <a:avLst/>
              <a:gdLst/>
              <a:ahLst/>
              <a:cxnLst/>
              <a:rect l="l" t="t" r="r" b="b"/>
              <a:pathLst>
                <a:path w="8911" h="5649" extrusionOk="0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4"/>
            <p:cNvSpPr/>
            <p:nvPr/>
          </p:nvSpPr>
          <p:spPr>
            <a:xfrm>
              <a:off x="5088525" y="3983579"/>
              <a:ext cx="220100" cy="126900"/>
            </a:xfrm>
            <a:custGeom>
              <a:avLst/>
              <a:gdLst/>
              <a:ahLst/>
              <a:cxnLst/>
              <a:rect l="l" t="t" r="r" b="b"/>
              <a:pathLst>
                <a:path w="8804" h="5076" extrusionOk="0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4"/>
            <p:cNvSpPr/>
            <p:nvPr/>
          </p:nvSpPr>
          <p:spPr>
            <a:xfrm>
              <a:off x="5080175" y="3981300"/>
              <a:ext cx="236925" cy="141225"/>
            </a:xfrm>
            <a:custGeom>
              <a:avLst/>
              <a:gdLst/>
              <a:ahLst/>
              <a:cxnLst/>
              <a:rect l="l" t="t" r="r" b="b"/>
              <a:pathLst>
                <a:path w="9477" h="5649" extrusionOk="0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4"/>
            <p:cNvSpPr/>
            <p:nvPr/>
          </p:nvSpPr>
          <p:spPr>
            <a:xfrm>
              <a:off x="4675475" y="4508979"/>
              <a:ext cx="233225" cy="152600"/>
            </a:xfrm>
            <a:custGeom>
              <a:avLst/>
              <a:gdLst/>
              <a:ahLst/>
              <a:cxnLst/>
              <a:rect l="l" t="t" r="r" b="b"/>
              <a:pathLst>
                <a:path w="9329" h="6104" extrusionOk="0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4"/>
            <p:cNvSpPr/>
            <p:nvPr/>
          </p:nvSpPr>
          <p:spPr>
            <a:xfrm>
              <a:off x="4667600" y="4506675"/>
              <a:ext cx="249125" cy="166925"/>
            </a:xfrm>
            <a:custGeom>
              <a:avLst/>
              <a:gdLst/>
              <a:ahLst/>
              <a:cxnLst/>
              <a:rect l="l" t="t" r="r" b="b"/>
              <a:pathLst>
                <a:path w="9965" h="6677" extrusionOk="0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4"/>
            <p:cNvSpPr/>
            <p:nvPr/>
          </p:nvSpPr>
          <p:spPr>
            <a:xfrm>
              <a:off x="5265075" y="4508979"/>
              <a:ext cx="255125" cy="152600"/>
            </a:xfrm>
            <a:custGeom>
              <a:avLst/>
              <a:gdLst/>
              <a:ahLst/>
              <a:cxnLst/>
              <a:rect l="l" t="t" r="r" b="b"/>
              <a:pathLst>
                <a:path w="10205" h="6104" extrusionOk="0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4"/>
            <p:cNvSpPr/>
            <p:nvPr/>
          </p:nvSpPr>
          <p:spPr>
            <a:xfrm>
              <a:off x="5256750" y="4506675"/>
              <a:ext cx="271925" cy="166925"/>
            </a:xfrm>
            <a:custGeom>
              <a:avLst/>
              <a:gdLst/>
              <a:ahLst/>
              <a:cxnLst/>
              <a:rect l="l" t="t" r="r" b="b"/>
              <a:pathLst>
                <a:path w="10877" h="6677" extrusionOk="0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4"/>
            <p:cNvSpPr/>
            <p:nvPr/>
          </p:nvSpPr>
          <p:spPr>
            <a:xfrm>
              <a:off x="4917150" y="3983579"/>
              <a:ext cx="214025" cy="126900"/>
            </a:xfrm>
            <a:custGeom>
              <a:avLst/>
              <a:gdLst/>
              <a:ahLst/>
              <a:cxnLst/>
              <a:rect l="l" t="t" r="r" b="b"/>
              <a:pathLst>
                <a:path w="8561" h="5076" extrusionOk="0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4"/>
            <p:cNvSpPr/>
            <p:nvPr/>
          </p:nvSpPr>
          <p:spPr>
            <a:xfrm>
              <a:off x="4908950" y="3981300"/>
              <a:ext cx="230575" cy="141225"/>
            </a:xfrm>
            <a:custGeom>
              <a:avLst/>
              <a:gdLst/>
              <a:ahLst/>
              <a:cxnLst/>
              <a:rect l="l" t="t" r="r" b="b"/>
              <a:pathLst>
                <a:path w="9223" h="5649" extrusionOk="0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4"/>
            <p:cNvSpPr/>
            <p:nvPr/>
          </p:nvSpPr>
          <p:spPr>
            <a:xfrm>
              <a:off x="5068550" y="4508979"/>
              <a:ext cx="247800" cy="152600"/>
            </a:xfrm>
            <a:custGeom>
              <a:avLst/>
              <a:gdLst/>
              <a:ahLst/>
              <a:cxnLst/>
              <a:rect l="l" t="t" r="r" b="b"/>
              <a:pathLst>
                <a:path w="9912" h="6104" extrusionOk="0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4"/>
            <p:cNvSpPr/>
            <p:nvPr/>
          </p:nvSpPr>
          <p:spPr>
            <a:xfrm>
              <a:off x="5060350" y="4506675"/>
              <a:ext cx="264325" cy="166925"/>
            </a:xfrm>
            <a:custGeom>
              <a:avLst/>
              <a:gdLst/>
              <a:ahLst/>
              <a:cxnLst/>
              <a:rect l="l" t="t" r="r" b="b"/>
              <a:pathLst>
                <a:path w="10573" h="6677" extrusionOk="0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4"/>
            <p:cNvSpPr/>
            <p:nvPr/>
          </p:nvSpPr>
          <p:spPr>
            <a:xfrm>
              <a:off x="4872000" y="4508979"/>
              <a:ext cx="240525" cy="152600"/>
            </a:xfrm>
            <a:custGeom>
              <a:avLst/>
              <a:gdLst/>
              <a:ahLst/>
              <a:cxnLst/>
              <a:rect l="l" t="t" r="r" b="b"/>
              <a:pathLst>
                <a:path w="9621" h="6104" extrusionOk="0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4"/>
            <p:cNvSpPr/>
            <p:nvPr/>
          </p:nvSpPr>
          <p:spPr>
            <a:xfrm>
              <a:off x="4863975" y="4506700"/>
              <a:ext cx="256750" cy="166925"/>
            </a:xfrm>
            <a:custGeom>
              <a:avLst/>
              <a:gdLst/>
              <a:ahLst/>
              <a:cxnLst/>
              <a:rect l="l" t="t" r="r" b="b"/>
              <a:pathLst>
                <a:path w="10270" h="6677" extrusionOk="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4"/>
            <p:cNvSpPr/>
            <p:nvPr/>
          </p:nvSpPr>
          <p:spPr>
            <a:xfrm>
              <a:off x="5172800" y="4234404"/>
              <a:ext cx="234300" cy="132550"/>
            </a:xfrm>
            <a:custGeom>
              <a:avLst/>
              <a:gdLst/>
              <a:ahLst/>
              <a:cxnLst/>
              <a:rect l="l" t="t" r="r" b="b"/>
              <a:pathLst>
                <a:path w="9372" h="5302" extrusionOk="0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4"/>
            <p:cNvSpPr/>
            <p:nvPr/>
          </p:nvSpPr>
          <p:spPr>
            <a:xfrm>
              <a:off x="5164475" y="4232100"/>
              <a:ext cx="251100" cy="146900"/>
            </a:xfrm>
            <a:custGeom>
              <a:avLst/>
              <a:gdLst/>
              <a:ahLst/>
              <a:cxnLst/>
              <a:rect l="l" t="t" r="r" b="b"/>
              <a:pathLst>
                <a:path w="10044" h="5876" extrusionOk="0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4"/>
            <p:cNvSpPr/>
            <p:nvPr/>
          </p:nvSpPr>
          <p:spPr>
            <a:xfrm>
              <a:off x="3356650" y="3988450"/>
              <a:ext cx="189500" cy="126900"/>
            </a:xfrm>
            <a:custGeom>
              <a:avLst/>
              <a:gdLst/>
              <a:ahLst/>
              <a:cxnLst/>
              <a:rect l="l" t="t" r="r" b="b"/>
              <a:pathLst>
                <a:path w="7580" h="5076" extrusionOk="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4"/>
            <p:cNvSpPr/>
            <p:nvPr/>
          </p:nvSpPr>
          <p:spPr>
            <a:xfrm>
              <a:off x="3348925" y="3981300"/>
              <a:ext cx="204725" cy="141225"/>
            </a:xfrm>
            <a:custGeom>
              <a:avLst/>
              <a:gdLst/>
              <a:ahLst/>
              <a:cxnLst/>
              <a:rect l="l" t="t" r="r" b="b"/>
              <a:pathLst>
                <a:path w="8189" h="5649" extrusionOk="0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4"/>
            <p:cNvSpPr/>
            <p:nvPr/>
          </p:nvSpPr>
          <p:spPr>
            <a:xfrm>
              <a:off x="4745775" y="3983579"/>
              <a:ext cx="207950" cy="126900"/>
            </a:xfrm>
            <a:custGeom>
              <a:avLst/>
              <a:gdLst/>
              <a:ahLst/>
              <a:cxnLst/>
              <a:rect l="l" t="t" r="r" b="b"/>
              <a:pathLst>
                <a:path w="8318" h="5076" extrusionOk="0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4"/>
            <p:cNvSpPr/>
            <p:nvPr/>
          </p:nvSpPr>
          <p:spPr>
            <a:xfrm>
              <a:off x="4737775" y="3981300"/>
              <a:ext cx="224150" cy="141225"/>
            </a:xfrm>
            <a:custGeom>
              <a:avLst/>
              <a:gdLst/>
              <a:ahLst/>
              <a:cxnLst/>
              <a:rect l="l" t="t" r="r" b="b"/>
              <a:pathLst>
                <a:path w="8966" h="5649" extrusionOk="0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4"/>
            <p:cNvSpPr/>
            <p:nvPr/>
          </p:nvSpPr>
          <p:spPr>
            <a:xfrm>
              <a:off x="3179225" y="3988450"/>
              <a:ext cx="195550" cy="126900"/>
            </a:xfrm>
            <a:custGeom>
              <a:avLst/>
              <a:gdLst/>
              <a:ahLst/>
              <a:cxnLst/>
              <a:rect l="l" t="t" r="r" b="b"/>
              <a:pathLst>
                <a:path w="7822" h="5076" extrusionOk="0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4"/>
            <p:cNvSpPr/>
            <p:nvPr/>
          </p:nvSpPr>
          <p:spPr>
            <a:xfrm>
              <a:off x="3171325" y="3981300"/>
              <a:ext cx="211150" cy="141225"/>
            </a:xfrm>
            <a:custGeom>
              <a:avLst/>
              <a:gdLst/>
              <a:ahLst/>
              <a:cxnLst/>
              <a:rect l="l" t="t" r="r" b="b"/>
              <a:pathLst>
                <a:path w="8446" h="5649" extrusionOk="0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4"/>
            <p:cNvSpPr/>
            <p:nvPr/>
          </p:nvSpPr>
          <p:spPr>
            <a:xfrm>
              <a:off x="3711550" y="3988450"/>
              <a:ext cx="177475" cy="126900"/>
            </a:xfrm>
            <a:custGeom>
              <a:avLst/>
              <a:gdLst/>
              <a:ahLst/>
              <a:cxnLst/>
              <a:rect l="l" t="t" r="r" b="b"/>
              <a:pathLst>
                <a:path w="7099" h="5076" extrusionOk="0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4"/>
            <p:cNvSpPr/>
            <p:nvPr/>
          </p:nvSpPr>
          <p:spPr>
            <a:xfrm>
              <a:off x="3704200" y="3981300"/>
              <a:ext cx="191975" cy="141225"/>
            </a:xfrm>
            <a:custGeom>
              <a:avLst/>
              <a:gdLst/>
              <a:ahLst/>
              <a:cxnLst/>
              <a:rect l="l" t="t" r="r" b="b"/>
              <a:pathLst>
                <a:path w="7679" h="5649" extrusionOk="0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4"/>
            <p:cNvSpPr/>
            <p:nvPr/>
          </p:nvSpPr>
          <p:spPr>
            <a:xfrm>
              <a:off x="3001750" y="3988450"/>
              <a:ext cx="201650" cy="126900"/>
            </a:xfrm>
            <a:custGeom>
              <a:avLst/>
              <a:gdLst/>
              <a:ahLst/>
              <a:cxnLst/>
              <a:rect l="l" t="t" r="r" b="b"/>
              <a:pathLst>
                <a:path w="8066" h="5076" extrusionOk="0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4"/>
            <p:cNvSpPr/>
            <p:nvPr/>
          </p:nvSpPr>
          <p:spPr>
            <a:xfrm>
              <a:off x="2993750" y="3981300"/>
              <a:ext cx="217525" cy="141225"/>
            </a:xfrm>
            <a:custGeom>
              <a:avLst/>
              <a:gdLst/>
              <a:ahLst/>
              <a:cxnLst/>
              <a:rect l="l" t="t" r="r" b="b"/>
              <a:pathLst>
                <a:path w="8701" h="5649" extrusionOk="0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4"/>
            <p:cNvSpPr/>
            <p:nvPr/>
          </p:nvSpPr>
          <p:spPr>
            <a:xfrm>
              <a:off x="2824325" y="3988450"/>
              <a:ext cx="207700" cy="126900"/>
            </a:xfrm>
            <a:custGeom>
              <a:avLst/>
              <a:gdLst/>
              <a:ahLst/>
              <a:cxnLst/>
              <a:rect l="l" t="t" r="r" b="b"/>
              <a:pathLst>
                <a:path w="8308" h="5076" extrusionOk="0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4"/>
            <p:cNvSpPr/>
            <p:nvPr/>
          </p:nvSpPr>
          <p:spPr>
            <a:xfrm>
              <a:off x="2816100" y="3981275"/>
              <a:ext cx="223950" cy="141250"/>
            </a:xfrm>
            <a:custGeom>
              <a:avLst/>
              <a:gdLst/>
              <a:ahLst/>
              <a:cxnLst/>
              <a:rect l="l" t="t" r="r" b="b"/>
              <a:pathLst>
                <a:path w="8958" h="5650" extrusionOk="0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4"/>
            <p:cNvSpPr/>
            <p:nvPr/>
          </p:nvSpPr>
          <p:spPr>
            <a:xfrm>
              <a:off x="3534125" y="3988450"/>
              <a:ext cx="183400" cy="126900"/>
            </a:xfrm>
            <a:custGeom>
              <a:avLst/>
              <a:gdLst/>
              <a:ahLst/>
              <a:cxnLst/>
              <a:rect l="l" t="t" r="r" b="b"/>
              <a:pathLst>
                <a:path w="7336" h="5076" extrusionOk="0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4"/>
            <p:cNvSpPr/>
            <p:nvPr/>
          </p:nvSpPr>
          <p:spPr>
            <a:xfrm>
              <a:off x="3526575" y="3981300"/>
              <a:ext cx="198250" cy="141225"/>
            </a:xfrm>
            <a:custGeom>
              <a:avLst/>
              <a:gdLst/>
              <a:ahLst/>
              <a:cxnLst/>
              <a:rect l="l" t="t" r="r" b="b"/>
              <a:pathLst>
                <a:path w="7930" h="5649" extrusionOk="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4"/>
            <p:cNvSpPr/>
            <p:nvPr/>
          </p:nvSpPr>
          <p:spPr>
            <a:xfrm>
              <a:off x="4574400" y="3983579"/>
              <a:ext cx="201875" cy="126900"/>
            </a:xfrm>
            <a:custGeom>
              <a:avLst/>
              <a:gdLst/>
              <a:ahLst/>
              <a:cxnLst/>
              <a:rect l="l" t="t" r="r" b="b"/>
              <a:pathLst>
                <a:path w="8075" h="5076" extrusionOk="0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4"/>
            <p:cNvSpPr/>
            <p:nvPr/>
          </p:nvSpPr>
          <p:spPr>
            <a:xfrm>
              <a:off x="4566525" y="3981300"/>
              <a:ext cx="217750" cy="141225"/>
            </a:xfrm>
            <a:custGeom>
              <a:avLst/>
              <a:gdLst/>
              <a:ahLst/>
              <a:cxnLst/>
              <a:rect l="l" t="t" r="r" b="b"/>
              <a:pathLst>
                <a:path w="8710" h="5649" extrusionOk="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4"/>
            <p:cNvSpPr/>
            <p:nvPr/>
          </p:nvSpPr>
          <p:spPr>
            <a:xfrm>
              <a:off x="4403025" y="3988450"/>
              <a:ext cx="195800" cy="126900"/>
            </a:xfrm>
            <a:custGeom>
              <a:avLst/>
              <a:gdLst/>
              <a:ahLst/>
              <a:cxnLst/>
              <a:rect l="l" t="t" r="r" b="b"/>
              <a:pathLst>
                <a:path w="7832" h="5076" extrusionOk="0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4"/>
            <p:cNvSpPr/>
            <p:nvPr/>
          </p:nvSpPr>
          <p:spPr>
            <a:xfrm>
              <a:off x="4395300" y="3981300"/>
              <a:ext cx="211425" cy="141225"/>
            </a:xfrm>
            <a:custGeom>
              <a:avLst/>
              <a:gdLst/>
              <a:ahLst/>
              <a:cxnLst/>
              <a:rect l="l" t="t" r="r" b="b"/>
              <a:pathLst>
                <a:path w="8457" h="5649" extrusionOk="0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4"/>
            <p:cNvSpPr/>
            <p:nvPr/>
          </p:nvSpPr>
          <p:spPr>
            <a:xfrm>
              <a:off x="4060275" y="3988450"/>
              <a:ext cx="183650" cy="126900"/>
            </a:xfrm>
            <a:custGeom>
              <a:avLst/>
              <a:gdLst/>
              <a:ahLst/>
              <a:cxnLst/>
              <a:rect l="l" t="t" r="r" b="b"/>
              <a:pathLst>
                <a:path w="7346" h="5076" extrusionOk="0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4"/>
            <p:cNvSpPr/>
            <p:nvPr/>
          </p:nvSpPr>
          <p:spPr>
            <a:xfrm>
              <a:off x="4052900" y="3981300"/>
              <a:ext cx="198525" cy="141225"/>
            </a:xfrm>
            <a:custGeom>
              <a:avLst/>
              <a:gdLst/>
              <a:ahLst/>
              <a:cxnLst/>
              <a:rect l="l" t="t" r="r" b="b"/>
              <a:pathLst>
                <a:path w="7941" h="5649" extrusionOk="0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4"/>
            <p:cNvSpPr/>
            <p:nvPr/>
          </p:nvSpPr>
          <p:spPr>
            <a:xfrm>
              <a:off x="2666525" y="4508979"/>
              <a:ext cx="2038350" cy="152600"/>
            </a:xfrm>
            <a:custGeom>
              <a:avLst/>
              <a:gdLst/>
              <a:ahLst/>
              <a:cxnLst/>
              <a:rect l="l" t="t" r="r" b="b"/>
              <a:pathLst>
                <a:path w="81534" h="6104" extrusionOk="0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4"/>
            <p:cNvSpPr/>
            <p:nvPr/>
          </p:nvSpPr>
          <p:spPr>
            <a:xfrm>
              <a:off x="2658325" y="4506675"/>
              <a:ext cx="2054400" cy="166950"/>
            </a:xfrm>
            <a:custGeom>
              <a:avLst/>
              <a:gdLst/>
              <a:ahLst/>
              <a:cxnLst/>
              <a:rect l="l" t="t" r="r" b="b"/>
              <a:pathLst>
                <a:path w="82176" h="6678" extrusionOk="0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4"/>
            <p:cNvSpPr/>
            <p:nvPr/>
          </p:nvSpPr>
          <p:spPr>
            <a:xfrm>
              <a:off x="4231650" y="3988450"/>
              <a:ext cx="189725" cy="126900"/>
            </a:xfrm>
            <a:custGeom>
              <a:avLst/>
              <a:gdLst/>
              <a:ahLst/>
              <a:cxnLst/>
              <a:rect l="l" t="t" r="r" b="b"/>
              <a:pathLst>
                <a:path w="7589" h="5076" extrusionOk="0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4"/>
            <p:cNvSpPr/>
            <p:nvPr/>
          </p:nvSpPr>
          <p:spPr>
            <a:xfrm>
              <a:off x="4224100" y="3981275"/>
              <a:ext cx="204950" cy="141250"/>
            </a:xfrm>
            <a:custGeom>
              <a:avLst/>
              <a:gdLst/>
              <a:ahLst/>
              <a:cxnLst/>
              <a:rect l="l" t="t" r="r" b="b"/>
              <a:pathLst>
                <a:path w="8198" h="5650" extrusionOk="0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4"/>
            <p:cNvSpPr/>
            <p:nvPr/>
          </p:nvSpPr>
          <p:spPr>
            <a:xfrm>
              <a:off x="1662850" y="4934500"/>
              <a:ext cx="4367925" cy="62025"/>
            </a:xfrm>
            <a:custGeom>
              <a:avLst/>
              <a:gdLst/>
              <a:ahLst/>
              <a:cxnLst/>
              <a:rect l="l" t="t" r="r" b="b"/>
              <a:pathLst>
                <a:path w="174717" h="2481" extrusionOk="0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64"/>
            <p:cNvSpPr/>
            <p:nvPr/>
          </p:nvSpPr>
          <p:spPr>
            <a:xfrm>
              <a:off x="1655725" y="4927350"/>
              <a:ext cx="4382225" cy="76325"/>
            </a:xfrm>
            <a:custGeom>
              <a:avLst/>
              <a:gdLst/>
              <a:ahLst/>
              <a:cxnLst/>
              <a:rect l="l" t="t" r="r" b="b"/>
              <a:pathLst>
                <a:path w="175289" h="3053" extrusionOk="0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64"/>
            <p:cNvSpPr/>
            <p:nvPr/>
          </p:nvSpPr>
          <p:spPr>
            <a:xfrm>
              <a:off x="3073800" y="2103700"/>
              <a:ext cx="1546050" cy="1325725"/>
            </a:xfrm>
            <a:custGeom>
              <a:avLst/>
              <a:gdLst/>
              <a:ahLst/>
              <a:cxnLst/>
              <a:rect l="l" t="t" r="r" b="b"/>
              <a:pathLst>
                <a:path w="61842" h="53029" extrusionOk="0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64"/>
            <p:cNvSpPr/>
            <p:nvPr/>
          </p:nvSpPr>
          <p:spPr>
            <a:xfrm>
              <a:off x="3082475" y="2096550"/>
              <a:ext cx="1528675" cy="1340000"/>
            </a:xfrm>
            <a:custGeom>
              <a:avLst/>
              <a:gdLst/>
              <a:ahLst/>
              <a:cxnLst/>
              <a:rect l="l" t="t" r="r" b="b"/>
              <a:pathLst>
                <a:path w="61147" h="53600" extrusionOk="0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64"/>
            <p:cNvSpPr/>
            <p:nvPr/>
          </p:nvSpPr>
          <p:spPr>
            <a:xfrm>
              <a:off x="3205650" y="2204625"/>
              <a:ext cx="1282350" cy="1152700"/>
            </a:xfrm>
            <a:custGeom>
              <a:avLst/>
              <a:gdLst/>
              <a:ahLst/>
              <a:cxnLst/>
              <a:rect l="l" t="t" r="r" b="b"/>
              <a:pathLst>
                <a:path w="51294" h="46108" extrusionOk="0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4"/>
            <p:cNvSpPr/>
            <p:nvPr/>
          </p:nvSpPr>
          <p:spPr>
            <a:xfrm>
              <a:off x="3735600" y="2434425"/>
              <a:ext cx="222450" cy="852900"/>
            </a:xfrm>
            <a:custGeom>
              <a:avLst/>
              <a:gdLst/>
              <a:ahLst/>
              <a:cxnLst/>
              <a:rect l="l" t="t" r="r" b="b"/>
              <a:pathLst>
                <a:path w="8898" h="34116" extrusionOk="0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4"/>
            <p:cNvSpPr/>
            <p:nvPr/>
          </p:nvSpPr>
          <p:spPr>
            <a:xfrm>
              <a:off x="1186600" y="3338775"/>
              <a:ext cx="682350" cy="1507575"/>
            </a:xfrm>
            <a:custGeom>
              <a:avLst/>
              <a:gdLst/>
              <a:ahLst/>
              <a:cxnLst/>
              <a:rect l="l" t="t" r="r" b="b"/>
              <a:pathLst>
                <a:path w="27294" h="60303" extrusionOk="0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4"/>
            <p:cNvSpPr/>
            <p:nvPr/>
          </p:nvSpPr>
          <p:spPr>
            <a:xfrm>
              <a:off x="1179450" y="3331650"/>
              <a:ext cx="696750" cy="1521850"/>
            </a:xfrm>
            <a:custGeom>
              <a:avLst/>
              <a:gdLst/>
              <a:ahLst/>
              <a:cxnLst/>
              <a:rect l="l" t="t" r="r" b="b"/>
              <a:pathLst>
                <a:path w="27870" h="60874" extrusionOk="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64"/>
            <p:cNvSpPr/>
            <p:nvPr/>
          </p:nvSpPr>
          <p:spPr>
            <a:xfrm>
              <a:off x="1767650" y="2782175"/>
              <a:ext cx="644450" cy="862025"/>
            </a:xfrm>
            <a:custGeom>
              <a:avLst/>
              <a:gdLst/>
              <a:ahLst/>
              <a:cxnLst/>
              <a:rect l="l" t="t" r="r" b="b"/>
              <a:pathLst>
                <a:path w="25778" h="34481" extrusionOk="0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4"/>
            <p:cNvSpPr/>
            <p:nvPr/>
          </p:nvSpPr>
          <p:spPr>
            <a:xfrm>
              <a:off x="1760375" y="2775025"/>
              <a:ext cx="659825" cy="876325"/>
            </a:xfrm>
            <a:custGeom>
              <a:avLst/>
              <a:gdLst/>
              <a:ahLst/>
              <a:cxnLst/>
              <a:rect l="l" t="t" r="r" b="b"/>
              <a:pathLst>
                <a:path w="26393" h="35053" extrusionOk="0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64"/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64"/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4"/>
            <p:cNvSpPr/>
            <p:nvPr/>
          </p:nvSpPr>
          <p:spPr>
            <a:xfrm>
              <a:off x="1845100" y="3361100"/>
              <a:ext cx="118150" cy="51300"/>
            </a:xfrm>
            <a:custGeom>
              <a:avLst/>
              <a:gdLst/>
              <a:ahLst/>
              <a:cxnLst/>
              <a:rect l="l" t="t" r="r" b="b"/>
              <a:pathLst>
                <a:path w="4726" h="2052" extrusionOk="0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4"/>
            <p:cNvSpPr/>
            <p:nvPr/>
          </p:nvSpPr>
          <p:spPr>
            <a:xfrm>
              <a:off x="1241725" y="2559525"/>
              <a:ext cx="776475" cy="993250"/>
            </a:xfrm>
            <a:custGeom>
              <a:avLst/>
              <a:gdLst/>
              <a:ahLst/>
              <a:cxnLst/>
              <a:rect l="l" t="t" r="r" b="b"/>
              <a:pathLst>
                <a:path w="31059" h="39730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64"/>
            <p:cNvSpPr/>
            <p:nvPr/>
          </p:nvSpPr>
          <p:spPr>
            <a:xfrm>
              <a:off x="1234425" y="2552400"/>
              <a:ext cx="791675" cy="1007425"/>
            </a:xfrm>
            <a:custGeom>
              <a:avLst/>
              <a:gdLst/>
              <a:ahLst/>
              <a:cxnLst/>
              <a:rect l="l" t="t" r="r" b="b"/>
              <a:pathLst>
                <a:path w="31667" h="40297" extrusionOk="0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64"/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64"/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64"/>
            <p:cNvSpPr/>
            <p:nvPr/>
          </p:nvSpPr>
          <p:spPr>
            <a:xfrm>
              <a:off x="1550600" y="3449400"/>
              <a:ext cx="26300" cy="63850"/>
            </a:xfrm>
            <a:custGeom>
              <a:avLst/>
              <a:gdLst/>
              <a:ahLst/>
              <a:cxnLst/>
              <a:rect l="l" t="t" r="r" b="b"/>
              <a:pathLst>
                <a:path w="1052" h="2554" extrusionOk="0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64"/>
            <p:cNvSpPr/>
            <p:nvPr/>
          </p:nvSpPr>
          <p:spPr>
            <a:xfrm>
              <a:off x="1572100" y="2814100"/>
              <a:ext cx="141250" cy="599050"/>
            </a:xfrm>
            <a:custGeom>
              <a:avLst/>
              <a:gdLst/>
              <a:ahLst/>
              <a:cxnLst/>
              <a:rect l="l" t="t" r="r" b="b"/>
              <a:pathLst>
                <a:path w="5650" h="23962" extrusionOk="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64"/>
            <p:cNvSpPr/>
            <p:nvPr/>
          </p:nvSpPr>
          <p:spPr>
            <a:xfrm>
              <a:off x="1404600" y="2836875"/>
              <a:ext cx="174275" cy="50200"/>
            </a:xfrm>
            <a:custGeom>
              <a:avLst/>
              <a:gdLst/>
              <a:ahLst/>
              <a:cxnLst/>
              <a:rect l="l" t="t" r="r" b="b"/>
              <a:pathLst>
                <a:path w="6971" h="2008" extrusionOk="0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64"/>
            <p:cNvSpPr/>
            <p:nvPr/>
          </p:nvSpPr>
          <p:spPr>
            <a:xfrm>
              <a:off x="1747675" y="2604275"/>
              <a:ext cx="87000" cy="189875"/>
            </a:xfrm>
            <a:custGeom>
              <a:avLst/>
              <a:gdLst/>
              <a:ahLst/>
              <a:cxnLst/>
              <a:rect l="l" t="t" r="r" b="b"/>
              <a:pathLst>
                <a:path w="3480" h="7595" extrusionOk="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64"/>
            <p:cNvSpPr/>
            <p:nvPr/>
          </p:nvSpPr>
          <p:spPr>
            <a:xfrm>
              <a:off x="1739950" y="2597100"/>
              <a:ext cx="102650" cy="204175"/>
            </a:xfrm>
            <a:custGeom>
              <a:avLst/>
              <a:gdLst/>
              <a:ahLst/>
              <a:cxnLst/>
              <a:rect l="l" t="t" r="r" b="b"/>
              <a:pathLst>
                <a:path w="4106" h="8167" extrusionOk="0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64"/>
            <p:cNvSpPr/>
            <p:nvPr/>
          </p:nvSpPr>
          <p:spPr>
            <a:xfrm>
              <a:off x="1586575" y="2152000"/>
              <a:ext cx="334200" cy="652050"/>
            </a:xfrm>
            <a:custGeom>
              <a:avLst/>
              <a:gdLst/>
              <a:ahLst/>
              <a:cxnLst/>
              <a:rect l="l" t="t" r="r" b="b"/>
              <a:pathLst>
                <a:path w="13368" h="26082" extrusionOk="0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4"/>
            <p:cNvSpPr/>
            <p:nvPr/>
          </p:nvSpPr>
          <p:spPr>
            <a:xfrm>
              <a:off x="1578825" y="2144825"/>
              <a:ext cx="340525" cy="666350"/>
            </a:xfrm>
            <a:custGeom>
              <a:avLst/>
              <a:gdLst/>
              <a:ahLst/>
              <a:cxnLst/>
              <a:rect l="l" t="t" r="r" b="b"/>
              <a:pathLst>
                <a:path w="13621" h="26654" extrusionOk="0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4"/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4"/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4"/>
            <p:cNvSpPr/>
            <p:nvPr/>
          </p:nvSpPr>
          <p:spPr>
            <a:xfrm>
              <a:off x="1586550" y="2152000"/>
              <a:ext cx="334175" cy="336775"/>
            </a:xfrm>
            <a:custGeom>
              <a:avLst/>
              <a:gdLst/>
              <a:ahLst/>
              <a:cxnLst/>
              <a:rect l="l" t="t" r="r" b="b"/>
              <a:pathLst>
                <a:path w="13367" h="13471" extrusionOk="0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4"/>
            <p:cNvSpPr/>
            <p:nvPr/>
          </p:nvSpPr>
          <p:spPr>
            <a:xfrm>
              <a:off x="1578825" y="2144850"/>
              <a:ext cx="340525" cy="351075"/>
            </a:xfrm>
            <a:custGeom>
              <a:avLst/>
              <a:gdLst/>
              <a:ahLst/>
              <a:cxnLst/>
              <a:rect l="l" t="t" r="r" b="b"/>
              <a:pathLst>
                <a:path w="13621" h="14043" extrusionOk="0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64"/>
            <p:cNvSpPr/>
            <p:nvPr/>
          </p:nvSpPr>
          <p:spPr>
            <a:xfrm>
              <a:off x="1588150" y="2265250"/>
              <a:ext cx="228125" cy="98050"/>
            </a:xfrm>
            <a:custGeom>
              <a:avLst/>
              <a:gdLst/>
              <a:ahLst/>
              <a:cxnLst/>
              <a:rect l="l" t="t" r="r" b="b"/>
              <a:pathLst>
                <a:path w="9125" h="3922" extrusionOk="0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4"/>
            <p:cNvSpPr/>
            <p:nvPr/>
          </p:nvSpPr>
          <p:spPr>
            <a:xfrm>
              <a:off x="1603850" y="2350400"/>
              <a:ext cx="199200" cy="66725"/>
            </a:xfrm>
            <a:custGeom>
              <a:avLst/>
              <a:gdLst/>
              <a:ahLst/>
              <a:cxnLst/>
              <a:rect l="l" t="t" r="r" b="b"/>
              <a:pathLst>
                <a:path w="7968" h="2669" extrusionOk="0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4"/>
            <p:cNvSpPr/>
            <p:nvPr/>
          </p:nvSpPr>
          <p:spPr>
            <a:xfrm>
              <a:off x="1651675" y="2252325"/>
              <a:ext cx="291475" cy="354275"/>
            </a:xfrm>
            <a:custGeom>
              <a:avLst/>
              <a:gdLst/>
              <a:ahLst/>
              <a:cxnLst/>
              <a:rect l="l" t="t" r="r" b="b"/>
              <a:pathLst>
                <a:path w="11659" h="14171" extrusionOk="0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4"/>
            <p:cNvSpPr/>
            <p:nvPr/>
          </p:nvSpPr>
          <p:spPr>
            <a:xfrm>
              <a:off x="1645275" y="2245200"/>
              <a:ext cx="306475" cy="368600"/>
            </a:xfrm>
            <a:custGeom>
              <a:avLst/>
              <a:gdLst/>
              <a:ahLst/>
              <a:cxnLst/>
              <a:rect l="l" t="t" r="r" b="b"/>
              <a:pathLst>
                <a:path w="12259" h="14744" extrusionOk="0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64"/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64"/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64"/>
            <p:cNvSpPr/>
            <p:nvPr/>
          </p:nvSpPr>
          <p:spPr>
            <a:xfrm>
              <a:off x="1856600" y="2365175"/>
              <a:ext cx="15250" cy="41925"/>
            </a:xfrm>
            <a:custGeom>
              <a:avLst/>
              <a:gdLst/>
              <a:ahLst/>
              <a:cxnLst/>
              <a:rect l="l" t="t" r="r" b="b"/>
              <a:pathLst>
                <a:path w="610" h="1677" extrusionOk="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64"/>
            <p:cNvSpPr/>
            <p:nvPr/>
          </p:nvSpPr>
          <p:spPr>
            <a:xfrm>
              <a:off x="1832850" y="2314700"/>
              <a:ext cx="55550" cy="39000"/>
            </a:xfrm>
            <a:custGeom>
              <a:avLst/>
              <a:gdLst/>
              <a:ahLst/>
              <a:cxnLst/>
              <a:rect l="l" t="t" r="r" b="b"/>
              <a:pathLst>
                <a:path w="2222" h="1560" extrusionOk="0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64"/>
            <p:cNvSpPr/>
            <p:nvPr/>
          </p:nvSpPr>
          <p:spPr>
            <a:xfrm>
              <a:off x="1858875" y="2491475"/>
              <a:ext cx="19225" cy="27725"/>
            </a:xfrm>
            <a:custGeom>
              <a:avLst/>
              <a:gdLst/>
              <a:ahLst/>
              <a:cxnLst/>
              <a:rect l="l" t="t" r="r" b="b"/>
              <a:pathLst>
                <a:path w="769" h="1109" extrusionOk="0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64"/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64"/>
            <p:cNvSpPr/>
            <p:nvPr/>
          </p:nvSpPr>
          <p:spPr>
            <a:xfrm>
              <a:off x="1591800" y="2532625"/>
              <a:ext cx="128100" cy="229500"/>
            </a:xfrm>
            <a:custGeom>
              <a:avLst/>
              <a:gdLst/>
              <a:ahLst/>
              <a:cxnLst/>
              <a:rect l="l" t="t" r="r" b="b"/>
              <a:pathLst>
                <a:path w="5124" h="9180" extrusionOk="0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64"/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64"/>
            <p:cNvSpPr/>
            <p:nvPr/>
          </p:nvSpPr>
          <p:spPr>
            <a:xfrm>
              <a:off x="1181700" y="3457400"/>
              <a:ext cx="881575" cy="1568625"/>
            </a:xfrm>
            <a:custGeom>
              <a:avLst/>
              <a:gdLst/>
              <a:ahLst/>
              <a:cxnLst/>
              <a:rect l="l" t="t" r="r" b="b"/>
              <a:pathLst>
                <a:path w="35263" h="62745" extrusionOk="0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64"/>
            <p:cNvSpPr/>
            <p:nvPr/>
          </p:nvSpPr>
          <p:spPr>
            <a:xfrm>
              <a:off x="1174075" y="3450225"/>
              <a:ext cx="899525" cy="1582950"/>
            </a:xfrm>
            <a:custGeom>
              <a:avLst/>
              <a:gdLst/>
              <a:ahLst/>
              <a:cxnLst/>
              <a:rect l="l" t="t" r="r" b="b"/>
              <a:pathLst>
                <a:path w="35981" h="63318" extrusionOk="0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64"/>
            <p:cNvSpPr/>
            <p:nvPr/>
          </p:nvSpPr>
          <p:spPr>
            <a:xfrm>
              <a:off x="1839450" y="4868850"/>
              <a:ext cx="12200" cy="89675"/>
            </a:xfrm>
            <a:custGeom>
              <a:avLst/>
              <a:gdLst/>
              <a:ahLst/>
              <a:cxnLst/>
              <a:rect l="l" t="t" r="r" b="b"/>
              <a:pathLst>
                <a:path w="488" h="3587" extrusionOk="0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4"/>
            <p:cNvSpPr/>
            <p:nvPr/>
          </p:nvSpPr>
          <p:spPr>
            <a:xfrm>
              <a:off x="1388525" y="3764925"/>
              <a:ext cx="536475" cy="1024075"/>
            </a:xfrm>
            <a:custGeom>
              <a:avLst/>
              <a:gdLst/>
              <a:ahLst/>
              <a:cxnLst/>
              <a:rect l="l" t="t" r="r" b="b"/>
              <a:pathLst>
                <a:path w="21459" h="40963" extrusionOk="0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4"/>
            <p:cNvSpPr/>
            <p:nvPr/>
          </p:nvSpPr>
          <p:spPr>
            <a:xfrm>
              <a:off x="1232575" y="3456725"/>
              <a:ext cx="117725" cy="243750"/>
            </a:xfrm>
            <a:custGeom>
              <a:avLst/>
              <a:gdLst/>
              <a:ahLst/>
              <a:cxnLst/>
              <a:rect l="l" t="t" r="r" b="b"/>
              <a:pathLst>
                <a:path w="4709" h="9750" extrusionOk="0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4"/>
            <p:cNvSpPr/>
            <p:nvPr/>
          </p:nvSpPr>
          <p:spPr>
            <a:xfrm>
              <a:off x="1356275" y="3508075"/>
              <a:ext cx="414600" cy="356425"/>
            </a:xfrm>
            <a:custGeom>
              <a:avLst/>
              <a:gdLst/>
              <a:ahLst/>
              <a:cxnLst/>
              <a:rect l="l" t="t" r="r" b="b"/>
              <a:pathLst>
                <a:path w="16584" h="14257" extrusionOk="0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4"/>
            <p:cNvSpPr/>
            <p:nvPr/>
          </p:nvSpPr>
          <p:spPr>
            <a:xfrm>
              <a:off x="1756100" y="5023375"/>
              <a:ext cx="386275" cy="154825"/>
            </a:xfrm>
            <a:custGeom>
              <a:avLst/>
              <a:gdLst/>
              <a:ahLst/>
              <a:cxnLst/>
              <a:rect l="l" t="t" r="r" b="b"/>
              <a:pathLst>
                <a:path w="15451" h="6193" extrusionOk="0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4"/>
            <p:cNvSpPr/>
            <p:nvPr/>
          </p:nvSpPr>
          <p:spPr>
            <a:xfrm>
              <a:off x="1753400" y="5016225"/>
              <a:ext cx="395475" cy="169000"/>
            </a:xfrm>
            <a:custGeom>
              <a:avLst/>
              <a:gdLst/>
              <a:ahLst/>
              <a:cxnLst/>
              <a:rect l="l" t="t" r="r" b="b"/>
              <a:pathLst>
                <a:path w="15819" h="6760" extrusionOk="0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4"/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4"/>
            <p:cNvSpPr/>
            <p:nvPr/>
          </p:nvSpPr>
          <p:spPr>
            <a:xfrm>
              <a:off x="801125" y="2567025"/>
              <a:ext cx="593200" cy="965875"/>
            </a:xfrm>
            <a:custGeom>
              <a:avLst/>
              <a:gdLst/>
              <a:ahLst/>
              <a:cxnLst/>
              <a:rect l="l" t="t" r="r" b="b"/>
              <a:pathLst>
                <a:path w="23728" h="38635" extrusionOk="0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4"/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4"/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4"/>
            <p:cNvSpPr/>
            <p:nvPr/>
          </p:nvSpPr>
          <p:spPr>
            <a:xfrm>
              <a:off x="907375" y="2977675"/>
              <a:ext cx="129450" cy="101625"/>
            </a:xfrm>
            <a:custGeom>
              <a:avLst/>
              <a:gdLst/>
              <a:ahLst/>
              <a:cxnLst/>
              <a:rect l="l" t="t" r="r" b="b"/>
              <a:pathLst>
                <a:path w="5178" h="4065" extrusionOk="0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4"/>
            <p:cNvSpPr/>
            <p:nvPr/>
          </p:nvSpPr>
          <p:spPr>
            <a:xfrm>
              <a:off x="993450" y="3511475"/>
              <a:ext cx="177000" cy="271500"/>
            </a:xfrm>
            <a:custGeom>
              <a:avLst/>
              <a:gdLst/>
              <a:ahLst/>
              <a:cxnLst/>
              <a:rect l="l" t="t" r="r" b="b"/>
              <a:pathLst>
                <a:path w="7080" h="10860" extrusionOk="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4"/>
            <p:cNvSpPr/>
            <p:nvPr/>
          </p:nvSpPr>
          <p:spPr>
            <a:xfrm>
              <a:off x="986250" y="3504300"/>
              <a:ext cx="191875" cy="285825"/>
            </a:xfrm>
            <a:custGeom>
              <a:avLst/>
              <a:gdLst/>
              <a:ahLst/>
              <a:cxnLst/>
              <a:rect l="l" t="t" r="r" b="b"/>
              <a:pathLst>
                <a:path w="7675" h="11433" extrusionOk="0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4"/>
            <p:cNvSpPr/>
            <p:nvPr/>
          </p:nvSpPr>
          <p:spPr>
            <a:xfrm>
              <a:off x="1066425" y="3656550"/>
              <a:ext cx="5525" cy="74425"/>
            </a:xfrm>
            <a:custGeom>
              <a:avLst/>
              <a:gdLst/>
              <a:ahLst/>
              <a:cxnLst/>
              <a:rect l="l" t="t" r="r" b="b"/>
              <a:pathLst>
                <a:path w="221" h="2977" extrusionOk="0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4"/>
            <p:cNvSpPr/>
            <p:nvPr/>
          </p:nvSpPr>
          <p:spPr>
            <a:xfrm>
              <a:off x="1058975" y="3649400"/>
              <a:ext cx="20400" cy="88750"/>
            </a:xfrm>
            <a:custGeom>
              <a:avLst/>
              <a:gdLst/>
              <a:ahLst/>
              <a:cxnLst/>
              <a:rect l="l" t="t" r="r" b="b"/>
              <a:pathLst>
                <a:path w="816" h="3550" extrusionOk="0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4"/>
            <p:cNvSpPr/>
            <p:nvPr/>
          </p:nvSpPr>
          <p:spPr>
            <a:xfrm>
              <a:off x="1035550" y="3653575"/>
              <a:ext cx="11825" cy="67525"/>
            </a:xfrm>
            <a:custGeom>
              <a:avLst/>
              <a:gdLst/>
              <a:ahLst/>
              <a:cxnLst/>
              <a:rect l="l" t="t" r="r" b="b"/>
              <a:pathLst>
                <a:path w="473" h="2701" extrusionOk="0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4"/>
            <p:cNvSpPr/>
            <p:nvPr/>
          </p:nvSpPr>
          <p:spPr>
            <a:xfrm>
              <a:off x="1027800" y="3646375"/>
              <a:ext cx="27300" cy="81875"/>
            </a:xfrm>
            <a:custGeom>
              <a:avLst/>
              <a:gdLst/>
              <a:ahLst/>
              <a:cxnLst/>
              <a:rect l="l" t="t" r="r" b="b"/>
              <a:pathLst>
                <a:path w="1092" h="3275" extrusionOk="0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4"/>
            <p:cNvSpPr/>
            <p:nvPr/>
          </p:nvSpPr>
          <p:spPr>
            <a:xfrm>
              <a:off x="1019125" y="3630150"/>
              <a:ext cx="6075" cy="37050"/>
            </a:xfrm>
            <a:custGeom>
              <a:avLst/>
              <a:gdLst/>
              <a:ahLst/>
              <a:cxnLst/>
              <a:rect l="l" t="t" r="r" b="b"/>
              <a:pathLst>
                <a:path w="243" h="1482" extrusionOk="0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4"/>
            <p:cNvSpPr/>
            <p:nvPr/>
          </p:nvSpPr>
          <p:spPr>
            <a:xfrm>
              <a:off x="1011525" y="3623150"/>
              <a:ext cx="21375" cy="51200"/>
            </a:xfrm>
            <a:custGeom>
              <a:avLst/>
              <a:gdLst/>
              <a:ahLst/>
              <a:cxnLst/>
              <a:rect l="l" t="t" r="r" b="b"/>
              <a:pathLst>
                <a:path w="855" h="2048" extrusionOk="0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4"/>
            <p:cNvSpPr/>
            <p:nvPr/>
          </p:nvSpPr>
          <p:spPr>
            <a:xfrm>
              <a:off x="2384550" y="3570950"/>
              <a:ext cx="149000" cy="130800"/>
            </a:xfrm>
            <a:custGeom>
              <a:avLst/>
              <a:gdLst/>
              <a:ahLst/>
              <a:cxnLst/>
              <a:rect l="l" t="t" r="r" b="b"/>
              <a:pathLst>
                <a:path w="5960" h="5232" extrusionOk="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4"/>
            <p:cNvSpPr/>
            <p:nvPr/>
          </p:nvSpPr>
          <p:spPr>
            <a:xfrm>
              <a:off x="2376725" y="3563800"/>
              <a:ext cx="164525" cy="145100"/>
            </a:xfrm>
            <a:custGeom>
              <a:avLst/>
              <a:gdLst/>
              <a:ahLst/>
              <a:cxnLst/>
              <a:rect l="l" t="t" r="r" b="b"/>
              <a:pathLst>
                <a:path w="6581" h="5804" extrusionOk="0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4"/>
            <p:cNvSpPr/>
            <p:nvPr/>
          </p:nvSpPr>
          <p:spPr>
            <a:xfrm>
              <a:off x="2502950" y="360122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64"/>
            <p:cNvSpPr/>
            <p:nvPr/>
          </p:nvSpPr>
          <p:spPr>
            <a:xfrm>
              <a:off x="2494725" y="359407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64"/>
            <p:cNvSpPr/>
            <p:nvPr/>
          </p:nvSpPr>
          <p:spPr>
            <a:xfrm>
              <a:off x="2486750" y="3630475"/>
              <a:ext cx="85475" cy="63650"/>
            </a:xfrm>
            <a:custGeom>
              <a:avLst/>
              <a:gdLst/>
              <a:ahLst/>
              <a:cxnLst/>
              <a:rect l="l" t="t" r="r" b="b"/>
              <a:pathLst>
                <a:path w="3419" h="2546" extrusionOk="0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64"/>
            <p:cNvSpPr/>
            <p:nvPr/>
          </p:nvSpPr>
          <p:spPr>
            <a:xfrm>
              <a:off x="2478475" y="3623325"/>
              <a:ext cx="101800" cy="77950"/>
            </a:xfrm>
            <a:custGeom>
              <a:avLst/>
              <a:gdLst/>
              <a:ahLst/>
              <a:cxnLst/>
              <a:rect l="l" t="t" r="r" b="b"/>
              <a:pathLst>
                <a:path w="4072" h="3118" extrusionOk="0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64"/>
            <p:cNvSpPr/>
            <p:nvPr/>
          </p:nvSpPr>
          <p:spPr>
            <a:xfrm>
              <a:off x="2459100" y="365147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64"/>
            <p:cNvSpPr/>
            <p:nvPr/>
          </p:nvSpPr>
          <p:spPr>
            <a:xfrm>
              <a:off x="2450900" y="364432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64"/>
            <p:cNvSpPr/>
            <p:nvPr/>
          </p:nvSpPr>
          <p:spPr>
            <a:xfrm>
              <a:off x="2456725" y="3682875"/>
              <a:ext cx="64725" cy="48800"/>
            </a:xfrm>
            <a:custGeom>
              <a:avLst/>
              <a:gdLst/>
              <a:ahLst/>
              <a:cxnLst/>
              <a:rect l="l" t="t" r="r" b="b"/>
              <a:pathLst>
                <a:path w="2589" h="1952" extrusionOk="0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64"/>
            <p:cNvSpPr/>
            <p:nvPr/>
          </p:nvSpPr>
          <p:spPr>
            <a:xfrm>
              <a:off x="2448525" y="3675750"/>
              <a:ext cx="81025" cy="63100"/>
            </a:xfrm>
            <a:custGeom>
              <a:avLst/>
              <a:gdLst/>
              <a:ahLst/>
              <a:cxnLst/>
              <a:rect l="l" t="t" r="r" b="b"/>
              <a:pathLst>
                <a:path w="3241" h="2524" extrusionOk="0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64"/>
            <p:cNvSpPr/>
            <p:nvPr/>
          </p:nvSpPr>
          <p:spPr>
            <a:xfrm>
              <a:off x="2437900" y="3570950"/>
              <a:ext cx="108775" cy="117150"/>
            </a:xfrm>
            <a:custGeom>
              <a:avLst/>
              <a:gdLst/>
              <a:ahLst/>
              <a:cxnLst/>
              <a:rect l="l" t="t" r="r" b="b"/>
              <a:pathLst>
                <a:path w="4351" h="4686" extrusionOk="0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64"/>
            <p:cNvSpPr/>
            <p:nvPr/>
          </p:nvSpPr>
          <p:spPr>
            <a:xfrm>
              <a:off x="2429625" y="3563800"/>
              <a:ext cx="124975" cy="131450"/>
            </a:xfrm>
            <a:custGeom>
              <a:avLst/>
              <a:gdLst/>
              <a:ahLst/>
              <a:cxnLst/>
              <a:rect l="l" t="t" r="r" b="b"/>
              <a:pathLst>
                <a:path w="4999" h="5258" extrusionOk="0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64"/>
            <p:cNvSpPr/>
            <p:nvPr/>
          </p:nvSpPr>
          <p:spPr>
            <a:xfrm>
              <a:off x="1166800" y="4801025"/>
              <a:ext cx="327325" cy="176250"/>
            </a:xfrm>
            <a:custGeom>
              <a:avLst/>
              <a:gdLst/>
              <a:ahLst/>
              <a:cxnLst/>
              <a:rect l="l" t="t" r="r" b="b"/>
              <a:pathLst>
                <a:path w="13093" h="7050" extrusionOk="0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64"/>
            <p:cNvSpPr/>
            <p:nvPr/>
          </p:nvSpPr>
          <p:spPr>
            <a:xfrm>
              <a:off x="1158425" y="4793850"/>
              <a:ext cx="337250" cy="190600"/>
            </a:xfrm>
            <a:custGeom>
              <a:avLst/>
              <a:gdLst/>
              <a:ahLst/>
              <a:cxnLst/>
              <a:rect l="l" t="t" r="r" b="b"/>
              <a:pathLst>
                <a:path w="13490" h="7624" extrusionOk="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64"/>
            <p:cNvSpPr/>
            <p:nvPr/>
          </p:nvSpPr>
          <p:spPr>
            <a:xfrm>
              <a:off x="1166800" y="4872150"/>
              <a:ext cx="327325" cy="105125"/>
            </a:xfrm>
            <a:custGeom>
              <a:avLst/>
              <a:gdLst/>
              <a:ahLst/>
              <a:cxnLst/>
              <a:rect l="l" t="t" r="r" b="b"/>
              <a:pathLst>
                <a:path w="13093" h="4205" extrusionOk="0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64"/>
            <p:cNvSpPr/>
            <p:nvPr/>
          </p:nvSpPr>
          <p:spPr>
            <a:xfrm>
              <a:off x="1158425" y="4865000"/>
              <a:ext cx="337275" cy="119450"/>
            </a:xfrm>
            <a:custGeom>
              <a:avLst/>
              <a:gdLst/>
              <a:ahLst/>
              <a:cxnLst/>
              <a:rect l="l" t="t" r="r" b="b"/>
              <a:pathLst>
                <a:path w="13491" h="4778" extrusionOk="0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64"/>
            <p:cNvSpPr/>
            <p:nvPr/>
          </p:nvSpPr>
          <p:spPr>
            <a:xfrm>
              <a:off x="1766750" y="5135800"/>
              <a:ext cx="375625" cy="42400"/>
            </a:xfrm>
            <a:custGeom>
              <a:avLst/>
              <a:gdLst/>
              <a:ahLst/>
              <a:cxnLst/>
              <a:rect l="l" t="t" r="r" b="b"/>
              <a:pathLst>
                <a:path w="15025" h="1696" extrusionOk="0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64"/>
            <p:cNvSpPr/>
            <p:nvPr/>
          </p:nvSpPr>
          <p:spPr>
            <a:xfrm>
              <a:off x="1758850" y="5128675"/>
              <a:ext cx="390025" cy="56550"/>
            </a:xfrm>
            <a:custGeom>
              <a:avLst/>
              <a:gdLst/>
              <a:ahLst/>
              <a:cxnLst/>
              <a:rect l="l" t="t" r="r" b="b"/>
              <a:pathLst>
                <a:path w="15601" h="2262" extrusionOk="0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2" name="Google Shape;3862;p64"/>
          <p:cNvGrpSpPr/>
          <p:nvPr/>
        </p:nvGrpSpPr>
        <p:grpSpPr>
          <a:xfrm>
            <a:off x="650047" y="1932873"/>
            <a:ext cx="3136184" cy="2856336"/>
            <a:chOff x="962450" y="238100"/>
            <a:chExt cx="5751300" cy="5238100"/>
          </a:xfrm>
        </p:grpSpPr>
        <p:sp>
          <p:nvSpPr>
            <p:cNvPr id="3863" name="Google Shape;3863;p64"/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64"/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64"/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64"/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64"/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64"/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64"/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64"/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64"/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64"/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64"/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64"/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64"/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64"/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64"/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64"/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64"/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64"/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64"/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64"/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64"/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64"/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64"/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64"/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64"/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64"/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64"/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64"/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64"/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64"/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64"/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64"/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64"/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64"/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64"/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64"/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64"/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64"/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64"/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64"/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64"/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64"/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64"/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64"/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64"/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64"/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64"/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64"/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64"/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64"/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4"/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4"/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4"/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64"/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64"/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4"/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4"/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4"/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64"/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64"/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64"/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64"/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64"/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64"/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7" name="Google Shape;3927;p64"/>
          <p:cNvSpPr txBox="1"/>
          <p:nvPr/>
        </p:nvSpPr>
        <p:spPr>
          <a:xfrm>
            <a:off x="594492" y="937053"/>
            <a:ext cx="30000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he-IL" b="1" dirty="0">
                <a:solidFill>
                  <a:schemeClr val="l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DM Sans"/>
              </a:rPr>
              <a:t>לכל שינוי בשרת או בחבילות מומלץ להוסיף הערות לשינוי</a:t>
            </a:r>
            <a:endParaRPr b="1" dirty="0">
              <a:solidFill>
                <a:schemeClr val="l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M Sans"/>
            </a:endParaRPr>
          </a:p>
        </p:txBody>
      </p:sp>
      <p:sp>
        <p:nvSpPr>
          <p:cNvPr id="851" name="Google Shape;3927;p64">
            <a:extLst>
              <a:ext uri="{FF2B5EF4-FFF2-40B4-BE49-F238E27FC236}">
                <a16:creationId xmlns:a16="http://schemas.microsoft.com/office/drawing/2014/main" id="{51339FBA-B9D0-4AF8-8B95-F4862BF33AE5}"/>
              </a:ext>
            </a:extLst>
          </p:cNvPr>
          <p:cNvSpPr txBox="1"/>
          <p:nvPr/>
        </p:nvSpPr>
        <p:spPr>
          <a:xfrm>
            <a:off x="3595512" y="2083526"/>
            <a:ext cx="30000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he-IL" b="1" dirty="0">
                <a:solidFill>
                  <a:schemeClr val="l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DM Sans"/>
              </a:rPr>
              <a:t>חיזוק אבטחת מידע ולעודד שימוש נכון במכשירים</a:t>
            </a:r>
          </a:p>
        </p:txBody>
      </p:sp>
      <p:sp>
        <p:nvSpPr>
          <p:cNvPr id="852" name="Google Shape;3927;p64">
            <a:extLst>
              <a:ext uri="{FF2B5EF4-FFF2-40B4-BE49-F238E27FC236}">
                <a16:creationId xmlns:a16="http://schemas.microsoft.com/office/drawing/2014/main" id="{9C616C61-5D33-40FD-94EF-954E0A078522}"/>
              </a:ext>
            </a:extLst>
          </p:cNvPr>
          <p:cNvSpPr txBox="1"/>
          <p:nvPr/>
        </p:nvSpPr>
        <p:spPr>
          <a:xfrm>
            <a:off x="3782059" y="955082"/>
            <a:ext cx="30000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he-IL" b="1" dirty="0">
                <a:solidFill>
                  <a:schemeClr val="l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DM Sans"/>
              </a:rPr>
              <a:t>להיות ערניים על כל שינוי </a:t>
            </a:r>
            <a:r>
              <a:rPr lang="he-IL" b="1" dirty="0" err="1">
                <a:solidFill>
                  <a:schemeClr val="l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DM Sans"/>
              </a:rPr>
              <a:t>בגיטהאב</a:t>
            </a:r>
            <a:r>
              <a:rPr lang="he-IL" b="1" dirty="0">
                <a:solidFill>
                  <a:schemeClr val="l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DM Sans"/>
              </a:rPr>
              <a:t> של החבילה</a:t>
            </a:r>
          </a:p>
        </p:txBody>
      </p:sp>
      <p:sp>
        <p:nvSpPr>
          <p:cNvPr id="853" name="Google Shape;3927;p64">
            <a:extLst>
              <a:ext uri="{FF2B5EF4-FFF2-40B4-BE49-F238E27FC236}">
                <a16:creationId xmlns:a16="http://schemas.microsoft.com/office/drawing/2014/main" id="{ACBF5CE8-457D-4DDB-B46B-BF9A155AD8EE}"/>
              </a:ext>
            </a:extLst>
          </p:cNvPr>
          <p:cNvSpPr txBox="1"/>
          <p:nvPr/>
        </p:nvSpPr>
        <p:spPr>
          <a:xfrm>
            <a:off x="6192940" y="1537119"/>
            <a:ext cx="30000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he-IL" b="1" dirty="0">
                <a:solidFill>
                  <a:schemeClr val="l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DM Sans"/>
              </a:rPr>
              <a:t>לבצע בדיקות מערכת לעיתים תכופות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1395663"/>
            <a:ext cx="7322400" cy="2744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sz="1800" dirty="0"/>
              <a:t>Malware</a:t>
            </a:r>
          </a:p>
          <a:p>
            <a:pPr marL="171450" indent="-171450">
              <a:spcAft>
                <a:spcPts val="1600"/>
              </a:spcAft>
            </a:pPr>
            <a:r>
              <a:rPr lang="en-US" sz="1800" dirty="0"/>
              <a:t>Pipeline</a:t>
            </a:r>
          </a:p>
          <a:p>
            <a:pPr marL="171450" indent="-171450">
              <a:spcAft>
                <a:spcPts val="1600"/>
              </a:spcAft>
            </a:pPr>
            <a:r>
              <a:rPr lang="en-US" sz="1800" dirty="0"/>
              <a:t>Backdoor</a:t>
            </a:r>
          </a:p>
          <a:p>
            <a:pPr marL="171450" indent="-171450">
              <a:spcAft>
                <a:spcPts val="1600"/>
              </a:spcAft>
            </a:pPr>
            <a:r>
              <a:rPr lang="en-US" sz="1800" dirty="0"/>
              <a:t>Supply chain attack</a:t>
            </a:r>
          </a:p>
          <a:p>
            <a:pPr marL="171450" indent="-171450">
              <a:spcAft>
                <a:spcPts val="1600"/>
              </a:spcAft>
            </a:pPr>
            <a:r>
              <a:rPr lang="en-US" sz="1800" dirty="0"/>
              <a:t>SAML</a:t>
            </a:r>
          </a:p>
          <a:p>
            <a:pPr marL="171450" indent="-171450">
              <a:spcAft>
                <a:spcPts val="1600"/>
              </a:spcAft>
            </a:pPr>
            <a:endParaRPr sz="1800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DEFINITIONS</a:t>
            </a:r>
            <a:endParaRPr dirty="0"/>
          </a:p>
        </p:txBody>
      </p:sp>
      <p:sp>
        <p:nvSpPr>
          <p:cNvPr id="298" name="Google Shape;298;p30"/>
          <p:cNvSpPr txBox="1"/>
          <p:nvPr/>
        </p:nvSpPr>
        <p:spPr>
          <a:xfrm>
            <a:off x="626625" y="439049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grpSp>
        <p:nvGrpSpPr>
          <p:cNvPr id="5" name="Google Shape;531;p34">
            <a:extLst>
              <a:ext uri="{FF2B5EF4-FFF2-40B4-BE49-F238E27FC236}">
                <a16:creationId xmlns:a16="http://schemas.microsoft.com/office/drawing/2014/main" id="{B4125F9B-CD84-4144-AF24-6AFDED2AA249}"/>
              </a:ext>
            </a:extLst>
          </p:cNvPr>
          <p:cNvGrpSpPr/>
          <p:nvPr/>
        </p:nvGrpSpPr>
        <p:grpSpPr>
          <a:xfrm>
            <a:off x="6583590" y="1108717"/>
            <a:ext cx="1524512" cy="3199926"/>
            <a:chOff x="5431588" y="1307171"/>
            <a:chExt cx="1423580" cy="2988072"/>
          </a:xfrm>
        </p:grpSpPr>
        <p:sp>
          <p:nvSpPr>
            <p:cNvPr id="6" name="Google Shape;532;p34">
              <a:extLst>
                <a:ext uri="{FF2B5EF4-FFF2-40B4-BE49-F238E27FC236}">
                  <a16:creationId xmlns:a16="http://schemas.microsoft.com/office/drawing/2014/main" id="{BD0AF636-EDA1-46B5-8F75-4AB0267AC6D7}"/>
                </a:ext>
              </a:extLst>
            </p:cNvPr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3;p34">
              <a:extLst>
                <a:ext uri="{FF2B5EF4-FFF2-40B4-BE49-F238E27FC236}">
                  <a16:creationId xmlns:a16="http://schemas.microsoft.com/office/drawing/2014/main" id="{752DFE7E-7BF3-4020-B43B-210F1CABE85E}"/>
                </a:ext>
              </a:extLst>
            </p:cNvPr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4;p34">
              <a:extLst>
                <a:ext uri="{FF2B5EF4-FFF2-40B4-BE49-F238E27FC236}">
                  <a16:creationId xmlns:a16="http://schemas.microsoft.com/office/drawing/2014/main" id="{4608EB04-882D-4FD4-BF52-4E6196D13797}"/>
                </a:ext>
              </a:extLst>
            </p:cNvPr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5;p34">
              <a:extLst>
                <a:ext uri="{FF2B5EF4-FFF2-40B4-BE49-F238E27FC236}">
                  <a16:creationId xmlns:a16="http://schemas.microsoft.com/office/drawing/2014/main" id="{8A2A214B-9A69-4AB7-967F-C733E1260F6A}"/>
                </a:ext>
              </a:extLst>
            </p:cNvPr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6;p34">
              <a:extLst>
                <a:ext uri="{FF2B5EF4-FFF2-40B4-BE49-F238E27FC236}">
                  <a16:creationId xmlns:a16="http://schemas.microsoft.com/office/drawing/2014/main" id="{946D60BA-1F8A-47CF-BB01-C9C5079AF9A2}"/>
                </a:ext>
              </a:extLst>
            </p:cNvPr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7;p34">
              <a:extLst>
                <a:ext uri="{FF2B5EF4-FFF2-40B4-BE49-F238E27FC236}">
                  <a16:creationId xmlns:a16="http://schemas.microsoft.com/office/drawing/2014/main" id="{E3F34914-A056-4B8A-A6E1-A085CF22557F}"/>
                </a:ext>
              </a:extLst>
            </p:cNvPr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8;p34">
              <a:extLst>
                <a:ext uri="{FF2B5EF4-FFF2-40B4-BE49-F238E27FC236}">
                  <a16:creationId xmlns:a16="http://schemas.microsoft.com/office/drawing/2014/main" id="{071829F9-3DD5-4614-8D01-F47FDB3C0C09}"/>
                </a:ext>
              </a:extLst>
            </p:cNvPr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9;p34">
              <a:extLst>
                <a:ext uri="{FF2B5EF4-FFF2-40B4-BE49-F238E27FC236}">
                  <a16:creationId xmlns:a16="http://schemas.microsoft.com/office/drawing/2014/main" id="{81847B82-DD1A-4050-81C4-2DCD72BB99A1}"/>
                </a:ext>
              </a:extLst>
            </p:cNvPr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0;p34">
              <a:extLst>
                <a:ext uri="{FF2B5EF4-FFF2-40B4-BE49-F238E27FC236}">
                  <a16:creationId xmlns:a16="http://schemas.microsoft.com/office/drawing/2014/main" id="{1D742DAB-0D51-4003-A3BF-2DAEA31818E3}"/>
                </a:ext>
              </a:extLst>
            </p:cNvPr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1;p34">
              <a:extLst>
                <a:ext uri="{FF2B5EF4-FFF2-40B4-BE49-F238E27FC236}">
                  <a16:creationId xmlns:a16="http://schemas.microsoft.com/office/drawing/2014/main" id="{5AFCAF7D-75A8-46EF-87FF-6DC1E857248A}"/>
                </a:ext>
              </a:extLst>
            </p:cNvPr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2;p34">
              <a:extLst>
                <a:ext uri="{FF2B5EF4-FFF2-40B4-BE49-F238E27FC236}">
                  <a16:creationId xmlns:a16="http://schemas.microsoft.com/office/drawing/2014/main" id="{A83C97FC-88F7-4216-AFF7-C7ECEB850C52}"/>
                </a:ext>
              </a:extLst>
            </p:cNvPr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3;p34">
              <a:extLst>
                <a:ext uri="{FF2B5EF4-FFF2-40B4-BE49-F238E27FC236}">
                  <a16:creationId xmlns:a16="http://schemas.microsoft.com/office/drawing/2014/main" id="{B1DCA3CC-8B2A-4E02-94B8-A333A487860C}"/>
                </a:ext>
              </a:extLst>
            </p:cNvPr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4;p34">
              <a:extLst>
                <a:ext uri="{FF2B5EF4-FFF2-40B4-BE49-F238E27FC236}">
                  <a16:creationId xmlns:a16="http://schemas.microsoft.com/office/drawing/2014/main" id="{F443A001-3CEC-4F60-A533-FDFDDD2192D5}"/>
                </a:ext>
              </a:extLst>
            </p:cNvPr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5;p34">
              <a:extLst>
                <a:ext uri="{FF2B5EF4-FFF2-40B4-BE49-F238E27FC236}">
                  <a16:creationId xmlns:a16="http://schemas.microsoft.com/office/drawing/2014/main" id="{F3172371-2ADC-4347-86D8-8E2919495EC5}"/>
                </a:ext>
              </a:extLst>
            </p:cNvPr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6;p34">
              <a:extLst>
                <a:ext uri="{FF2B5EF4-FFF2-40B4-BE49-F238E27FC236}">
                  <a16:creationId xmlns:a16="http://schemas.microsoft.com/office/drawing/2014/main" id="{47ED7444-F431-4854-A5FA-024751022A7A}"/>
                </a:ext>
              </a:extLst>
            </p:cNvPr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7;p34">
              <a:extLst>
                <a:ext uri="{FF2B5EF4-FFF2-40B4-BE49-F238E27FC236}">
                  <a16:creationId xmlns:a16="http://schemas.microsoft.com/office/drawing/2014/main" id="{4F07AB6A-2D17-40B8-A3FB-88975F7A0996}"/>
                </a:ext>
              </a:extLst>
            </p:cNvPr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8;p34">
              <a:extLst>
                <a:ext uri="{FF2B5EF4-FFF2-40B4-BE49-F238E27FC236}">
                  <a16:creationId xmlns:a16="http://schemas.microsoft.com/office/drawing/2014/main" id="{F6076EDF-1F21-4864-B170-C166E202286D}"/>
                </a:ext>
              </a:extLst>
            </p:cNvPr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9;p34">
              <a:extLst>
                <a:ext uri="{FF2B5EF4-FFF2-40B4-BE49-F238E27FC236}">
                  <a16:creationId xmlns:a16="http://schemas.microsoft.com/office/drawing/2014/main" id="{A199A320-B726-45CA-B08A-289350FA9B79}"/>
                </a:ext>
              </a:extLst>
            </p:cNvPr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0;p34">
              <a:extLst>
                <a:ext uri="{FF2B5EF4-FFF2-40B4-BE49-F238E27FC236}">
                  <a16:creationId xmlns:a16="http://schemas.microsoft.com/office/drawing/2014/main" id="{5BF8D22B-70FA-4900-8DB1-1A0E749DAB16}"/>
                </a:ext>
              </a:extLst>
            </p:cNvPr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1;p34">
              <a:extLst>
                <a:ext uri="{FF2B5EF4-FFF2-40B4-BE49-F238E27FC236}">
                  <a16:creationId xmlns:a16="http://schemas.microsoft.com/office/drawing/2014/main" id="{B85C8CBC-16E8-48C7-9D23-96CBBB4D094E}"/>
                </a:ext>
              </a:extLst>
            </p:cNvPr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2;p34">
              <a:extLst>
                <a:ext uri="{FF2B5EF4-FFF2-40B4-BE49-F238E27FC236}">
                  <a16:creationId xmlns:a16="http://schemas.microsoft.com/office/drawing/2014/main" id="{1634617D-DEA1-48F9-BD46-606C4B1232BE}"/>
                </a:ext>
              </a:extLst>
            </p:cNvPr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3;p34">
              <a:extLst>
                <a:ext uri="{FF2B5EF4-FFF2-40B4-BE49-F238E27FC236}">
                  <a16:creationId xmlns:a16="http://schemas.microsoft.com/office/drawing/2014/main" id="{8EB2689E-4F71-4F06-9674-09B846EDFD3A}"/>
                </a:ext>
              </a:extLst>
            </p:cNvPr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4;p34">
              <a:extLst>
                <a:ext uri="{FF2B5EF4-FFF2-40B4-BE49-F238E27FC236}">
                  <a16:creationId xmlns:a16="http://schemas.microsoft.com/office/drawing/2014/main" id="{42EFEEF0-B32D-4379-94B3-36B424AE712A}"/>
                </a:ext>
              </a:extLst>
            </p:cNvPr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555;p34">
            <a:extLst>
              <a:ext uri="{FF2B5EF4-FFF2-40B4-BE49-F238E27FC236}">
                <a16:creationId xmlns:a16="http://schemas.microsoft.com/office/drawing/2014/main" id="{8C2F942B-7BD1-473D-897D-0F9FF2556DA8}"/>
              </a:ext>
            </a:extLst>
          </p:cNvPr>
          <p:cNvGrpSpPr/>
          <p:nvPr/>
        </p:nvGrpSpPr>
        <p:grpSpPr>
          <a:xfrm>
            <a:off x="5320031" y="1491879"/>
            <a:ext cx="1891146" cy="2887347"/>
            <a:chOff x="3605604" y="1716301"/>
            <a:chExt cx="1765941" cy="2696187"/>
          </a:xfrm>
        </p:grpSpPr>
        <p:sp>
          <p:nvSpPr>
            <p:cNvPr id="30" name="Google Shape;556;p34">
              <a:extLst>
                <a:ext uri="{FF2B5EF4-FFF2-40B4-BE49-F238E27FC236}">
                  <a16:creationId xmlns:a16="http://schemas.microsoft.com/office/drawing/2014/main" id="{74C28454-952D-4C70-8EFC-EF935DEA3D8F}"/>
                </a:ext>
              </a:extLst>
            </p:cNvPr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7;p34">
              <a:extLst>
                <a:ext uri="{FF2B5EF4-FFF2-40B4-BE49-F238E27FC236}">
                  <a16:creationId xmlns:a16="http://schemas.microsoft.com/office/drawing/2014/main" id="{633729F2-93B7-4D01-9C03-A33F78069759}"/>
                </a:ext>
              </a:extLst>
            </p:cNvPr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8;p34">
              <a:extLst>
                <a:ext uri="{FF2B5EF4-FFF2-40B4-BE49-F238E27FC236}">
                  <a16:creationId xmlns:a16="http://schemas.microsoft.com/office/drawing/2014/main" id="{57989F12-8CCB-42A2-A5EF-66E927A24E52}"/>
                </a:ext>
              </a:extLst>
            </p:cNvPr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9;p34">
              <a:extLst>
                <a:ext uri="{FF2B5EF4-FFF2-40B4-BE49-F238E27FC236}">
                  <a16:creationId xmlns:a16="http://schemas.microsoft.com/office/drawing/2014/main" id="{FFDC6F7C-E439-43D1-B4B5-3D6355CC4BBA}"/>
                </a:ext>
              </a:extLst>
            </p:cNvPr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0;p34">
              <a:extLst>
                <a:ext uri="{FF2B5EF4-FFF2-40B4-BE49-F238E27FC236}">
                  <a16:creationId xmlns:a16="http://schemas.microsoft.com/office/drawing/2014/main" id="{E9340CCD-A042-49C6-8563-FB03EB687901}"/>
                </a:ext>
              </a:extLst>
            </p:cNvPr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1;p34">
              <a:extLst>
                <a:ext uri="{FF2B5EF4-FFF2-40B4-BE49-F238E27FC236}">
                  <a16:creationId xmlns:a16="http://schemas.microsoft.com/office/drawing/2014/main" id="{4972DD57-989C-4CD2-86AF-E69669E501E5}"/>
                </a:ext>
              </a:extLst>
            </p:cNvPr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2;p34">
              <a:extLst>
                <a:ext uri="{FF2B5EF4-FFF2-40B4-BE49-F238E27FC236}">
                  <a16:creationId xmlns:a16="http://schemas.microsoft.com/office/drawing/2014/main" id="{4837DB48-0FFA-4082-B881-0FD7BF3166BD}"/>
                </a:ext>
              </a:extLst>
            </p:cNvPr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3;p34">
              <a:extLst>
                <a:ext uri="{FF2B5EF4-FFF2-40B4-BE49-F238E27FC236}">
                  <a16:creationId xmlns:a16="http://schemas.microsoft.com/office/drawing/2014/main" id="{83A25B3B-E0DC-46C3-AFE2-FFAE3650EB08}"/>
                </a:ext>
              </a:extLst>
            </p:cNvPr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4;p34">
              <a:extLst>
                <a:ext uri="{FF2B5EF4-FFF2-40B4-BE49-F238E27FC236}">
                  <a16:creationId xmlns:a16="http://schemas.microsoft.com/office/drawing/2014/main" id="{EE74318F-DC09-422D-84BD-332171E98EF4}"/>
                </a:ext>
              </a:extLst>
            </p:cNvPr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5;p34">
              <a:extLst>
                <a:ext uri="{FF2B5EF4-FFF2-40B4-BE49-F238E27FC236}">
                  <a16:creationId xmlns:a16="http://schemas.microsoft.com/office/drawing/2014/main" id="{6B0B8266-0618-4000-9205-43B0D21F4DDA}"/>
                </a:ext>
              </a:extLst>
            </p:cNvPr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6;p34">
              <a:extLst>
                <a:ext uri="{FF2B5EF4-FFF2-40B4-BE49-F238E27FC236}">
                  <a16:creationId xmlns:a16="http://schemas.microsoft.com/office/drawing/2014/main" id="{99BBB47B-C3C7-4CF6-843A-B5439F56F5DC}"/>
                </a:ext>
              </a:extLst>
            </p:cNvPr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7;p34">
              <a:extLst>
                <a:ext uri="{FF2B5EF4-FFF2-40B4-BE49-F238E27FC236}">
                  <a16:creationId xmlns:a16="http://schemas.microsoft.com/office/drawing/2014/main" id="{0196585A-5066-48AB-96C3-8B1C3DC07ED4}"/>
                </a:ext>
              </a:extLst>
            </p:cNvPr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8;p34">
              <a:extLst>
                <a:ext uri="{FF2B5EF4-FFF2-40B4-BE49-F238E27FC236}">
                  <a16:creationId xmlns:a16="http://schemas.microsoft.com/office/drawing/2014/main" id="{41265C12-08DA-4E87-9C5C-C72DB6CEF1A7}"/>
                </a:ext>
              </a:extLst>
            </p:cNvPr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9;p34">
              <a:extLst>
                <a:ext uri="{FF2B5EF4-FFF2-40B4-BE49-F238E27FC236}">
                  <a16:creationId xmlns:a16="http://schemas.microsoft.com/office/drawing/2014/main" id="{F419828E-2F5B-48E2-A86C-FC6C171BD815}"/>
                </a:ext>
              </a:extLst>
            </p:cNvPr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0;p34">
              <a:extLst>
                <a:ext uri="{FF2B5EF4-FFF2-40B4-BE49-F238E27FC236}">
                  <a16:creationId xmlns:a16="http://schemas.microsoft.com/office/drawing/2014/main" id="{D676A134-1F45-4CC8-8759-9EDE85BE5921}"/>
                </a:ext>
              </a:extLst>
            </p:cNvPr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1;p34">
              <a:extLst>
                <a:ext uri="{FF2B5EF4-FFF2-40B4-BE49-F238E27FC236}">
                  <a16:creationId xmlns:a16="http://schemas.microsoft.com/office/drawing/2014/main" id="{B15A897F-DEF8-44E5-9056-8997D10F6886}"/>
                </a:ext>
              </a:extLst>
            </p:cNvPr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2;p34">
              <a:extLst>
                <a:ext uri="{FF2B5EF4-FFF2-40B4-BE49-F238E27FC236}">
                  <a16:creationId xmlns:a16="http://schemas.microsoft.com/office/drawing/2014/main" id="{2CC5077D-3590-4537-8BFF-CC439F052893}"/>
                </a:ext>
              </a:extLst>
            </p:cNvPr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3;p34">
              <a:extLst>
                <a:ext uri="{FF2B5EF4-FFF2-40B4-BE49-F238E27FC236}">
                  <a16:creationId xmlns:a16="http://schemas.microsoft.com/office/drawing/2014/main" id="{376FA977-8095-4CED-8939-D6696787B0D4}"/>
                </a:ext>
              </a:extLst>
            </p:cNvPr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4;p34">
              <a:extLst>
                <a:ext uri="{FF2B5EF4-FFF2-40B4-BE49-F238E27FC236}">
                  <a16:creationId xmlns:a16="http://schemas.microsoft.com/office/drawing/2014/main" id="{D07E6258-535B-4D4E-8AB1-C7FE5392C2D2}"/>
                </a:ext>
              </a:extLst>
            </p:cNvPr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5;p34">
              <a:extLst>
                <a:ext uri="{FF2B5EF4-FFF2-40B4-BE49-F238E27FC236}">
                  <a16:creationId xmlns:a16="http://schemas.microsoft.com/office/drawing/2014/main" id="{456DE54A-D578-4E83-8C33-16DF898655DB}"/>
                </a:ext>
              </a:extLst>
            </p:cNvPr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6;p34">
              <a:extLst>
                <a:ext uri="{FF2B5EF4-FFF2-40B4-BE49-F238E27FC236}">
                  <a16:creationId xmlns:a16="http://schemas.microsoft.com/office/drawing/2014/main" id="{0FDFF127-D42E-4E76-ABF8-0C869E1AAD2B}"/>
                </a:ext>
              </a:extLst>
            </p:cNvPr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7;p34">
              <a:extLst>
                <a:ext uri="{FF2B5EF4-FFF2-40B4-BE49-F238E27FC236}">
                  <a16:creationId xmlns:a16="http://schemas.microsoft.com/office/drawing/2014/main" id="{A95B2AF3-6A1C-485F-8CE2-6D96A1E2CA0E}"/>
                </a:ext>
              </a:extLst>
            </p:cNvPr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8;p34">
              <a:extLst>
                <a:ext uri="{FF2B5EF4-FFF2-40B4-BE49-F238E27FC236}">
                  <a16:creationId xmlns:a16="http://schemas.microsoft.com/office/drawing/2014/main" id="{79C060EE-71E8-4273-AEFC-E910A1EEB04D}"/>
                </a:ext>
              </a:extLst>
            </p:cNvPr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9;p34">
              <a:extLst>
                <a:ext uri="{FF2B5EF4-FFF2-40B4-BE49-F238E27FC236}">
                  <a16:creationId xmlns:a16="http://schemas.microsoft.com/office/drawing/2014/main" id="{C76C7D3C-F9A8-4EA4-AEF8-BA066AD15C73}"/>
                </a:ext>
              </a:extLst>
            </p:cNvPr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0;p34">
              <a:extLst>
                <a:ext uri="{FF2B5EF4-FFF2-40B4-BE49-F238E27FC236}">
                  <a16:creationId xmlns:a16="http://schemas.microsoft.com/office/drawing/2014/main" id="{294571CD-2F2C-495E-9410-85A7764A1989}"/>
                </a:ext>
              </a:extLst>
            </p:cNvPr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1;p34">
              <a:extLst>
                <a:ext uri="{FF2B5EF4-FFF2-40B4-BE49-F238E27FC236}">
                  <a16:creationId xmlns:a16="http://schemas.microsoft.com/office/drawing/2014/main" id="{5BFFB647-7F20-431D-9EDE-D7FC6BBC771F}"/>
                </a:ext>
              </a:extLst>
            </p:cNvPr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2;p34">
              <a:extLst>
                <a:ext uri="{FF2B5EF4-FFF2-40B4-BE49-F238E27FC236}">
                  <a16:creationId xmlns:a16="http://schemas.microsoft.com/office/drawing/2014/main" id="{0F3C56B0-21A4-49AE-959D-FF43FB2D4638}"/>
                </a:ext>
              </a:extLst>
            </p:cNvPr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3;p34">
              <a:extLst>
                <a:ext uri="{FF2B5EF4-FFF2-40B4-BE49-F238E27FC236}">
                  <a16:creationId xmlns:a16="http://schemas.microsoft.com/office/drawing/2014/main" id="{208056F8-0FF4-47BD-BD6B-02C5405977F5}"/>
                </a:ext>
              </a:extLst>
            </p:cNvPr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4;p34">
              <a:extLst>
                <a:ext uri="{FF2B5EF4-FFF2-40B4-BE49-F238E27FC236}">
                  <a16:creationId xmlns:a16="http://schemas.microsoft.com/office/drawing/2014/main" id="{7951C75D-1358-43DA-9EA5-462AD00594EF}"/>
                </a:ext>
              </a:extLst>
            </p:cNvPr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5;p34">
              <a:extLst>
                <a:ext uri="{FF2B5EF4-FFF2-40B4-BE49-F238E27FC236}">
                  <a16:creationId xmlns:a16="http://schemas.microsoft.com/office/drawing/2014/main" id="{D14766BB-166D-44C5-9402-1E67D3145B6D}"/>
                </a:ext>
              </a:extLst>
            </p:cNvPr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6;p34">
              <a:extLst>
                <a:ext uri="{FF2B5EF4-FFF2-40B4-BE49-F238E27FC236}">
                  <a16:creationId xmlns:a16="http://schemas.microsoft.com/office/drawing/2014/main" id="{5D5BD8E4-2D62-4C9F-8B6A-266B6B50756E}"/>
                </a:ext>
              </a:extLst>
            </p:cNvPr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7;p34">
              <a:extLst>
                <a:ext uri="{FF2B5EF4-FFF2-40B4-BE49-F238E27FC236}">
                  <a16:creationId xmlns:a16="http://schemas.microsoft.com/office/drawing/2014/main" id="{DBABEC9B-A4CF-4745-9E9B-B83BB830E265}"/>
                </a:ext>
              </a:extLst>
            </p:cNvPr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8;p34">
              <a:extLst>
                <a:ext uri="{FF2B5EF4-FFF2-40B4-BE49-F238E27FC236}">
                  <a16:creationId xmlns:a16="http://schemas.microsoft.com/office/drawing/2014/main" id="{F6C43278-A9C2-45F6-95DD-6FD8B7A6AC58}"/>
                </a:ext>
              </a:extLst>
            </p:cNvPr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9;p34">
              <a:extLst>
                <a:ext uri="{FF2B5EF4-FFF2-40B4-BE49-F238E27FC236}">
                  <a16:creationId xmlns:a16="http://schemas.microsoft.com/office/drawing/2014/main" id="{F9AF62C3-813E-4306-A528-30F9992CCE85}"/>
                </a:ext>
              </a:extLst>
            </p:cNvPr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90;p34">
              <a:extLst>
                <a:ext uri="{FF2B5EF4-FFF2-40B4-BE49-F238E27FC236}">
                  <a16:creationId xmlns:a16="http://schemas.microsoft.com/office/drawing/2014/main" id="{10412B07-E749-47D4-894E-1B2F28D78D65}"/>
                </a:ext>
              </a:extLst>
            </p:cNvPr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91;p34">
              <a:extLst>
                <a:ext uri="{FF2B5EF4-FFF2-40B4-BE49-F238E27FC236}">
                  <a16:creationId xmlns:a16="http://schemas.microsoft.com/office/drawing/2014/main" id="{0EA10BAC-3FFA-4891-8D43-E8729C5F0BCB}"/>
                </a:ext>
              </a:extLst>
            </p:cNvPr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92;p34">
              <a:extLst>
                <a:ext uri="{FF2B5EF4-FFF2-40B4-BE49-F238E27FC236}">
                  <a16:creationId xmlns:a16="http://schemas.microsoft.com/office/drawing/2014/main" id="{01FA683D-48B3-4F72-A047-0CFB4EC49E35}"/>
                </a:ext>
              </a:extLst>
            </p:cNvPr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3;p34">
              <a:extLst>
                <a:ext uri="{FF2B5EF4-FFF2-40B4-BE49-F238E27FC236}">
                  <a16:creationId xmlns:a16="http://schemas.microsoft.com/office/drawing/2014/main" id="{0D2D69E9-8D1F-465A-A75D-9DE118EB78C7}"/>
                </a:ext>
              </a:extLst>
            </p:cNvPr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4;p34">
              <a:extLst>
                <a:ext uri="{FF2B5EF4-FFF2-40B4-BE49-F238E27FC236}">
                  <a16:creationId xmlns:a16="http://schemas.microsoft.com/office/drawing/2014/main" id="{32F9B88E-F72E-4D48-9142-F5AD74398D6B}"/>
                </a:ext>
              </a:extLst>
            </p:cNvPr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5;p34">
              <a:extLst>
                <a:ext uri="{FF2B5EF4-FFF2-40B4-BE49-F238E27FC236}">
                  <a16:creationId xmlns:a16="http://schemas.microsoft.com/office/drawing/2014/main" id="{17D1A777-0CD3-4574-85DB-11BC760E15B2}"/>
                </a:ext>
              </a:extLst>
            </p:cNvPr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6;p34">
              <a:extLst>
                <a:ext uri="{FF2B5EF4-FFF2-40B4-BE49-F238E27FC236}">
                  <a16:creationId xmlns:a16="http://schemas.microsoft.com/office/drawing/2014/main" id="{203A6D2C-96D2-4DD3-BD08-5C67541BED39}"/>
                </a:ext>
              </a:extLst>
            </p:cNvPr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7;p34">
              <a:extLst>
                <a:ext uri="{FF2B5EF4-FFF2-40B4-BE49-F238E27FC236}">
                  <a16:creationId xmlns:a16="http://schemas.microsoft.com/office/drawing/2014/main" id="{1A74613C-BD99-417E-8D81-100D11B7BC96}"/>
                </a:ext>
              </a:extLst>
            </p:cNvPr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8;p34">
              <a:extLst>
                <a:ext uri="{FF2B5EF4-FFF2-40B4-BE49-F238E27FC236}">
                  <a16:creationId xmlns:a16="http://schemas.microsoft.com/office/drawing/2014/main" id="{B16E04BB-A726-4E0F-B5F7-94AC8E401578}"/>
                </a:ext>
              </a:extLst>
            </p:cNvPr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9;p34">
              <a:extLst>
                <a:ext uri="{FF2B5EF4-FFF2-40B4-BE49-F238E27FC236}">
                  <a16:creationId xmlns:a16="http://schemas.microsoft.com/office/drawing/2014/main" id="{4DA13D52-2706-4168-8765-03F042D98DCE}"/>
                </a:ext>
              </a:extLst>
            </p:cNvPr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00;p34">
              <a:extLst>
                <a:ext uri="{FF2B5EF4-FFF2-40B4-BE49-F238E27FC236}">
                  <a16:creationId xmlns:a16="http://schemas.microsoft.com/office/drawing/2014/main" id="{C1EFC17B-B39D-4160-9CE7-D4998D7479D4}"/>
                </a:ext>
              </a:extLst>
            </p:cNvPr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01;p34">
              <a:extLst>
                <a:ext uri="{FF2B5EF4-FFF2-40B4-BE49-F238E27FC236}">
                  <a16:creationId xmlns:a16="http://schemas.microsoft.com/office/drawing/2014/main" id="{420D55C1-335A-4D66-BDE2-60903E3F3972}"/>
                </a:ext>
              </a:extLst>
            </p:cNvPr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2;p34">
              <a:extLst>
                <a:ext uri="{FF2B5EF4-FFF2-40B4-BE49-F238E27FC236}">
                  <a16:creationId xmlns:a16="http://schemas.microsoft.com/office/drawing/2014/main" id="{B4DC483A-6844-43D0-9EF7-AA257A7B8953}"/>
                </a:ext>
              </a:extLst>
            </p:cNvPr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03;p34">
              <a:extLst>
                <a:ext uri="{FF2B5EF4-FFF2-40B4-BE49-F238E27FC236}">
                  <a16:creationId xmlns:a16="http://schemas.microsoft.com/office/drawing/2014/main" id="{12EFB6E8-253F-433D-94D1-8C42AC0D92A4}"/>
                </a:ext>
              </a:extLst>
            </p:cNvPr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04;p34">
              <a:extLst>
                <a:ext uri="{FF2B5EF4-FFF2-40B4-BE49-F238E27FC236}">
                  <a16:creationId xmlns:a16="http://schemas.microsoft.com/office/drawing/2014/main" id="{0E4C473B-D2E4-46C1-8900-4B3D49C727EF}"/>
                </a:ext>
              </a:extLst>
            </p:cNvPr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5;p34">
              <a:extLst>
                <a:ext uri="{FF2B5EF4-FFF2-40B4-BE49-F238E27FC236}">
                  <a16:creationId xmlns:a16="http://schemas.microsoft.com/office/drawing/2014/main" id="{5E824FBA-8467-4F4A-A244-686A467DB513}"/>
                </a:ext>
              </a:extLst>
            </p:cNvPr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2869542" cy="1378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הגישה הראשונה של הפורצים הגיעה דרך חשבונות פרוצים של מייקרוסופט 365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allowed the hack?</a:t>
            </a:r>
            <a:endParaRPr dirty="0"/>
          </a:p>
        </p:txBody>
      </p:sp>
      <p:grpSp>
        <p:nvGrpSpPr>
          <p:cNvPr id="2333" name="Google Shape;2333;p54"/>
          <p:cNvGrpSpPr/>
          <p:nvPr/>
        </p:nvGrpSpPr>
        <p:grpSpPr>
          <a:xfrm>
            <a:off x="4644572" y="1161199"/>
            <a:ext cx="4004378" cy="3608760"/>
            <a:chOff x="910725" y="305150"/>
            <a:chExt cx="5738575" cy="5171625"/>
          </a:xfrm>
        </p:grpSpPr>
        <p:sp>
          <p:nvSpPr>
            <p:cNvPr id="2334" name="Google Shape;2334;p54"/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4"/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4"/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4"/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4"/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4"/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4"/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4"/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4"/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4"/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4"/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4"/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4"/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4"/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4"/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4"/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4"/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4"/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4"/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4"/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4"/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4"/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4"/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4"/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4"/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4"/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4"/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4"/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4"/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4"/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4"/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4"/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4"/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4"/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4"/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4"/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4"/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4"/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4"/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4"/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4"/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4"/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4"/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4"/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4"/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4"/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4"/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4"/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4"/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4"/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4"/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4"/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4"/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4"/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4"/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4"/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4"/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4"/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4"/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4"/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4"/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4"/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4"/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4"/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4"/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4"/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4"/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4"/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4"/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4"/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4"/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4"/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4"/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4"/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4"/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4"/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4"/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4"/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4"/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4"/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4"/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4"/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4"/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4"/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4"/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4"/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4"/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4"/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4"/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4"/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4"/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4"/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4"/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4"/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4"/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4"/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4"/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4"/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4"/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4"/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4"/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4"/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4"/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4"/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4"/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4"/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4"/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4"/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4"/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4"/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4"/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4"/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4"/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4"/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4"/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4"/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4"/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4"/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4"/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4"/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4"/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4"/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4"/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4"/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4"/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4"/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4"/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4"/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4"/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4"/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4"/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4"/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4"/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4"/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4"/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4"/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4"/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4"/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4"/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4"/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4"/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4"/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4"/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4"/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4"/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4"/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4"/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4"/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4"/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4"/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4"/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4"/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4"/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4"/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4"/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4"/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4"/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4"/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4"/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4"/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4"/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4"/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4"/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4"/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4"/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4"/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4"/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4"/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4"/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4"/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4"/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4"/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4"/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4"/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4"/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4"/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4"/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4"/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4"/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4"/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4"/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4"/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4"/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4"/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4"/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4"/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4"/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4"/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4"/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4"/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4"/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4"/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4"/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4"/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4"/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4"/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4"/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4"/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4"/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4"/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4"/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4"/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4"/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4"/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4"/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4"/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4"/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4"/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4"/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4"/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4"/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4"/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4"/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4"/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4"/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4"/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4"/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4"/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4"/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4"/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4"/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4"/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4"/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4"/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4"/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4"/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4"/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4"/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4"/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4"/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4"/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4"/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330;p54">
            <a:extLst>
              <a:ext uri="{FF2B5EF4-FFF2-40B4-BE49-F238E27FC236}">
                <a16:creationId xmlns:a16="http://schemas.microsoft.com/office/drawing/2014/main" id="{83CE382D-C505-42CA-A172-E74DA8D74181}"/>
              </a:ext>
            </a:extLst>
          </p:cNvPr>
          <p:cNvSpPr txBox="1">
            <a:spLocks/>
          </p:cNvSpPr>
          <p:nvPr/>
        </p:nvSpPr>
        <p:spPr>
          <a:xfrm>
            <a:off x="621795" y="2858919"/>
            <a:ext cx="2869542" cy="137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None/>
              <a:defRPr sz="1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None/>
              <a:defRPr sz="1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None/>
              <a:defRPr sz="1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None/>
              <a:defRPr sz="1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None/>
              <a:defRPr sz="1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None/>
              <a:defRPr sz="1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None/>
              <a:defRPr sz="1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None/>
              <a:defRPr sz="1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iga"/>
              <a:buNone/>
              <a:defRPr sz="1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pPr marL="0" indent="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Sunspot</a:t>
            </a:r>
          </a:p>
          <a:p>
            <a:pPr marL="0" indent="0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תוכנת הפריצה הגיע דרך חבילת</a:t>
            </a:r>
          </a:p>
          <a:p>
            <a:pPr marL="0" indent="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Orion (Software)</a:t>
            </a:r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5304351" y="1070954"/>
            <a:ext cx="2785200" cy="2456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פלטפורמה לניהול וניתור של תשתיות רשת</a:t>
            </a:r>
          </a:p>
          <a:p>
            <a:pPr marL="285750" indent="-285750">
              <a:spcAft>
                <a:spcPts val="1600"/>
              </a:spcAft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עוזר לעסקים לנהל ולבצע אופטימיזציה למידע של מחלקת הטכנולוגיות מידע</a:t>
            </a:r>
          </a:p>
        </p:txBody>
      </p:sp>
      <p:sp>
        <p:nvSpPr>
          <p:cNvPr id="521" name="Google Shape;521;p33"/>
          <p:cNvSpPr/>
          <p:nvPr/>
        </p:nvSpPr>
        <p:spPr>
          <a:xfrm rot="2700026">
            <a:off x="1163501" y="1464397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2176475" y="2041538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636800" y="3179763"/>
            <a:ext cx="2117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  <p:sp>
        <p:nvSpPr>
          <p:cNvPr id="524" name="Google Shape;524;p33"/>
          <p:cNvSpPr txBox="1">
            <a:spLocks noGrp="1"/>
          </p:cNvSpPr>
          <p:nvPr>
            <p:ph type="title"/>
          </p:nvPr>
        </p:nvSpPr>
        <p:spPr>
          <a:xfrm>
            <a:off x="1636800" y="3526513"/>
            <a:ext cx="2117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COMPANY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ATTACK STAGE 1 – GETTING ENTRY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ללמוד את הקוד, מבנה וטרמינולוגיה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פריצה לשרת ה"בילד"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שינוי קוד מקור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ATTACK STAGE 2 –</a:t>
            </a:r>
            <a:r>
              <a:rPr lang="en-US" dirty="0"/>
              <a:t> Spread on the System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בדיוק אבטחה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2" y="3010385"/>
            <a:ext cx="2425345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התקשרות לתוקפים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סיור מערכתי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1" name="Google Shape;881;p37"/>
          <p:cNvSpPr/>
          <p:nvPr/>
        </p:nvSpPr>
        <p:spPr>
          <a:xfrm>
            <a:off x="145727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4087050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671682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37"/>
          <p:cNvGrpSpPr/>
          <p:nvPr/>
        </p:nvGrpSpPr>
        <p:grpSpPr>
          <a:xfrm>
            <a:off x="68818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1604013" y="2015763"/>
            <a:ext cx="676401" cy="506963"/>
            <a:chOff x="1817317" y="2480330"/>
            <a:chExt cx="350958" cy="263043"/>
          </a:xfrm>
        </p:grpSpPr>
        <p:sp>
          <p:nvSpPr>
            <p:cNvPr id="900" name="Google Shape;900;p37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37"/>
          <p:cNvGrpSpPr/>
          <p:nvPr/>
        </p:nvGrpSpPr>
        <p:grpSpPr>
          <a:xfrm>
            <a:off x="4256808" y="2002241"/>
            <a:ext cx="630391" cy="534017"/>
            <a:chOff x="2770052" y="2009628"/>
            <a:chExt cx="327085" cy="277080"/>
          </a:xfrm>
        </p:grpSpPr>
        <p:sp>
          <p:nvSpPr>
            <p:cNvPr id="906" name="Google Shape;906;p37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ATTACK STAGE 3 – Getting Permission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he-IL" b="1" dirty="0">
                <a:solidFill>
                  <a:schemeClr val="l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DM Sans"/>
              </a:rPr>
              <a:t>השגת שליטה על משתמשי זיהו</a:t>
            </a:r>
            <a:br>
              <a:rPr lang="en-US" b="1" dirty="0">
                <a:solidFill>
                  <a:schemeClr val="l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DM Sans"/>
              </a:rPr>
            </a:br>
            <a:r>
              <a:rPr lang="he-IL" b="1" dirty="0">
                <a:solidFill>
                  <a:schemeClr val="l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DM Sans"/>
              </a:rPr>
              <a:t>מאפשר להקנות הרשאות למשתמשים</a:t>
            </a:r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he-IL" b="1" dirty="0">
                <a:solidFill>
                  <a:schemeClr val="l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DM Sans"/>
              </a:rPr>
              <a:t>השגתי פרטי משתמשים עם הרשאות גבוהות</a:t>
            </a:r>
          </a:p>
        </p:txBody>
      </p:sp>
      <p:grpSp>
        <p:nvGrpSpPr>
          <p:cNvPr id="631" name="Google Shape;631;p36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5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Orion?</a:t>
            </a:r>
            <a:endParaRPr dirty="0"/>
          </a:p>
        </p:txBody>
      </p:sp>
      <p:grpSp>
        <p:nvGrpSpPr>
          <p:cNvPr id="2593" name="Google Shape;2593;p55"/>
          <p:cNvGrpSpPr/>
          <p:nvPr/>
        </p:nvGrpSpPr>
        <p:grpSpPr>
          <a:xfrm>
            <a:off x="828257" y="1388399"/>
            <a:ext cx="5332277" cy="2840698"/>
            <a:chOff x="233350" y="949250"/>
            <a:chExt cx="7137300" cy="3802300"/>
          </a:xfrm>
        </p:grpSpPr>
        <p:sp>
          <p:nvSpPr>
            <p:cNvPr id="2594" name="Google Shape;2594;p55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5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5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5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5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5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5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5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5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5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5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5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5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5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5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5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5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5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5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5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5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5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5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5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5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5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5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5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5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5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5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5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5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5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5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5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5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5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5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5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5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5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5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5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5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5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5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5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5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5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5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5" name="Google Shape;2645;p55"/>
          <p:cNvGrpSpPr/>
          <p:nvPr/>
        </p:nvGrpSpPr>
        <p:grpSpPr>
          <a:xfrm>
            <a:off x="1415798" y="1837091"/>
            <a:ext cx="175504" cy="175504"/>
            <a:chOff x="-946525" y="2592175"/>
            <a:chExt cx="164700" cy="164700"/>
          </a:xfrm>
        </p:grpSpPr>
        <p:sp>
          <p:nvSpPr>
            <p:cNvPr id="2646" name="Google Shape;2646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8" name="Google Shape;2648;p55"/>
          <p:cNvGrpSpPr/>
          <p:nvPr/>
        </p:nvGrpSpPr>
        <p:grpSpPr>
          <a:xfrm>
            <a:off x="1933222" y="2144051"/>
            <a:ext cx="175504" cy="175504"/>
            <a:chOff x="-946525" y="2592175"/>
            <a:chExt cx="164700" cy="164700"/>
          </a:xfrm>
        </p:grpSpPr>
        <p:sp>
          <p:nvSpPr>
            <p:cNvPr id="2649" name="Google Shape;2649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1" name="Google Shape;2651;p55"/>
          <p:cNvGrpSpPr/>
          <p:nvPr/>
        </p:nvGrpSpPr>
        <p:grpSpPr>
          <a:xfrm>
            <a:off x="2433090" y="3029792"/>
            <a:ext cx="175504" cy="175504"/>
            <a:chOff x="-946525" y="2592175"/>
            <a:chExt cx="164700" cy="164700"/>
          </a:xfrm>
        </p:grpSpPr>
        <p:sp>
          <p:nvSpPr>
            <p:cNvPr id="2652" name="Google Shape;2652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55"/>
          <p:cNvGrpSpPr/>
          <p:nvPr/>
        </p:nvGrpSpPr>
        <p:grpSpPr>
          <a:xfrm>
            <a:off x="3564406" y="2854280"/>
            <a:ext cx="175504" cy="175504"/>
            <a:chOff x="-946525" y="2592175"/>
            <a:chExt cx="164700" cy="164700"/>
          </a:xfrm>
        </p:grpSpPr>
        <p:sp>
          <p:nvSpPr>
            <p:cNvPr id="2655" name="Google Shape;2655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7" name="Google Shape;2657;p55"/>
          <p:cNvGrpSpPr/>
          <p:nvPr/>
        </p:nvGrpSpPr>
        <p:grpSpPr>
          <a:xfrm>
            <a:off x="2959279" y="2450852"/>
            <a:ext cx="175504" cy="175504"/>
            <a:chOff x="-946525" y="2592175"/>
            <a:chExt cx="164700" cy="164700"/>
          </a:xfrm>
        </p:grpSpPr>
        <p:sp>
          <p:nvSpPr>
            <p:cNvPr id="2658" name="Google Shape;2658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0" name="Google Shape;2660;p55"/>
          <p:cNvGrpSpPr/>
          <p:nvPr/>
        </p:nvGrpSpPr>
        <p:grpSpPr>
          <a:xfrm>
            <a:off x="4053697" y="1837091"/>
            <a:ext cx="175504" cy="175504"/>
            <a:chOff x="-946525" y="2592175"/>
            <a:chExt cx="164700" cy="164700"/>
          </a:xfrm>
        </p:grpSpPr>
        <p:sp>
          <p:nvSpPr>
            <p:cNvPr id="2661" name="Google Shape;2661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3" name="Google Shape;2663;p55"/>
          <p:cNvGrpSpPr/>
          <p:nvPr/>
        </p:nvGrpSpPr>
        <p:grpSpPr>
          <a:xfrm>
            <a:off x="5062224" y="2319564"/>
            <a:ext cx="175504" cy="175504"/>
            <a:chOff x="-946525" y="2592175"/>
            <a:chExt cx="164700" cy="164700"/>
          </a:xfrm>
        </p:grpSpPr>
        <p:sp>
          <p:nvSpPr>
            <p:cNvPr id="2664" name="Google Shape;2664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6" name="Google Shape;2666;p55"/>
          <p:cNvGrpSpPr/>
          <p:nvPr/>
        </p:nvGrpSpPr>
        <p:grpSpPr>
          <a:xfrm>
            <a:off x="5281481" y="3503500"/>
            <a:ext cx="175504" cy="175504"/>
            <a:chOff x="-946525" y="2592175"/>
            <a:chExt cx="164700" cy="164700"/>
          </a:xfrm>
        </p:grpSpPr>
        <p:sp>
          <p:nvSpPr>
            <p:cNvPr id="2667" name="Google Shape;2667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55"/>
          <p:cNvGrpSpPr/>
          <p:nvPr/>
        </p:nvGrpSpPr>
        <p:grpSpPr>
          <a:xfrm>
            <a:off x="4606181" y="1442587"/>
            <a:ext cx="175504" cy="175504"/>
            <a:chOff x="-946525" y="2592175"/>
            <a:chExt cx="164700" cy="164700"/>
          </a:xfrm>
        </p:grpSpPr>
        <p:sp>
          <p:nvSpPr>
            <p:cNvPr id="2670" name="Google Shape;2670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5" name="Google Shape;2675;p55"/>
          <p:cNvSpPr txBox="1">
            <a:spLocks noGrp="1"/>
          </p:cNvSpPr>
          <p:nvPr>
            <p:ph type="body" idx="4294967295"/>
          </p:nvPr>
        </p:nvSpPr>
        <p:spPr>
          <a:xfrm>
            <a:off x="6022572" y="1170552"/>
            <a:ext cx="2818068" cy="1320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he-IL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מחוברת להכול</a:t>
            </a:r>
            <a:r>
              <a:rPr lang="he-IL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– התוכנה מחוברת ואחראית לכל התשתיות של החברה המשתמשת בה</a:t>
            </a:r>
          </a:p>
        </p:txBody>
      </p:sp>
      <p:sp>
        <p:nvSpPr>
          <p:cNvPr id="2679" name="Google Shape;2679;p55"/>
          <p:cNvSpPr txBox="1">
            <a:spLocks noGrp="1"/>
          </p:cNvSpPr>
          <p:nvPr>
            <p:ph type="body" idx="4294967295"/>
          </p:nvPr>
        </p:nvSpPr>
        <p:spPr>
          <a:xfrm>
            <a:off x="6149571" y="2777575"/>
            <a:ext cx="2079289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Credentials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DID THE ATTACKERS GET?</a:t>
            </a:r>
            <a:endParaRPr dirty="0"/>
          </a:p>
        </p:txBody>
      </p:sp>
      <p:sp>
        <p:nvSpPr>
          <p:cNvPr id="2796" name="Google Shape;2796;p57"/>
          <p:cNvSpPr/>
          <p:nvPr/>
        </p:nvSpPr>
        <p:spPr>
          <a:xfrm>
            <a:off x="1820063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7"/>
          <p:cNvSpPr txBox="1">
            <a:spLocks noGrp="1"/>
          </p:cNvSpPr>
          <p:nvPr>
            <p:ph type="body" idx="4294967295"/>
          </p:nvPr>
        </p:nvSpPr>
        <p:spPr>
          <a:xfrm>
            <a:off x="1547850" y="3905625"/>
            <a:ext cx="14718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שהייה קבועה במערכת</a:t>
            </a:r>
            <a:endParaRPr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98" name="Google Shape;2798;p57"/>
          <p:cNvSpPr txBox="1">
            <a:spLocks noGrp="1"/>
          </p:cNvSpPr>
          <p:nvPr>
            <p:ph type="title" idx="4294967295"/>
          </p:nvPr>
        </p:nvSpPr>
        <p:spPr>
          <a:xfrm>
            <a:off x="1547838" y="35411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1</a:t>
            </a:r>
            <a:endParaRPr sz="1800" dirty="0"/>
          </a:p>
        </p:txBody>
      </p:sp>
      <p:sp>
        <p:nvSpPr>
          <p:cNvPr id="2799" name="Google Shape;2799;p57"/>
          <p:cNvSpPr/>
          <p:nvPr/>
        </p:nvSpPr>
        <p:spPr>
          <a:xfrm>
            <a:off x="33455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57"/>
          <p:cNvSpPr/>
          <p:nvPr/>
        </p:nvSpPr>
        <p:spPr>
          <a:xfrm>
            <a:off x="48710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7"/>
          <p:cNvSpPr/>
          <p:nvPr/>
        </p:nvSpPr>
        <p:spPr>
          <a:xfrm>
            <a:off x="63965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57"/>
          <p:cNvSpPr txBox="1">
            <a:spLocks noGrp="1"/>
          </p:cNvSpPr>
          <p:nvPr>
            <p:ph type="body" idx="4294967295"/>
          </p:nvPr>
        </p:nvSpPr>
        <p:spPr>
          <a:xfrm>
            <a:off x="4598829" y="3905625"/>
            <a:ext cx="14718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אפשרות להתחזות למשתמשים</a:t>
            </a:r>
            <a:endParaRPr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03" name="Google Shape;2803;p57"/>
          <p:cNvSpPr txBox="1">
            <a:spLocks noGrp="1"/>
          </p:cNvSpPr>
          <p:nvPr>
            <p:ph type="title" idx="4294967295"/>
          </p:nvPr>
        </p:nvSpPr>
        <p:spPr>
          <a:xfrm>
            <a:off x="4598825" y="35411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3</a:t>
            </a:r>
            <a:endParaRPr sz="1800" dirty="0"/>
          </a:p>
        </p:txBody>
      </p:sp>
      <p:sp>
        <p:nvSpPr>
          <p:cNvPr id="2804" name="Google Shape;2804;p57"/>
          <p:cNvSpPr txBox="1">
            <a:spLocks noGrp="1"/>
          </p:cNvSpPr>
          <p:nvPr>
            <p:ph type="body" idx="4294967295"/>
          </p:nvPr>
        </p:nvSpPr>
        <p:spPr>
          <a:xfrm>
            <a:off x="3073325" y="1616175"/>
            <a:ext cx="14718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קבלת זהות הנתקף</a:t>
            </a:r>
            <a:endParaRPr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05" name="Google Shape;2805;p57"/>
          <p:cNvSpPr txBox="1">
            <a:spLocks noGrp="1"/>
          </p:cNvSpPr>
          <p:nvPr>
            <p:ph type="title" idx="4294967295"/>
          </p:nvPr>
        </p:nvSpPr>
        <p:spPr>
          <a:xfrm>
            <a:off x="3073325" y="125167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</a:t>
            </a:r>
            <a:endParaRPr sz="1800" dirty="0"/>
          </a:p>
        </p:txBody>
      </p:sp>
      <p:sp>
        <p:nvSpPr>
          <p:cNvPr id="2806" name="Google Shape;2806;p57"/>
          <p:cNvSpPr txBox="1">
            <a:spLocks noGrp="1"/>
          </p:cNvSpPr>
          <p:nvPr>
            <p:ph type="body" idx="4294967295"/>
          </p:nvPr>
        </p:nvSpPr>
        <p:spPr>
          <a:xfrm>
            <a:off x="6124349" y="1616175"/>
            <a:ext cx="14718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אפשרות להתקין תוכנות מזיקות</a:t>
            </a:r>
            <a:endParaRPr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07" name="Google Shape;2807;p57"/>
          <p:cNvSpPr txBox="1">
            <a:spLocks noGrp="1"/>
          </p:cNvSpPr>
          <p:nvPr>
            <p:ph type="title" idx="4294967295"/>
          </p:nvPr>
        </p:nvSpPr>
        <p:spPr>
          <a:xfrm>
            <a:off x="6124338" y="125167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4</a:t>
            </a:r>
            <a:endParaRPr sz="1800" dirty="0"/>
          </a:p>
        </p:txBody>
      </p:sp>
      <p:cxnSp>
        <p:nvCxnSpPr>
          <p:cNvPr id="2808" name="Google Shape;2808;p57"/>
          <p:cNvCxnSpPr>
            <a:stCxn id="2798" idx="0"/>
          </p:cNvCxnSpPr>
          <p:nvPr/>
        </p:nvCxnSpPr>
        <p:spPr>
          <a:xfrm rot="10800000">
            <a:off x="2274138" y="3004425"/>
            <a:ext cx="9600" cy="536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9" name="Google Shape;2809;p57"/>
          <p:cNvCxnSpPr>
            <a:stCxn id="2804" idx="2"/>
          </p:cNvCxnSpPr>
          <p:nvPr/>
        </p:nvCxnSpPr>
        <p:spPr>
          <a:xfrm>
            <a:off x="3809225" y="2261475"/>
            <a:ext cx="0" cy="623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0" name="Google Shape;2810;p57"/>
          <p:cNvCxnSpPr>
            <a:stCxn id="2803" idx="0"/>
          </p:cNvCxnSpPr>
          <p:nvPr/>
        </p:nvCxnSpPr>
        <p:spPr>
          <a:xfrm rot="10800000">
            <a:off x="5334725" y="3008625"/>
            <a:ext cx="0" cy="532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1" name="Google Shape;2811;p57"/>
          <p:cNvCxnSpPr>
            <a:stCxn id="2806" idx="2"/>
          </p:cNvCxnSpPr>
          <p:nvPr/>
        </p:nvCxnSpPr>
        <p:spPr>
          <a:xfrm>
            <a:off x="6860249" y="2261475"/>
            <a:ext cx="0" cy="57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193</Words>
  <Application>Microsoft Office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Tahoma</vt:lpstr>
      <vt:lpstr>Proxima Nova</vt:lpstr>
      <vt:lpstr>Arial</vt:lpstr>
      <vt:lpstr>Viga</vt:lpstr>
      <vt:lpstr>DM Sans</vt:lpstr>
      <vt:lpstr>Cyber Security Business Plan</vt:lpstr>
      <vt:lpstr>SolarWinds Orion Attack</vt:lpstr>
      <vt:lpstr>BASIC DEFINITIONS</vt:lpstr>
      <vt:lpstr>What allowed the hack?</vt:lpstr>
      <vt:lpstr>Orion (Software)</vt:lpstr>
      <vt:lpstr>ATTACK STAGE 1 – GETTING ENTRY</vt:lpstr>
      <vt:lpstr>ATTACK STAGE 2 – Spread on the System</vt:lpstr>
      <vt:lpstr>ATTACK STAGE 3 – Getting Permission</vt:lpstr>
      <vt:lpstr>Why Orion?</vt:lpstr>
      <vt:lpstr>WHAT DID THE ATTACKERS GET?</vt:lpstr>
      <vt:lpstr>HOW TO PREVENT?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SolarWinds Orion Attack</dc:title>
  <dc:creator>Avi</dc:creator>
  <cp:lastModifiedBy>Avi Kohen</cp:lastModifiedBy>
  <cp:revision>5</cp:revision>
  <dcterms:modified xsi:type="dcterms:W3CDTF">2022-01-09T14:52:59Z</dcterms:modified>
</cp:coreProperties>
</file>