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9"/>
  </p:notesMasterIdLst>
  <p:handoutMasterIdLst>
    <p:handoutMasterId r:id="rId20"/>
  </p:handoutMasterIdLst>
  <p:sldIdLst>
    <p:sldId id="267" r:id="rId5"/>
    <p:sldId id="278" r:id="rId6"/>
    <p:sldId id="287" r:id="rId7"/>
    <p:sldId id="286" r:id="rId8"/>
    <p:sldId id="284" r:id="rId9"/>
    <p:sldId id="297" r:id="rId10"/>
    <p:sldId id="299" r:id="rId11"/>
    <p:sldId id="303" r:id="rId12"/>
    <p:sldId id="305" r:id="rId13"/>
    <p:sldId id="304" r:id="rId14"/>
    <p:sldId id="306" r:id="rId15"/>
    <p:sldId id="307" r:id="rId16"/>
    <p:sldId id="308" r:id="rId17"/>
    <p:sldId id="269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9/22/2022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9/22/2022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9/22/2022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getting-started/introduction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mysqltutorial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For School Of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 Dr. Gururaj </a:t>
            </a:r>
            <a:r>
              <a:rPr lang="en-US" dirty="0" err="1"/>
              <a:t>Mukarambi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0BDCF-0D07-F263-5D46-8ADF32BC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520971"/>
            <a:ext cx="11089232" cy="59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D2D221-36AC-D3A2-34D6-DA99E718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479921"/>
            <a:ext cx="11089232" cy="59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D04403-C934-1888-D319-88B00CB9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1" y="1908060"/>
            <a:ext cx="3108905" cy="431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28CCF0-A31C-CA6D-0B3E-EFADE1D7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9" y="1916832"/>
            <a:ext cx="2994393" cy="4387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9CE31-C446-1B07-E0CF-168591B1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462" y="1908060"/>
            <a:ext cx="3771900" cy="4356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1E8278-8850-3D8F-0028-6A7F473C48C0}"/>
              </a:ext>
            </a:extLst>
          </p:cNvPr>
          <p:cNvSpPr txBox="1"/>
          <p:nvPr/>
        </p:nvSpPr>
        <p:spPr>
          <a:xfrm>
            <a:off x="621804" y="764704"/>
            <a:ext cx="854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68385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04091"/>
            <a:ext cx="9751060" cy="11684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hlinkClick r:id="rId2"/>
              </a:rPr>
              <a:t>https://www.w3schools.com/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hlinkClick r:id="rId3"/>
              </a:rPr>
              <a:t>https://getbootstrap.com/docs/4.0/getting-started/introduction/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hlinkClick r:id="rId4"/>
              </a:rPr>
              <a:t>https://www.mysqltutorial.org/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hlinkClick r:id="rId5"/>
              </a:rPr>
              <a:t>https://www.geeksforgeeks.org/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8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C2F5FC-D89E-AF35-41E0-3C9E9358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CC04B-0654-6BC1-1A9E-7D379EA9ED75}"/>
              </a:ext>
            </a:extLst>
          </p:cNvPr>
          <p:cNvSpPr txBox="1"/>
          <p:nvPr/>
        </p:nvSpPr>
        <p:spPr>
          <a:xfrm>
            <a:off x="7534572" y="479715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RAVI KMAR</a:t>
            </a:r>
          </a:p>
          <a:p>
            <a:r>
              <a:rPr lang="en-US" dirty="0"/>
              <a:t>Roll no: 2021MCA14 </a:t>
            </a:r>
          </a:p>
          <a:p>
            <a:r>
              <a:rPr lang="en-US" dirty="0"/>
              <a:t>Aman Bhardwaj</a:t>
            </a:r>
          </a:p>
          <a:p>
            <a:r>
              <a:rPr lang="en-US" dirty="0"/>
              <a:t>Roll no: 2021MCA22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970" y="580232"/>
            <a:ext cx="9751060" cy="1168400"/>
          </a:xfrm>
        </p:spPr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03400"/>
            <a:ext cx="10276129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effectLst/>
                <a:latin typeface="Nunito" panose="020B0604020202020204" pitchFamily="2" charset="0"/>
                <a:sym typeface="Wingdings" panose="05000000000000000000" pitchFamily="2" charset="2"/>
              </a:rPr>
              <a:t>We are carrying out the project on developing dynamic website for the School Of Computer Science in Central University of Karnataka, </a:t>
            </a:r>
            <a:r>
              <a:rPr lang="en-US" sz="3600" b="0" i="0" dirty="0" err="1">
                <a:effectLst/>
                <a:latin typeface="Nunito" panose="020B0604020202020204" pitchFamily="2" charset="0"/>
                <a:sym typeface="Wingdings" panose="05000000000000000000" pitchFamily="2" charset="2"/>
              </a:rPr>
              <a:t>Kadaganchi</a:t>
            </a:r>
            <a:r>
              <a:rPr lang="en-US" sz="3600" b="0" i="0" dirty="0">
                <a:effectLst/>
                <a:latin typeface="Nunito" panose="020B0604020202020204" pitchFamily="2" charset="0"/>
                <a:sym typeface="Wingdings" panose="05000000000000000000" pitchFamily="2" charset="2"/>
              </a:rPr>
              <a:t>, Kalaburagi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Nunito" panose="020B0604020202020204" pitchFamily="2" charset="0"/>
                <a:sym typeface="Wingdings" panose="05000000000000000000" pitchFamily="2" charset="2"/>
              </a:rPr>
              <a:t>.</a:t>
            </a:r>
            <a:endParaRPr lang="en-US" sz="3600" b="0" i="0" dirty="0">
              <a:solidFill>
                <a:schemeClr val="accent1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04091"/>
            <a:ext cx="9751060" cy="1080693"/>
          </a:xfrm>
        </p:spPr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63782" y="1803400"/>
            <a:ext cx="9806161" cy="42510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purpose of providing the department related information to students.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Till now this website is static.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We are providing multiple modules for every single application like Alumni, department, Dean Massage, Flash news, . . . etc. Every module attaches with database and managed by its form or authorized user.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2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12E3-837C-0CE6-19A8-A8807400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908968"/>
          </a:xfrm>
        </p:spPr>
        <p:txBody>
          <a:bodyPr/>
          <a:lstStyle/>
          <a:p>
            <a:r>
              <a:rPr lang="en-US" dirty="0"/>
              <a:t>Goal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1EED-88EF-B72F-8A84-FF68CAD3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484784"/>
            <a:ext cx="9844081" cy="4613525"/>
          </a:xfrm>
        </p:spPr>
        <p:txBody>
          <a:bodyPr>
            <a:normAutofit/>
          </a:bodyPr>
          <a:lstStyle/>
          <a:p>
            <a:r>
              <a:rPr lang="en-US" dirty="0"/>
              <a:t>Make this site more friendly.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News easy to manage.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Design a beautiful Gallery with dynamic approach</a:t>
            </a:r>
          </a:p>
          <a:p>
            <a:endParaRPr lang="en-US" dirty="0"/>
          </a:p>
          <a:p>
            <a:r>
              <a:rPr lang="en-US" dirty="0"/>
              <a:t>Upload file as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04091"/>
            <a:ext cx="9751060" cy="1168400"/>
          </a:xfrm>
        </p:spPr>
        <p:txBody>
          <a:bodyPr/>
          <a:lstStyle/>
          <a:p>
            <a:r>
              <a:rPr lang="en-US" dirty="0"/>
              <a:t>Hardware Requirement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Processor - core i3 dual core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Memory of user PC- 512MB RAM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Disk space of user PC-2GB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Memory of server PC-4GB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Network Connection-5Mbps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Disk space of server-200GB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Printer- To print documents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24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04091"/>
            <a:ext cx="9751060" cy="1168400"/>
          </a:xfrm>
        </p:spPr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IDE : </a:t>
            </a:r>
            <a:r>
              <a:rPr lang="en-US" sz="2400" dirty="0" err="1"/>
              <a:t>vscode</a:t>
            </a:r>
            <a:r>
              <a:rPr lang="en-US" sz="2400" dirty="0"/>
              <a:t> studio, PHP </a:t>
            </a:r>
            <a:r>
              <a:rPr lang="en-US" sz="2400" dirty="0" err="1"/>
              <a:t>strom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Database: </a:t>
            </a:r>
            <a:r>
              <a:rPr lang="en-US" sz="2400" dirty="0" err="1"/>
              <a:t>mysql</a:t>
            </a:r>
            <a:r>
              <a:rPr lang="en-US" sz="2400" dirty="0"/>
              <a:t> workbench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SERVER : XAMP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BACK-END : </a:t>
            </a:r>
            <a:r>
              <a:rPr lang="en-US" sz="2400" dirty="0" err="1"/>
              <a:t>php</a:t>
            </a:r>
            <a:r>
              <a:rPr lang="en-US" sz="2400" dirty="0"/>
              <a:t>, </a:t>
            </a:r>
            <a:r>
              <a:rPr lang="en-US" sz="2400" dirty="0" err="1"/>
              <a:t>mysql</a:t>
            </a:r>
            <a:r>
              <a:rPr lang="en-US" sz="2400" dirty="0"/>
              <a:t>, ajax, </a:t>
            </a:r>
            <a:r>
              <a:rPr lang="en-US" sz="2400" dirty="0" err="1"/>
              <a:t>javascript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FRONT-END : html, </a:t>
            </a:r>
            <a:r>
              <a:rPr lang="en-US" sz="2400" dirty="0" err="1"/>
              <a:t>css</a:t>
            </a:r>
            <a:r>
              <a:rPr lang="en-US" sz="2400" dirty="0"/>
              <a:t>, </a:t>
            </a:r>
            <a:r>
              <a:rPr lang="en-US" sz="2400" dirty="0" err="1"/>
              <a:t>JQuery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2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04091"/>
            <a:ext cx="9751060" cy="1168400"/>
          </a:xfrm>
        </p:spPr>
        <p:txBody>
          <a:bodyPr/>
          <a:lstStyle/>
          <a:p>
            <a:r>
              <a:rPr lang="en-US" dirty="0"/>
              <a:t>Used Language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3929856"/>
          </a:xfrm>
        </p:spPr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dirty="0"/>
              <a:t>CSS (</a:t>
            </a:r>
            <a:r>
              <a:rPr lang="en-US" sz="2400" dirty="0" err="1"/>
              <a:t>BootStrap</a:t>
            </a:r>
            <a:r>
              <a:rPr lang="en-US" sz="2400" dirty="0"/>
              <a:t> 4.0)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sz="2400" dirty="0"/>
              <a:t>PHP</a:t>
            </a:r>
          </a:p>
          <a:p>
            <a:r>
              <a:rPr lang="en-US" dirty="0"/>
              <a:t>My SQL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4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404091"/>
            <a:ext cx="9751060" cy="1168400"/>
          </a:xfrm>
        </p:spPr>
        <p:txBody>
          <a:bodyPr/>
          <a:lstStyle/>
          <a:p>
            <a:r>
              <a:rPr lang="en-US" dirty="0"/>
              <a:t>DFD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731C4-5D60-C8DC-C4AB-788B9ED70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8" r="10924"/>
          <a:stretch/>
        </p:blipFill>
        <p:spPr>
          <a:xfrm>
            <a:off x="2869042" y="1572490"/>
            <a:ext cx="6393722" cy="47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2" y="548680"/>
            <a:ext cx="9751060" cy="735779"/>
          </a:xfrm>
        </p:spPr>
        <p:txBody>
          <a:bodyPr/>
          <a:lstStyle/>
          <a:p>
            <a:r>
              <a:rPr lang="en-US" dirty="0"/>
              <a:t>Some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2701F-C065-048A-6EB3-EFE9EE47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512493"/>
            <a:ext cx="10513168" cy="46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Custom 2">
      <a:dk1>
        <a:srgbClr val="344D6C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342</TotalTime>
  <Words>259</Words>
  <Application>Microsoft Office PowerPoint</Application>
  <PresentationFormat>Custom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Constantia</vt:lpstr>
      <vt:lpstr>inter-regular</vt:lpstr>
      <vt:lpstr>Nunito</vt:lpstr>
      <vt:lpstr>Wingdings</vt:lpstr>
      <vt:lpstr>Books Classic 16x9</vt:lpstr>
      <vt:lpstr>Web Development For School Of Computer Science</vt:lpstr>
      <vt:lpstr>Introduction</vt:lpstr>
      <vt:lpstr>Why this project?</vt:lpstr>
      <vt:lpstr>Goal of project</vt:lpstr>
      <vt:lpstr>Hardware Requirement</vt:lpstr>
      <vt:lpstr>Software Requirement</vt:lpstr>
      <vt:lpstr>Used Language</vt:lpstr>
      <vt:lpstr>DFD </vt:lpstr>
      <vt:lpstr>Some screenshot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 Routing Algorithm</dc:title>
  <dc:creator>ravi kumar</dc:creator>
  <cp:lastModifiedBy>ravi kumar</cp:lastModifiedBy>
  <cp:revision>14</cp:revision>
  <dcterms:created xsi:type="dcterms:W3CDTF">2022-08-26T16:20:41Z</dcterms:created>
  <dcterms:modified xsi:type="dcterms:W3CDTF">2022-09-22T04:06:26Z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