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3"/>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5256" autoAdjust="0"/>
  </p:normalViewPr>
  <p:slideViewPr>
    <p:cSldViewPr snapToGrid="0" snapToObjects="1">
      <p:cViewPr varScale="1">
        <p:scale>
          <a:sx n="70" d="100"/>
          <a:sy n="70" d="100"/>
        </p:scale>
        <p:origin x="738" y="7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Data Cleaning</a:t>
          </a:r>
        </a:p>
      </dsp:txBody>
      <dsp:txXfrm>
        <a:off x="4543" y="114682"/>
        <a:ext cx="2065693" cy="668459"/>
      </dsp:txXfrm>
    </dsp:sp>
    <dsp:sp modelId="{9D677988-374B-4BBA-B73C-8BE59201B4AA}">
      <dsp:nvSpPr>
        <dsp:cNvPr id="0" name=""/>
        <dsp:cNvSpPr/>
      </dsp:nvSpPr>
      <dsp:spPr>
        <a:xfrm>
          <a:off x="4276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43644"/>
        <a:ext cx="1944689" cy="3134071"/>
      </dsp:txXfrm>
    </dsp:sp>
    <dsp:sp modelId="{51EA4E37-9197-43C9-9502-961CC2F00719}">
      <dsp:nvSpPr>
        <dsp:cNvPr id="0" name=""/>
        <dsp:cNvSpPr/>
      </dsp:nvSpPr>
      <dsp:spPr>
        <a:xfrm>
          <a:off x="2383388"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2383388" y="294623"/>
        <a:ext cx="509592" cy="308578"/>
      </dsp:txXfrm>
    </dsp:sp>
    <dsp:sp modelId="{6BB0ABCB-2373-47ED-9774-278F8EE9E9B2}">
      <dsp:nvSpPr>
        <dsp:cNvPr id="0" name=""/>
        <dsp:cNvSpPr/>
      </dsp:nvSpPr>
      <dsp:spPr>
        <a:xfrm>
          <a:off x="33228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Exploratory Data Analysis</a:t>
          </a:r>
        </a:p>
      </dsp:txBody>
      <dsp:txXfrm>
        <a:off x="3322843" y="114682"/>
        <a:ext cx="2065693" cy="668459"/>
      </dsp:txXfrm>
    </dsp:sp>
    <dsp:sp modelId="{93C83A52-6E6B-41FD-9424-D118FD751CED}">
      <dsp:nvSpPr>
        <dsp:cNvPr id="0" name=""/>
        <dsp:cNvSpPr/>
      </dsp:nvSpPr>
      <dsp:spPr>
        <a:xfrm>
          <a:off x="37459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43644"/>
        <a:ext cx="1944689" cy="3134071"/>
      </dsp:txXfrm>
    </dsp:sp>
    <dsp:sp modelId="{A66EA167-6AD2-4AA4-A421-59E2B4561DDF}">
      <dsp:nvSpPr>
        <dsp:cNvPr id="0" name=""/>
        <dsp:cNvSpPr/>
      </dsp:nvSpPr>
      <dsp:spPr>
        <a:xfrm>
          <a:off x="5701689"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5701689" y="294623"/>
        <a:ext cx="509592" cy="308578"/>
      </dsp:txXfrm>
    </dsp:sp>
    <dsp:sp modelId="{3E371716-205E-4EF6-A7ED-14278F63B034}">
      <dsp:nvSpPr>
        <dsp:cNvPr id="0" name=""/>
        <dsp:cNvSpPr/>
      </dsp:nvSpPr>
      <dsp:spPr>
        <a:xfrm>
          <a:off x="6641144"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Visualization and Data Preprocessing</a:t>
          </a:r>
        </a:p>
      </dsp:txBody>
      <dsp:txXfrm>
        <a:off x="6641144" y="114682"/>
        <a:ext cx="2065693" cy="668459"/>
      </dsp:txXfrm>
    </dsp:sp>
    <dsp:sp modelId="{D91F2413-E4E3-4058-AF8C-E44208B5C14B}">
      <dsp:nvSpPr>
        <dsp:cNvPr id="0" name=""/>
        <dsp:cNvSpPr/>
      </dsp:nvSpPr>
      <dsp:spPr>
        <a:xfrm>
          <a:off x="7064238"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43644"/>
        <a:ext cx="1944689" cy="3134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Model Building</a:t>
          </a:r>
        </a:p>
      </dsp:txBody>
      <dsp:txXfrm>
        <a:off x="4543" y="157041"/>
        <a:ext cx="2065693" cy="632117"/>
      </dsp:txXfrm>
    </dsp:sp>
    <dsp:sp modelId="{9D677988-374B-4BBA-B73C-8BE59201B4AA}">
      <dsp:nvSpPr>
        <dsp:cNvPr id="0" name=""/>
        <dsp:cNvSpPr/>
      </dsp:nvSpPr>
      <dsp:spPr>
        <a:xfrm>
          <a:off x="4276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849660"/>
        <a:ext cx="1944689" cy="3428596"/>
      </dsp:txXfrm>
    </dsp:sp>
    <dsp:sp modelId="{51EA4E37-9197-43C9-9502-961CC2F00719}">
      <dsp:nvSpPr>
        <dsp:cNvPr id="0" name=""/>
        <dsp:cNvSpPr/>
      </dsp:nvSpPr>
      <dsp:spPr>
        <a:xfrm>
          <a:off x="2383388"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2383388" y="318810"/>
        <a:ext cx="509592" cy="308578"/>
      </dsp:txXfrm>
    </dsp:sp>
    <dsp:sp modelId="{6BB0ABCB-2373-47ED-9774-278F8EE9E9B2}">
      <dsp:nvSpPr>
        <dsp:cNvPr id="0" name=""/>
        <dsp:cNvSpPr/>
      </dsp:nvSpPr>
      <dsp:spPr>
        <a:xfrm>
          <a:off x="33228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Model Evaluation</a:t>
          </a:r>
        </a:p>
      </dsp:txBody>
      <dsp:txXfrm>
        <a:off x="3322843" y="157041"/>
        <a:ext cx="2065693" cy="632117"/>
      </dsp:txXfrm>
    </dsp:sp>
    <dsp:sp modelId="{93C83A52-6E6B-41FD-9424-D118FD751CED}">
      <dsp:nvSpPr>
        <dsp:cNvPr id="0" name=""/>
        <dsp:cNvSpPr/>
      </dsp:nvSpPr>
      <dsp:spPr>
        <a:xfrm>
          <a:off x="37459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849660"/>
        <a:ext cx="1944689" cy="3428596"/>
      </dsp:txXfrm>
    </dsp:sp>
    <dsp:sp modelId="{A66EA167-6AD2-4AA4-A421-59E2B4561DDF}">
      <dsp:nvSpPr>
        <dsp:cNvPr id="0" name=""/>
        <dsp:cNvSpPr/>
      </dsp:nvSpPr>
      <dsp:spPr>
        <a:xfrm>
          <a:off x="5701689"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5701689" y="318810"/>
        <a:ext cx="509592" cy="308578"/>
      </dsp:txXfrm>
    </dsp:sp>
    <dsp:sp modelId="{3E371716-205E-4EF6-A7ED-14278F63B034}">
      <dsp:nvSpPr>
        <dsp:cNvPr id="0" name=""/>
        <dsp:cNvSpPr/>
      </dsp:nvSpPr>
      <dsp:spPr>
        <a:xfrm>
          <a:off x="6641144"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Hyperparameter Tuning Best Model</a:t>
          </a:r>
        </a:p>
      </dsp:txBody>
      <dsp:txXfrm>
        <a:off x="6641144" y="157041"/>
        <a:ext cx="2065693" cy="632117"/>
      </dsp:txXfrm>
    </dsp:sp>
    <dsp:sp modelId="{D91F2413-E4E3-4058-AF8C-E44208B5C14B}">
      <dsp:nvSpPr>
        <dsp:cNvPr id="0" name=""/>
        <dsp:cNvSpPr/>
      </dsp:nvSpPr>
      <dsp:spPr>
        <a:xfrm>
          <a:off x="7064238"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849660"/>
        <a:ext cx="1944689" cy="3428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3/26/2022</a:t>
            </a:fld>
            <a:endParaRPr lang="en-US" dirty="0"/>
          </a:p>
        </p:txBody>
      </p:sp>
      <p:sp>
        <p:nvSpPr>
          <p:cNvPr id="4" name="Footer Placeholder 3">
            <a:extLst>
              <a:ext uri="{FF2B5EF4-FFF2-40B4-BE49-F238E27FC236}">
                <a16:creationId xmlns:a16="http://schemas.microsoft.com/office/drawing/2014/main" xmlns=""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xmlns=""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xmlns=""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xmlns=""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xmlns=""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xmlns=""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xmlns=""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xmlns=""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xmlns=""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xmlns=""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xmlns=""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xmlns=""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xmlns=""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xmlns=""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xmlns=""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xmlns=""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xmlns=""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xmlns=""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xmlns=""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xmlns=""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xmlns=""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xmlns=""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xmlns=""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xmlns=""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xmlns=""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xmlns=""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xmlns=""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xmlns=""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xmlns=""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xmlns=""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xmlns=""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xmlns=""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xmlns=""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xmlns=""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xmlns=""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xmlns=""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xmlns=""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xmlns=""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xmlns=""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xmlns=""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xmlns=""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xmlns=""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xmlns=""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xmlns=""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xmlns=""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xmlns=""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xmlns=""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xmlns=""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xmlns=""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xmlns=""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xmlns=""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xmlns=""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xmlns=""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xmlns=""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xmlns=""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xmlns=""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xmlns=""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xmlns=""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xmlns=""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xmlns=""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xmlns=""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xmlns=""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xmlns=""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xmlns=""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xmlns=""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xmlns=""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xmlns=""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xmlns=""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xmlns=""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3/26/2022</a:t>
            </a:fld>
            <a:endParaRPr lang="en-US" dirty="0"/>
          </a:p>
        </p:txBody>
      </p:sp>
      <p:sp>
        <p:nvSpPr>
          <p:cNvPr id="5" name="Footer Placeholder 4">
            <a:extLst>
              <a:ext uri="{FF2B5EF4-FFF2-40B4-BE49-F238E27FC236}">
                <a16:creationId xmlns:a16="http://schemas.microsoft.com/office/drawing/2014/main" xmlns=""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76" r:id="rId5"/>
    <p:sldLayoutId id="2147483675" r:id="rId6"/>
    <p:sldLayoutId id="2147483677" r:id="rId7"/>
    <p:sldLayoutId id="2147483678" r:id="rId8"/>
    <p:sldLayoutId id="2147483679" r:id="rId9"/>
    <p:sldLayoutId id="2147483681" r:id="rId10"/>
    <p:sldLayoutId id="2147483682" r:id="rId11"/>
    <p:sldLayoutId id="2147483686" r:id="rId12"/>
    <p:sldLayoutId id="2147483683" r:id="rId13"/>
    <p:sldLayoutId id="2147483685" r:id="rId14"/>
    <p:sldLayoutId id="2147483684" r:id="rId15"/>
    <p:sldLayoutId id="2147483680" r:id="rId16"/>
    <p:sldLayoutId id="2147483691" r:id="rId17"/>
    <p:sldLayoutId id="2147483692" r:id="rId18"/>
    <p:sldLayoutId id="2147483693" r:id="rId19"/>
    <p:sldLayoutId id="2147483694" r:id="rId20"/>
    <p:sldLayoutId id="2147483688" r:id="rId21"/>
    <p:sldLayoutId id="2147483687" r:id="rId22"/>
    <p:sldLayoutId id="2147483689" r:id="rId23"/>
    <p:sldLayoutId id="2147483690" r:id="rId24"/>
    <p:sldLayoutId id="2147483695" r:id="rId25"/>
    <p:sldLayoutId id="2147483696" r:id="rId26"/>
    <p:sldLayoutId id="2147483697" r:id="rId27"/>
    <p:sldLayoutId id="2147483698" r:id="rId28"/>
    <p:sldLayoutId id="2147483703" r:id="rId29"/>
    <p:sldLayoutId id="2147483704" r:id="rId30"/>
    <p:sldLayoutId id="2147483705" r:id="rId31"/>
    <p:sldLayoutId id="2147483706" r:id="rId32"/>
    <p:sldLayoutId id="2147483700" r:id="rId33"/>
    <p:sldLayoutId id="2147483699" r:id="rId34"/>
    <p:sldLayoutId id="2147483701" r:id="rId35"/>
    <p:sldLayoutId id="2147483702"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xmlns=""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xmlns="" id="{348362CB-F41D-164B-BAC7-F91A6E68A2AC}"/>
              </a:ext>
            </a:extLst>
          </p:cNvPr>
          <p:cNvSpPr>
            <a:spLocks noGrp="1"/>
          </p:cNvSpPr>
          <p:nvPr>
            <p:ph type="body" idx="13"/>
          </p:nvPr>
        </p:nvSpPr>
        <p:spPr>
          <a:xfrm>
            <a:off x="7203226" y="5427362"/>
            <a:ext cx="4179375" cy="356462"/>
          </a:xfrm>
        </p:spPr>
        <p:txBody>
          <a:bodyPr>
            <a:normAutofit fontScale="85000" lnSpcReduction="10000"/>
          </a:bodyPr>
          <a:lstStyle/>
          <a:p>
            <a:r>
              <a:rPr lang="en-US" dirty="0"/>
              <a:t>Submitted by </a:t>
            </a:r>
            <a:r>
              <a:rPr lang="en-US" dirty="0" smtClean="0"/>
              <a:t>AVINASH KUMAR</a:t>
            </a:r>
            <a:endParaRPr lang="id-ID" dirty="0"/>
          </a:p>
        </p:txBody>
      </p:sp>
      <p:sp>
        <p:nvSpPr>
          <p:cNvPr id="5" name="Title 4">
            <a:extLst>
              <a:ext uri="{FF2B5EF4-FFF2-40B4-BE49-F238E27FC236}">
                <a16:creationId xmlns:a16="http://schemas.microsoft.com/office/drawing/2014/main" xmlns="" id="{99516ACA-375D-1140-8EDA-CE04AAC75809}"/>
              </a:ext>
            </a:extLst>
          </p:cNvPr>
          <p:cNvSpPr>
            <a:spLocks noGrp="1"/>
          </p:cNvSpPr>
          <p:nvPr>
            <p:ph type="ctrTitle"/>
          </p:nvPr>
        </p:nvSpPr>
        <p:spPr>
          <a:xfrm>
            <a:off x="7203226"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xmlns=""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xmlns=""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xmlns=""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a:t>
            </a:r>
            <a:r>
              <a:rPr lang="en-IN" dirty="0" smtClean="0"/>
              <a:t>4 </a:t>
            </a:r>
            <a:r>
              <a:rPr lang="en-IN" dirty="0"/>
              <a:t>GB</a:t>
            </a:r>
          </a:p>
          <a:p>
            <a:r>
              <a:rPr lang="en-IN" dirty="0"/>
              <a:t>CPU 	: </a:t>
            </a:r>
            <a:r>
              <a:rPr lang="en-IN" dirty="0"/>
              <a:t>Intel(R) Core(TM) i3-7020U CPU @ 2.30GHz </a:t>
            </a:r>
            <a:endParaRPr lang="en-IN" dirty="0"/>
          </a:p>
          <a:p>
            <a:r>
              <a:rPr lang="en-IN" dirty="0"/>
              <a:t>GPU 	: </a:t>
            </a:r>
            <a:r>
              <a:rPr lang="en-IN" dirty="0"/>
              <a:t>Inbuilt Graphics </a:t>
            </a:r>
            <a:endParaRPr lang="en-IN" dirty="0" smtClean="0"/>
          </a:p>
          <a:p>
            <a:r>
              <a:rPr lang="en-IN" dirty="0" smtClean="0"/>
              <a:t>Software </a:t>
            </a:r>
            <a:r>
              <a:rPr lang="en-IN" dirty="0"/>
              <a:t>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pic>
        <p:nvPicPr>
          <p:cNvPr id="5" name="Picture 4">
            <a:extLst>
              <a:ext uri="{FF2B5EF4-FFF2-40B4-BE49-F238E27FC236}">
                <a16:creationId xmlns:a16="http://schemas.microsoft.com/office/drawing/2014/main" xmlns="" id="{EB953A34-70B1-4677-B53D-8B536EBAC883}"/>
              </a:ext>
            </a:extLst>
          </p:cNvPr>
          <p:cNvPicPr>
            <a:picLocks noChangeAspect="1"/>
          </p:cNvPicPr>
          <p:nvPr/>
        </p:nvPicPr>
        <p:blipFill>
          <a:blip r:embed="rId2"/>
          <a:stretch>
            <a:fillRect/>
          </a:stretch>
        </p:blipFill>
        <p:spPr>
          <a:xfrm>
            <a:off x="7325453" y="2758171"/>
            <a:ext cx="4473926" cy="2799968"/>
          </a:xfrm>
          <a:prstGeom prst="rect">
            <a:avLst/>
          </a:prstGeom>
        </p:spPr>
      </p:pic>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xmlns=""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xmlns=""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6" name="Picture 5">
            <a:extLst>
              <a:ext uri="{FF2B5EF4-FFF2-40B4-BE49-F238E27FC236}">
                <a16:creationId xmlns:a16="http://schemas.microsoft.com/office/drawing/2014/main" xmlns="" id="{3543572A-837F-47EB-A246-669D6D8C1AC3}"/>
              </a:ext>
            </a:extLst>
          </p:cNvPr>
          <p:cNvPicPr>
            <a:picLocks noChangeAspect="1"/>
          </p:cNvPicPr>
          <p:nvPr/>
        </p:nvPicPr>
        <p:blipFill>
          <a:blip r:embed="rId3"/>
          <a:stretch>
            <a:fillRect/>
          </a:stretch>
        </p:blipFill>
        <p:spPr>
          <a:xfrm>
            <a:off x="7331435" y="2442393"/>
            <a:ext cx="4467941" cy="2978627"/>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xmlns=""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xmlns=""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xmlns=""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xmlns=""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xmlns=""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xmlns=""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xmlns=""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xmlns=""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xmlns=""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xmlns=""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xmlns=""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193417A9-82D8-40CF-9020-BC79FE7CC9E3}"/>
              </a:ext>
            </a:extLst>
          </p:cNvPr>
          <p:cNvPicPr>
            <a:picLocks noGrp="1" noChangeAspect="1"/>
          </p:cNvPicPr>
          <p:nvPr>
            <p:ph type="pic" sz="quarter" idx="13"/>
          </p:nvPr>
        </p:nvPicPr>
        <p:blipFill rotWithShape="1">
          <a:blip r:embed="rId2"/>
          <a:srcRect t="-97833" b="-97833"/>
          <a:stretch/>
        </p:blipFill>
        <p:spPr/>
      </p:pic>
      <p:sp>
        <p:nvSpPr>
          <p:cNvPr id="3" name="Title 2">
            <a:extLst>
              <a:ext uri="{FF2B5EF4-FFF2-40B4-BE49-F238E27FC236}">
                <a16:creationId xmlns:a16="http://schemas.microsoft.com/office/drawing/2014/main" xmlns=""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xmlns="" id="{62D6981D-AF17-43C5-A111-3C6E118283E8}"/>
              </a:ext>
            </a:extLst>
          </p:cNvPr>
          <p:cNvSpPr>
            <a:spLocks noGrp="1"/>
          </p:cNvSpPr>
          <p:nvPr>
            <p:ph type="body" sz="quarter" idx="14"/>
          </p:nvPr>
        </p:nvSpPr>
        <p:spPr>
          <a:xfrm>
            <a:off x="1645581" y="2794329"/>
            <a:ext cx="4890578" cy="1404810"/>
          </a:xfrm>
        </p:spPr>
        <p:txBody>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390B714C-B262-4540-93A0-17A22919FF08}"/>
              </a:ext>
            </a:extLst>
          </p:cNvPr>
          <p:cNvPicPr>
            <a:picLocks noGrp="1" noChangeAspect="1"/>
          </p:cNvPicPr>
          <p:nvPr>
            <p:ph type="pic" sz="quarter" idx="13"/>
          </p:nvPr>
        </p:nvPicPr>
        <p:blipFill rotWithShape="1">
          <a:blip r:embed="rId2"/>
          <a:srcRect t="-122837" b="-122837"/>
          <a:stretch/>
        </p:blipFill>
        <p:spPr/>
      </p:pic>
      <p:sp>
        <p:nvSpPr>
          <p:cNvPr id="3" name="Title 2">
            <a:extLst>
              <a:ext uri="{FF2B5EF4-FFF2-40B4-BE49-F238E27FC236}">
                <a16:creationId xmlns:a16="http://schemas.microsoft.com/office/drawing/2014/main" xmlns=""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xmlns="" id="{08373F7F-D47D-4A2B-93CF-B26BCDBA4233}"/>
              </a:ext>
            </a:extLst>
          </p:cNvPr>
          <p:cNvSpPr>
            <a:spLocks noGrp="1"/>
          </p:cNvSpPr>
          <p:nvPr>
            <p:ph type="body" sz="quarter" idx="14"/>
          </p:nvPr>
        </p:nvSpPr>
        <p:spPr>
          <a:xfrm>
            <a:off x="5711877" y="2513531"/>
            <a:ext cx="4890578" cy="1830938"/>
          </a:xfrm>
        </p:spPr>
        <p:txBody>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xmlns=""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xmlns=""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xmlns=""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xmlns=""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xmlns=""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a16="http://schemas.microsoft.com/office/drawing/2014/main" xmlns="" id="{5BEE8919-F101-496D-BC9B-1178B720C2EB}"/>
              </a:ext>
            </a:extLst>
          </p:cNvPr>
          <p:cNvPicPr>
            <a:picLocks noChangeAspect="1"/>
          </p:cNvPicPr>
          <p:nvPr/>
        </p:nvPicPr>
        <p:blipFill>
          <a:blip r:embed="rId2"/>
          <a:stretch>
            <a:fillRect/>
          </a:stretch>
        </p:blipFill>
        <p:spPr>
          <a:xfrm>
            <a:off x="6096000" y="1342197"/>
            <a:ext cx="4953740" cy="4953740"/>
          </a:xfrm>
          <a:prstGeom prst="rect">
            <a:avLst/>
          </a:prstGeom>
        </p:spPr>
      </p:pic>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xmlns=""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xmlns=""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xmlns=""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xmlns=""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val="275489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xmlns=""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xmlns=""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xmlns=""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xmlns=""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xmlns=""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xmlns=""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xmlns="" id="{C9EB8492-99E0-4D23-AB57-30B05F2F2396}"/>
              </a:ext>
            </a:extLst>
          </p:cNvPr>
          <p:cNvSpPr>
            <a:spLocks noGrp="1"/>
          </p:cNvSpPr>
          <p:nvPr>
            <p:ph type="body" sz="quarter" idx="14"/>
          </p:nvPr>
        </p:nvSpPr>
        <p:spPr>
          <a:xfrm>
            <a:off x="392623" y="2514773"/>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xmlns=""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xmlns="" id="{74133A6B-E938-4418-8C9E-33E9AF7C6D27}"/>
              </a:ext>
            </a:extLst>
          </p:cNvPr>
          <p:cNvSpPr>
            <a:spLocks noGrp="1"/>
          </p:cNvSpPr>
          <p:nvPr>
            <p:ph type="body" sz="quarter" idx="14"/>
          </p:nvPr>
        </p:nvSpPr>
        <p:spPr>
          <a:xfrm>
            <a:off x="392624" y="3103700"/>
            <a:ext cx="4823188" cy="1656012"/>
          </a:xfrm>
        </p:spPr>
        <p:txBody>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xmlns=""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45270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xmlns="" id="{74133A6B-E938-4418-8C9E-33E9AF7C6D27}"/>
              </a:ext>
            </a:extLst>
          </p:cNvPr>
          <p:cNvSpPr>
            <a:spLocks noGrp="1"/>
          </p:cNvSpPr>
          <p:nvPr>
            <p:ph type="body" sz="quarter" idx="14"/>
          </p:nvPr>
        </p:nvSpPr>
        <p:spPr>
          <a:xfrm>
            <a:off x="392623" y="3009907"/>
            <a:ext cx="4981809" cy="1833292"/>
          </a:xfrm>
        </p:spPr>
        <p:txBody>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a16="http://schemas.microsoft.com/office/drawing/2014/main" xmlns="" id="{920EC7A1-58DA-4ACB-9C72-6472F7A790CF}"/>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8421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xmlns="" id="{5E37FF61-6402-451E-AA04-2B60B4FCDB7D}"/>
              </a:ext>
            </a:extLst>
          </p:cNvPr>
          <p:cNvSpPr>
            <a:spLocks noGrp="1"/>
          </p:cNvSpPr>
          <p:nvPr>
            <p:ph type="body" sz="quarter" idx="14"/>
          </p:nvPr>
        </p:nvSpPr>
        <p:spPr>
          <a:xfrm>
            <a:off x="392624" y="2110748"/>
            <a:ext cx="11369070"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xmlns="" id="{237E5C8F-62CF-45C7-9433-0871A533C2BC}"/>
              </a:ext>
            </a:extLst>
          </p:cNvPr>
          <p:cNvSpPr>
            <a:spLocks noGrp="1"/>
          </p:cNvSpPr>
          <p:nvPr>
            <p:ph type="body" sz="quarter" idx="14"/>
          </p:nvPr>
        </p:nvSpPr>
        <p:spPr>
          <a:xfrm>
            <a:off x="392623" y="1880664"/>
            <a:ext cx="4673899"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xmlns=""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xmlns="" id="{C492F9CA-46FE-4D54-B0F1-F5CB89ED3B3F}"/>
              </a:ext>
            </a:extLst>
          </p:cNvPr>
          <p:cNvPicPr>
            <a:picLocks noGrp="1" noChangeAspect="1"/>
          </p:cNvPicPr>
          <p:nvPr>
            <p:ph type="pic" sz="quarter" idx="10"/>
          </p:nvPr>
        </p:nvPicPr>
        <p:blipFill>
          <a:blip r:embed="rId2"/>
          <a:srcRect t="12779" b="12779"/>
          <a:stretch>
            <a:fillRect/>
          </a:stretch>
        </p:blipFill>
        <p:spPr>
          <a:xfrm>
            <a:off x="1" y="0"/>
            <a:ext cx="12191999" cy="6858000"/>
          </a:xfrm>
        </p:spPr>
      </p:pic>
      <p:sp>
        <p:nvSpPr>
          <p:cNvPr id="3" name="Title 2">
            <a:extLst>
              <a:ext uri="{FF2B5EF4-FFF2-40B4-BE49-F238E27FC236}">
                <a16:creationId xmlns:a16="http://schemas.microsoft.com/office/drawing/2014/main" xmlns="" id="{33492572-A4E4-43F2-A1C9-FBC8E0C97145}"/>
              </a:ext>
            </a:extLst>
          </p:cNvPr>
          <p:cNvSpPr>
            <a:spLocks noGrp="1"/>
          </p:cNvSpPr>
          <p:nvPr>
            <p:ph type="title"/>
          </p:nvPr>
        </p:nvSpPr>
        <p:spPr>
          <a:xfrm>
            <a:off x="2974132" y="2400145"/>
            <a:ext cx="6243735" cy="2057709"/>
          </a:xfrm>
          <a:solidFill>
            <a:srgbClr val="FFFF00"/>
          </a:solidFill>
        </p:spPr>
        <p:txBody>
          <a:bodyPr>
            <a:noAutofit/>
          </a:bodyPr>
          <a:lstStyle/>
          <a:p>
            <a:r>
              <a:rPr lang="en-US" sz="9600" b="1" dirty="0">
                <a:solidFill>
                  <a:srgbClr val="FF0000"/>
                </a:solidFill>
              </a:rPr>
              <a:t>THANK YOU</a:t>
            </a:r>
            <a:endParaRPr lang="en-IN" sz="9600" b="1" dirty="0">
              <a:solidFill>
                <a:srgbClr val="FF0000"/>
              </a:solidFill>
            </a:endParaRPr>
          </a:p>
        </p:txBody>
      </p:sp>
    </p:spTree>
    <p:extLst>
      <p:ext uri="{BB962C8B-B14F-4D97-AF65-F5344CB8AC3E}">
        <p14:creationId xmlns:p14="http://schemas.microsoft.com/office/powerpoint/2010/main" val="29606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xmlns=""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xmlns=""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xmlns="" id="{25FB2772-1FE2-40FC-A44C-A0599A10D44A}"/>
              </a:ext>
            </a:extLst>
          </p:cNvPr>
          <p:cNvSpPr>
            <a:spLocks noGrp="1"/>
          </p:cNvSpPr>
          <p:nvPr>
            <p:ph type="body" sz="quarter" idx="14"/>
          </p:nvPr>
        </p:nvSpPr>
        <p:spPr>
          <a:xfrm>
            <a:off x="392625" y="1666934"/>
            <a:ext cx="4490093" cy="4849283"/>
          </a:xfrm>
        </p:spPr>
        <p:txBody>
          <a:bodyPr>
            <a:normAutofit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xmlns=""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xmlns=""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xmlns="" id="{9495D218-8EA6-449B-B46F-11F0CE536EAB}"/>
              </a:ext>
            </a:extLst>
          </p:cNvPr>
          <p:cNvGraphicFramePr>
            <a:graphicFrameLocks/>
          </p:cNvGraphicFramePr>
          <p:nvPr>
            <p:extLst>
              <p:ext uri="{D42A27DB-BD31-4B8C-83A1-F6EECF244321}">
                <p14:modId xmlns:p14="http://schemas.microsoft.com/office/powerpoint/2010/main" val="293866723"/>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xmlns=""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xmlns="" id="{E0347732-B5B4-4242-AAC1-2249CF59BF01}"/>
              </a:ext>
            </a:extLst>
          </p:cNvPr>
          <p:cNvGraphicFramePr>
            <a:graphicFrameLocks/>
          </p:cNvGraphicFramePr>
          <p:nvPr>
            <p:extLst>
              <p:ext uri="{D42A27DB-BD31-4B8C-83A1-F6EECF244321}">
                <p14:modId xmlns:p14="http://schemas.microsoft.com/office/powerpoint/2010/main" val="1314844106"/>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xmlns=""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a16="http://schemas.microsoft.com/office/drawing/2014/main" xmlns="" id="{084850A7-A20A-48DB-A7F7-F0B863C79688}"/>
              </a:ext>
            </a:extLst>
          </p:cNvPr>
          <p:cNvPicPr>
            <a:picLocks noChangeAspect="1"/>
          </p:cNvPicPr>
          <p:nvPr/>
        </p:nvPicPr>
        <p:blipFill>
          <a:blip r:embed="rId2"/>
          <a:stretch>
            <a:fillRect/>
          </a:stretch>
        </p:blipFill>
        <p:spPr>
          <a:xfrm>
            <a:off x="4738942" y="2139518"/>
            <a:ext cx="6573917" cy="3968318"/>
          </a:xfrm>
          <a:prstGeom prst="rect">
            <a:avLst/>
          </a:prstGeom>
        </p:spPr>
      </p:pic>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100</TotalTime>
  <Words>1830</Words>
  <Application>Microsoft Office PowerPoint</Application>
  <PresentationFormat>Widescreen</PresentationFormat>
  <Paragraphs>149</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Sagona ExtraLight</vt:lpstr>
      <vt:lpstr>Speak Pro</vt:lpstr>
      <vt:lpstr>Office Theme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HP</cp:lastModifiedBy>
  <cp:revision>22</cp:revision>
  <dcterms:created xsi:type="dcterms:W3CDTF">2021-12-10T15:14:52Z</dcterms:created>
  <dcterms:modified xsi:type="dcterms:W3CDTF">2022-03-26T16:24:25Z</dcterms:modified>
</cp:coreProperties>
</file>