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29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4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59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19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5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7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1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2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8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4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3B72-E7A1-4441-980E-15FF6FFC2969}" type="datetimeFigureOut">
              <a:rPr lang="en-IN" smtClean="0"/>
              <a:t>15-03-2017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3CCF12-B415-40BD-B451-993E7BE16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097" y="1618923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+mn-lt"/>
              </a:rPr>
              <a:t>P</a:t>
            </a:r>
            <a:r>
              <a:rPr lang="en-IN" sz="4400" dirty="0" smtClean="0">
                <a:latin typeface="+mn-lt"/>
              </a:rPr>
              <a:t>ropensity </a:t>
            </a:r>
            <a:r>
              <a:rPr lang="en-IN" sz="4400" dirty="0">
                <a:latin typeface="+mn-lt"/>
              </a:rPr>
              <a:t>of </a:t>
            </a:r>
            <a:r>
              <a:rPr lang="en-IN" sz="4400" dirty="0" smtClean="0">
                <a:latin typeface="+mn-lt"/>
              </a:rPr>
              <a:t>customer </a:t>
            </a:r>
            <a:r>
              <a:rPr lang="en-IN" sz="4400" dirty="0">
                <a:latin typeface="+mn-lt"/>
              </a:rPr>
              <a:t>who </a:t>
            </a:r>
            <a:r>
              <a:rPr lang="en-IN" sz="4400" dirty="0" smtClean="0">
                <a:latin typeface="+mn-lt"/>
              </a:rPr>
              <a:t>buying</a:t>
            </a:r>
            <a:endParaRPr lang="en-IN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74" y="4735379"/>
            <a:ext cx="4310130" cy="165576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2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741"/>
          </a:xfrm>
        </p:spPr>
        <p:txBody>
          <a:bodyPr>
            <a:normAutofit fontScale="90000"/>
          </a:bodyPr>
          <a:lstStyle/>
          <a:p>
            <a:r>
              <a:rPr lang="en-IN" sz="3100" dirty="0" smtClean="0"/>
              <a:t>Process Flow</a:t>
            </a:r>
            <a:r>
              <a:rPr lang="en-IN" dirty="0" smtClean="0"/>
              <a:t>		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88665" y="1236372"/>
            <a:ext cx="2331076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Full Sample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454203" y="2086377"/>
            <a:ext cx="6439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42446" y="2575776"/>
            <a:ext cx="4855334" cy="139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Estimate Propensity Score (Pro of buying)</a:t>
            </a:r>
          </a:p>
          <a:p>
            <a:pPr algn="ctr"/>
            <a:r>
              <a:rPr lang="en-IN" dirty="0" smtClean="0"/>
              <a:t>~multivariable  logistic regression (Predicts log odd of buying)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60642" y="4005330"/>
            <a:ext cx="0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82603" y="4494727"/>
            <a:ext cx="2743200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Propensity Score Matching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5454203" y="5370490"/>
            <a:ext cx="6439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82603" y="5795493"/>
            <a:ext cx="2640169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Matched Sample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5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Data Cleaning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/>
          <a:lstStyle/>
          <a:p>
            <a:r>
              <a:rPr lang="en-IN" dirty="0" smtClean="0"/>
              <a:t>After doing Business and </a:t>
            </a:r>
            <a:r>
              <a:rPr lang="en-IN" dirty="0"/>
              <a:t>D</a:t>
            </a:r>
            <a:r>
              <a:rPr lang="en-IN" dirty="0" smtClean="0"/>
              <a:t>ata Understanding</a:t>
            </a:r>
          </a:p>
          <a:p>
            <a:r>
              <a:rPr lang="en-IN" dirty="0" smtClean="0"/>
              <a:t>We are </a:t>
            </a:r>
            <a:r>
              <a:rPr lang="en-IN" dirty="0"/>
              <a:t>doing descriptive and exploratory </a:t>
            </a:r>
            <a:r>
              <a:rPr lang="en-IN" dirty="0" smtClean="0"/>
              <a:t>analysis</a:t>
            </a:r>
          </a:p>
          <a:p>
            <a:r>
              <a:rPr lang="en-IN" dirty="0" smtClean="0"/>
              <a:t>We will do  Model Building </a:t>
            </a:r>
          </a:p>
          <a:p>
            <a:r>
              <a:rPr lang="en-IN" dirty="0" smtClean="0"/>
              <a:t>There are various kinds of matching using the Propensity score ,we are using Nearest neighbour matching with 1:1 ratio</a:t>
            </a:r>
          </a:p>
          <a:p>
            <a:r>
              <a:rPr lang="en-IN" dirty="0" smtClean="0"/>
              <a:t>The Other kinds of matching are Calliper matching &amp; Nearest neighbour matching with variable ratio 1:4,subclassification by propensity score, full matching </a:t>
            </a:r>
          </a:p>
          <a:p>
            <a:r>
              <a:rPr lang="en-IN" dirty="0" smtClean="0"/>
              <a:t>To run the  propensity score I use </a:t>
            </a:r>
            <a:r>
              <a:rPr lang="en-IN" dirty="0" err="1" smtClean="0"/>
              <a:t>matchit</a:t>
            </a:r>
            <a:r>
              <a:rPr lang="en-IN" dirty="0" smtClean="0"/>
              <a:t> function 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3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061" y="137852"/>
            <a:ext cx="7766936" cy="13560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Matching Treatment Analysis 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19945" y="1912940"/>
            <a:ext cx="7907390" cy="3946947"/>
          </a:xfrm>
        </p:spPr>
        <p:txBody>
          <a:bodyPr/>
          <a:lstStyle/>
          <a:p>
            <a:r>
              <a:rPr lang="en-IN" dirty="0" smtClean="0"/>
              <a:t>We are going to use the Distance, treatment variable &amp; covariant. We will check the values before and after treatment 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7061" y="2667593"/>
            <a:ext cx="3361386" cy="1360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10" y="2667593"/>
            <a:ext cx="5762625" cy="41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3893"/>
            <a:ext cx="8596668" cy="845713"/>
          </a:xfrm>
        </p:spPr>
        <p:txBody>
          <a:bodyPr/>
          <a:lstStyle/>
          <a:p>
            <a:r>
              <a:rPr lang="en-IN" dirty="0" smtClean="0"/>
              <a:t>Using Jitter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en-IN" dirty="0" smtClean="0"/>
              <a:t>To find the distribution's &amp; propensity score location using Jitter plot </a:t>
            </a:r>
          </a:p>
          <a:p>
            <a:r>
              <a:rPr lang="en-IN" dirty="0" smtClean="0"/>
              <a:t>We can see change in distribution before and after matching using histogram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67" y="2570663"/>
            <a:ext cx="5362575" cy="3685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09" y="2570663"/>
            <a:ext cx="5023043" cy="36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IN" dirty="0" smtClean="0"/>
              <a:t>Saving the matched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saving final matched data using Write.CSV Function</a:t>
            </a:r>
          </a:p>
          <a:p>
            <a:r>
              <a:rPr lang="en-IN" dirty="0" smtClean="0"/>
              <a:t>When you open the file the values are inserted into the file .We can use load that file into STATA,SAS,SPSS for further analysis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6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193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Propensity of customer who buying</vt:lpstr>
      <vt:lpstr>Process Flow   </vt:lpstr>
      <vt:lpstr>Data Cleaning:</vt:lpstr>
      <vt:lpstr>Matching Treatment Analysis </vt:lpstr>
      <vt:lpstr>Using Jitter Plot</vt:lpstr>
      <vt:lpstr>Saving the matched data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Propensity of customer who buying</dc:title>
  <dc:creator>Avinash Kovvuri</dc:creator>
  <cp:lastModifiedBy>Avinash Kovvuri</cp:lastModifiedBy>
  <cp:revision>7</cp:revision>
  <dcterms:created xsi:type="dcterms:W3CDTF">2017-03-09T04:08:04Z</dcterms:created>
  <dcterms:modified xsi:type="dcterms:W3CDTF">2017-03-15T04:40:55Z</dcterms:modified>
</cp:coreProperties>
</file>