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70" r:id="rId3"/>
    <p:sldId id="257" r:id="rId4"/>
    <p:sldId id="260" r:id="rId5"/>
    <p:sldId id="261" r:id="rId6"/>
    <p:sldId id="262" r:id="rId7"/>
    <p:sldId id="272" r:id="rId8"/>
    <p:sldId id="263" r:id="rId9"/>
    <p:sldId id="264" r:id="rId10"/>
    <p:sldId id="267" r:id="rId11"/>
    <p:sldId id="265" r:id="rId12"/>
    <p:sldId id="271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2861B-6D2A-4F0B-A027-FDAE819B65B4}" v="46" dt="2024-04-20T04:57:56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" y="-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shmika Adusumilli" userId="51f2a00963a560fa" providerId="LiveId" clId="{44A2861B-6D2A-4F0B-A027-FDAE819B65B4}"/>
    <pc:docChg chg="undo redo custSel addSld delSld modSld addSection delSection">
      <pc:chgData name="Rashmika Adusumilli" userId="51f2a00963a560fa" providerId="LiveId" clId="{44A2861B-6D2A-4F0B-A027-FDAE819B65B4}" dt="2024-04-23T07:37:46.110" v="2638" actId="14100"/>
      <pc:docMkLst>
        <pc:docMk/>
      </pc:docMkLst>
      <pc:sldChg chg="addSp delSp modSp new mod setBg addAnim setClrOvrMap delDesignElem">
        <pc:chgData name="Rashmika Adusumilli" userId="51f2a00963a560fa" providerId="LiveId" clId="{44A2861B-6D2A-4F0B-A027-FDAE819B65B4}" dt="2024-04-20T04:57:56.006" v="2630" actId="20577"/>
        <pc:sldMkLst>
          <pc:docMk/>
          <pc:sldMk cId="3538267205" sldId="256"/>
        </pc:sldMkLst>
        <pc:spChg chg="mod ord">
          <ac:chgData name="Rashmika Adusumilli" userId="51f2a00963a560fa" providerId="LiveId" clId="{44A2861B-6D2A-4F0B-A027-FDAE819B65B4}" dt="2024-04-20T04:57:44.532" v="2626" actId="255"/>
          <ac:spMkLst>
            <pc:docMk/>
            <pc:sldMk cId="3538267205" sldId="256"/>
            <ac:spMk id="2" creationId="{1342382C-C4A0-0428-93A5-AE590DF0E568}"/>
          </ac:spMkLst>
        </pc:spChg>
        <pc:spChg chg="mod">
          <ac:chgData name="Rashmika Adusumilli" userId="51f2a00963a560fa" providerId="LiveId" clId="{44A2861B-6D2A-4F0B-A027-FDAE819B65B4}" dt="2024-04-20T04:57:56.006" v="2630" actId="20577"/>
          <ac:spMkLst>
            <pc:docMk/>
            <pc:sldMk cId="3538267205" sldId="256"/>
            <ac:spMk id="3" creationId="{FD244F88-711D-DFB2-1E2D-FC3CAC543615}"/>
          </ac:spMkLst>
        </pc:spChg>
        <pc:spChg chg="add del">
          <ac:chgData name="Rashmika Adusumilli" userId="51f2a00963a560fa" providerId="LiveId" clId="{44A2861B-6D2A-4F0B-A027-FDAE819B65B4}" dt="2024-04-20T04:53:49.297" v="2582" actId="26606"/>
          <ac:spMkLst>
            <pc:docMk/>
            <pc:sldMk cId="3538267205" sldId="256"/>
            <ac:spMk id="5" creationId="{FFD48BC7-DC40-47DE-87EE-9F4B6ECB9ABB}"/>
          </ac:spMkLst>
        </pc:spChg>
        <pc:spChg chg="add del">
          <ac:chgData name="Rashmika Adusumilli" userId="51f2a00963a560fa" providerId="LiveId" clId="{44A2861B-6D2A-4F0B-A027-FDAE819B65B4}" dt="2024-04-20T04:53:49.297" v="2582" actId="26606"/>
          <ac:spMkLst>
            <pc:docMk/>
            <pc:sldMk cId="3538267205" sldId="256"/>
            <ac:spMk id="6" creationId="{E502BBC7-2C76-46F3-BC24-5985BC13DB88}"/>
          </ac:spMkLst>
        </pc:spChg>
        <pc:spChg chg="add del">
          <ac:chgData name="Rashmika Adusumilli" userId="51f2a00963a560fa" providerId="LiveId" clId="{44A2861B-6D2A-4F0B-A027-FDAE819B65B4}" dt="2024-04-20T04:53:49.297" v="2582" actId="26606"/>
          <ac:spMkLst>
            <pc:docMk/>
            <pc:sldMk cId="3538267205" sldId="256"/>
            <ac:spMk id="7" creationId="{C7F28D52-2A5F-4D23-81AE-7CB8B591C7AF}"/>
          </ac:spMkLst>
        </pc:spChg>
        <pc:spChg chg="add del">
          <ac:chgData name="Rashmika Adusumilli" userId="51f2a00963a560fa" providerId="LiveId" clId="{44A2861B-6D2A-4F0B-A027-FDAE819B65B4}" dt="2024-04-19T17:02:07.202" v="75" actId="26606"/>
          <ac:spMkLst>
            <pc:docMk/>
            <pc:sldMk cId="3538267205" sldId="256"/>
            <ac:spMk id="8" creationId="{352BB3D1-FC10-43EE-8114-34C0EBA6F825}"/>
          </ac:spMkLst>
        </pc:spChg>
        <pc:spChg chg="add del">
          <ac:chgData name="Rashmika Adusumilli" userId="51f2a00963a560fa" providerId="LiveId" clId="{44A2861B-6D2A-4F0B-A027-FDAE819B65B4}" dt="2024-04-20T04:53:49.297" v="2582" actId="26606"/>
          <ac:spMkLst>
            <pc:docMk/>
            <pc:sldMk cId="3538267205" sldId="256"/>
            <ac:spMk id="9" creationId="{3629484E-3792-4B3D-89AD-7C8A1ED0E0D4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3538267205" sldId="256"/>
            <ac:spMk id="11" creationId="{D5B339F4-93B9-4E04-9721-143AD6782EA9}"/>
          </ac:spMkLst>
        </pc:spChg>
        <pc:spChg chg="add del">
          <ac:chgData name="Rashmika Adusumilli" userId="51f2a00963a560fa" providerId="LiveId" clId="{44A2861B-6D2A-4F0B-A027-FDAE819B65B4}" dt="2024-04-19T17:02:09.048" v="77" actId="26606"/>
          <ac:spMkLst>
            <pc:docMk/>
            <pc:sldMk cId="3538267205" sldId="256"/>
            <ac:spMk id="12" creationId="{18B71113-ED1E-4689-96FF-620B290351F0}"/>
          </ac:spMkLst>
        </pc:spChg>
        <pc:spChg chg="add del">
          <ac:chgData name="Rashmika Adusumilli" userId="51f2a00963a560fa" providerId="LiveId" clId="{44A2861B-6D2A-4F0B-A027-FDAE819B65B4}" dt="2024-04-19T17:02:09.048" v="77" actId="26606"/>
          <ac:spMkLst>
            <pc:docMk/>
            <pc:sldMk cId="3538267205" sldId="256"/>
            <ac:spMk id="13" creationId="{84252525-B2F1-43A9-8DDF-5F476C864C46}"/>
          </ac:spMkLst>
        </pc:spChg>
        <pc:spChg chg="add del">
          <ac:chgData name="Rashmika Adusumilli" userId="51f2a00963a560fa" providerId="LiveId" clId="{44A2861B-6D2A-4F0B-A027-FDAE819B65B4}" dt="2024-04-19T17:02:29.753" v="83" actId="26606"/>
          <ac:spMkLst>
            <pc:docMk/>
            <pc:sldMk cId="3538267205" sldId="256"/>
            <ac:spMk id="14" creationId="{799190E8-5D18-4262-9BCD-ED6E6DB6EE3A}"/>
          </ac:spMkLst>
        </pc:spChg>
        <pc:spChg chg="add del">
          <ac:chgData name="Rashmika Adusumilli" userId="51f2a00963a560fa" providerId="LiveId" clId="{44A2861B-6D2A-4F0B-A027-FDAE819B65B4}" dt="2024-04-19T17:02:17.094" v="79" actId="26606"/>
          <ac:spMkLst>
            <pc:docMk/>
            <pc:sldMk cId="3538267205" sldId="256"/>
            <ac:spMk id="15" creationId="{50FD0717-BEEE-48D4-8750-E44E166E9787}"/>
          </ac:spMkLst>
        </pc:spChg>
        <pc:spChg chg="add del">
          <ac:chgData name="Rashmika Adusumilli" userId="51f2a00963a560fa" providerId="LiveId" clId="{44A2861B-6D2A-4F0B-A027-FDAE819B65B4}" dt="2024-04-19T17:02:17.094" v="79" actId="26606"/>
          <ac:spMkLst>
            <pc:docMk/>
            <pc:sldMk cId="3538267205" sldId="256"/>
            <ac:spMk id="16" creationId="{37EE4B41-0C22-468A-BCFF-66786B9C8986}"/>
          </ac:spMkLst>
        </pc:spChg>
        <pc:spChg chg="add del">
          <ac:chgData name="Rashmika Adusumilli" userId="51f2a00963a560fa" providerId="LiveId" clId="{44A2861B-6D2A-4F0B-A027-FDAE819B65B4}" dt="2024-04-19T17:02:17.094" v="79" actId="26606"/>
          <ac:spMkLst>
            <pc:docMk/>
            <pc:sldMk cId="3538267205" sldId="256"/>
            <ac:spMk id="17" creationId="{E4CBA4EB-F997-4F56-9436-88F607540DE6}"/>
          </ac:spMkLst>
        </pc:spChg>
        <pc:spChg chg="add del">
          <ac:chgData name="Rashmika Adusumilli" userId="51f2a00963a560fa" providerId="LiveId" clId="{44A2861B-6D2A-4F0B-A027-FDAE819B65B4}" dt="2024-04-19T17:02:19.016" v="81" actId="26606"/>
          <ac:spMkLst>
            <pc:docMk/>
            <pc:sldMk cId="3538267205" sldId="256"/>
            <ac:spMk id="23" creationId="{48D226DA-E368-46E4-BF0C-D467A1E86BF6}"/>
          </ac:spMkLst>
        </pc:spChg>
        <pc:spChg chg="add del">
          <ac:chgData name="Rashmika Adusumilli" userId="51f2a00963a560fa" providerId="LiveId" clId="{44A2861B-6D2A-4F0B-A027-FDAE819B65B4}" dt="2024-04-20T04:56:26.023" v="2617"/>
          <ac:spMkLst>
            <pc:docMk/>
            <pc:sldMk cId="3538267205" sldId="256"/>
            <ac:spMk id="25" creationId="{777A147A-9ED8-46B4-8660-1B3C2AA880B5}"/>
          </ac:spMkLst>
        </pc:spChg>
        <pc:spChg chg="add del">
          <ac:chgData name="Rashmika Adusumilli" userId="51f2a00963a560fa" providerId="LiveId" clId="{44A2861B-6D2A-4F0B-A027-FDAE819B65B4}" dt="2024-04-19T17:02:29.753" v="83" actId="26606"/>
          <ac:spMkLst>
            <pc:docMk/>
            <pc:sldMk cId="3538267205" sldId="256"/>
            <ac:spMk id="26" creationId="{30C74CD3-A7BA-4F2E-BC3B-C9E8353C9F83}"/>
          </ac:spMkLst>
        </pc:spChg>
        <pc:spChg chg="add del">
          <ac:chgData name="Rashmika Adusumilli" userId="51f2a00963a560fa" providerId="LiveId" clId="{44A2861B-6D2A-4F0B-A027-FDAE819B65B4}" dt="2024-04-19T17:02:29.753" v="83" actId="26606"/>
          <ac:spMkLst>
            <pc:docMk/>
            <pc:sldMk cId="3538267205" sldId="256"/>
            <ac:spMk id="27" creationId="{03965C84-D76E-4618-9E0B-CD6F15D103E7}"/>
          </ac:spMkLst>
        </pc:spChg>
        <pc:spChg chg="add del">
          <ac:chgData name="Rashmika Adusumilli" userId="51f2a00963a560fa" providerId="LiveId" clId="{44A2861B-6D2A-4F0B-A027-FDAE819B65B4}" dt="2024-04-19T17:02:29.753" v="83" actId="26606"/>
          <ac:spMkLst>
            <pc:docMk/>
            <pc:sldMk cId="3538267205" sldId="256"/>
            <ac:spMk id="28" creationId="{52AEC266-7735-48E3-ADBD-EC9024CFD410}"/>
          </ac:spMkLst>
        </pc:spChg>
        <pc:spChg chg="add del">
          <ac:chgData name="Rashmika Adusumilli" userId="51f2a00963a560fa" providerId="LiveId" clId="{44A2861B-6D2A-4F0B-A027-FDAE819B65B4}" dt="2024-04-19T17:02:29.753" v="83" actId="26606"/>
          <ac:spMkLst>
            <pc:docMk/>
            <pc:sldMk cId="3538267205" sldId="256"/>
            <ac:spMk id="29" creationId="{4C8210C6-EC0C-4277-ACE3-B3BFB1E294C8}"/>
          </ac:spMkLst>
        </pc:spChg>
        <pc:spChg chg="add del">
          <ac:chgData name="Rashmika Adusumilli" userId="51f2a00963a560fa" providerId="LiveId" clId="{44A2861B-6D2A-4F0B-A027-FDAE819B65B4}" dt="2024-04-19T17:02:43.815" v="88"/>
          <ac:spMkLst>
            <pc:docMk/>
            <pc:sldMk cId="3538267205" sldId="256"/>
            <ac:spMk id="33" creationId="{99DE9D0E-C638-4470-A425-A312F6514D46}"/>
          </ac:spMkLst>
        </pc:spChg>
        <pc:spChg chg="add del">
          <ac:chgData name="Rashmika Adusumilli" userId="51f2a00963a560fa" providerId="LiveId" clId="{44A2861B-6D2A-4F0B-A027-FDAE819B65B4}" dt="2024-04-19T17:02:43.815" v="88"/>
          <ac:spMkLst>
            <pc:docMk/>
            <pc:sldMk cId="3538267205" sldId="256"/>
            <ac:spMk id="34" creationId="{CE5E68C2-DCCC-4202-9B0B-165BA46C8922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3538267205" sldId="256"/>
            <ac:spMk id="36" creationId="{871AEA07-1E14-44B4-8E55-64EF049CD66F}"/>
          </ac:spMkLst>
        </pc:spChg>
        <pc:spChg chg="add del">
          <ac:chgData name="Rashmika Adusumilli" userId="51f2a00963a560fa" providerId="LiveId" clId="{44A2861B-6D2A-4F0B-A027-FDAE819B65B4}" dt="2024-04-20T04:56:26.023" v="2617"/>
          <ac:spMkLst>
            <pc:docMk/>
            <pc:sldMk cId="3538267205" sldId="256"/>
            <ac:spMk id="37" creationId="{5D6C15A0-C087-4593-8414-2B4EC1CDC3DE}"/>
          </ac:spMkLst>
        </pc:spChg>
        <pc:grpChg chg="add del">
          <ac:chgData name="Rashmika Adusumilli" userId="51f2a00963a560fa" providerId="LiveId" clId="{44A2861B-6D2A-4F0B-A027-FDAE819B65B4}" dt="2024-04-19T17:02:17.094" v="79" actId="26606"/>
          <ac:grpSpMkLst>
            <pc:docMk/>
            <pc:sldMk cId="3538267205" sldId="256"/>
            <ac:grpSpMk id="19" creationId="{C2DA450E-1EDD-4D4A-8257-4808EB93716D}"/>
          </ac:grpSpMkLst>
        </pc:grpChg>
        <pc:grpChg chg="add del">
          <ac:chgData name="Rashmika Adusumilli" userId="51f2a00963a560fa" providerId="LiveId" clId="{44A2861B-6D2A-4F0B-A027-FDAE819B65B4}" dt="2024-04-20T04:54:48.917" v="2599"/>
          <ac:grpSpMkLst>
            <pc:docMk/>
            <pc:sldMk cId="3538267205" sldId="256"/>
            <ac:grpSpMk id="21" creationId="{8734DDD3-F723-4DD3-8ABE-EC0B2AC87D74}"/>
          </ac:grpSpMkLst>
        </pc:grpChg>
        <pc:picChg chg="add del">
          <ac:chgData name="Rashmika Adusumilli" userId="51f2a00963a560fa" providerId="LiveId" clId="{44A2861B-6D2A-4F0B-A027-FDAE819B65B4}" dt="2024-04-19T17:02:17.094" v="79" actId="26606"/>
          <ac:picMkLst>
            <pc:docMk/>
            <pc:sldMk cId="3538267205" sldId="256"/>
            <ac:picMk id="18" creationId="{8B060F31-12EA-4404-8435-DA25F36C8961}"/>
          </ac:picMkLst>
        </pc:picChg>
        <pc:picChg chg="add del">
          <ac:chgData name="Rashmika Adusumilli" userId="51f2a00963a560fa" providerId="LiveId" clId="{44A2861B-6D2A-4F0B-A027-FDAE819B65B4}" dt="2024-04-19T17:02:29.753" v="83" actId="26606"/>
          <ac:picMkLst>
            <pc:docMk/>
            <pc:sldMk cId="3538267205" sldId="256"/>
            <ac:picMk id="22" creationId="{E1F61204-3411-4FA8-A4B1-FC1FBF130574}"/>
          </ac:picMkLst>
        </pc:picChg>
        <pc:cxnChg chg="add del">
          <ac:chgData name="Rashmika Adusumilli" userId="51f2a00963a560fa" providerId="LiveId" clId="{44A2861B-6D2A-4F0B-A027-FDAE819B65B4}" dt="2024-04-19T17:02:07.202" v="75" actId="26606"/>
          <ac:cxnSpMkLst>
            <pc:docMk/>
            <pc:sldMk cId="3538267205" sldId="256"/>
            <ac:cxnSpMk id="10" creationId="{7766695C-9F91-4225-8954-E3288BC513F1}"/>
          </ac:cxnSpMkLst>
        </pc:cxnChg>
        <pc:cxnChg chg="add del">
          <ac:chgData name="Rashmika Adusumilli" userId="51f2a00963a560fa" providerId="LiveId" clId="{44A2861B-6D2A-4F0B-A027-FDAE819B65B4}" dt="2024-04-19T17:02:17.094" v="79" actId="26606"/>
          <ac:cxnSpMkLst>
            <pc:docMk/>
            <pc:sldMk cId="3538267205" sldId="256"/>
            <ac:cxnSpMk id="20" creationId="{E4F1CB68-9DEB-4A71-8E7C-DE9278F0359E}"/>
          </ac:cxnSpMkLst>
        </pc:cxnChg>
        <pc:cxnChg chg="add del">
          <ac:chgData name="Rashmika Adusumilli" userId="51f2a00963a560fa" providerId="LiveId" clId="{44A2861B-6D2A-4F0B-A027-FDAE819B65B4}" dt="2024-04-19T17:02:19.016" v="81" actId="26606"/>
          <ac:cxnSpMkLst>
            <pc:docMk/>
            <pc:sldMk cId="3538267205" sldId="256"/>
            <ac:cxnSpMk id="24" creationId="{7105F2EF-F4AA-488F-8E74-484FA0078518}"/>
          </ac:cxnSpMkLst>
        </pc:cxnChg>
        <pc:cxnChg chg="add del">
          <ac:chgData name="Rashmika Adusumilli" userId="51f2a00963a560fa" providerId="LiveId" clId="{44A2861B-6D2A-4F0B-A027-FDAE819B65B4}" dt="2024-04-19T17:02:29.753" v="83" actId="26606"/>
          <ac:cxnSpMkLst>
            <pc:docMk/>
            <pc:sldMk cId="3538267205" sldId="256"/>
            <ac:cxnSpMk id="30" creationId="{07705AC7-A0E4-4672-9669-A00D64BC8554}"/>
          </ac:cxnSpMkLst>
        </pc:cxnChg>
        <pc:cxnChg chg="add del">
          <ac:chgData name="Rashmika Adusumilli" userId="51f2a00963a560fa" providerId="LiveId" clId="{44A2861B-6D2A-4F0B-A027-FDAE819B65B4}" dt="2024-04-19T17:02:29.753" v="83" actId="26606"/>
          <ac:cxnSpMkLst>
            <pc:docMk/>
            <pc:sldMk cId="3538267205" sldId="256"/>
            <ac:cxnSpMk id="31" creationId="{B18CD888-FFE1-4CD1-A6BF-44D1EFEA4969}"/>
          </ac:cxnSpMkLst>
        </pc:cxnChg>
        <pc:cxnChg chg="add del">
          <ac:chgData name="Rashmika Adusumilli" userId="51f2a00963a560fa" providerId="LiveId" clId="{44A2861B-6D2A-4F0B-A027-FDAE819B65B4}" dt="2024-04-19T17:02:43.815" v="88"/>
          <ac:cxnSpMkLst>
            <pc:docMk/>
            <pc:sldMk cId="3538267205" sldId="256"/>
            <ac:cxnSpMk id="35" creationId="{547D1AEC-1823-4871-91B6-6654851409A2}"/>
          </ac:cxnSpMkLst>
        </pc:cxnChg>
      </pc:sldChg>
      <pc:sldChg chg="addSp delSp modSp new mod setBg">
        <pc:chgData name="Rashmika Adusumilli" userId="51f2a00963a560fa" providerId="LiveId" clId="{44A2861B-6D2A-4F0B-A027-FDAE819B65B4}" dt="2024-04-20T04:56:57.038" v="2618"/>
        <pc:sldMkLst>
          <pc:docMk/>
          <pc:sldMk cId="287264993" sldId="257"/>
        </pc:sldMkLst>
        <pc:spChg chg="mod">
          <ac:chgData name="Rashmika Adusumilli" userId="51f2a00963a560fa" providerId="LiveId" clId="{44A2861B-6D2A-4F0B-A027-FDAE819B65B4}" dt="2024-04-20T04:56:57.038" v="2618"/>
          <ac:spMkLst>
            <pc:docMk/>
            <pc:sldMk cId="287264993" sldId="257"/>
            <ac:spMk id="2" creationId="{A2A32A9D-551C-C952-52C8-EAF217416030}"/>
          </ac:spMkLst>
        </pc:spChg>
        <pc:spChg chg="del mod">
          <ac:chgData name="Rashmika Adusumilli" userId="51f2a00963a560fa" providerId="LiveId" clId="{44A2861B-6D2A-4F0B-A027-FDAE819B65B4}" dt="2024-04-19T17:14:20.190" v="353" actId="26606"/>
          <ac:spMkLst>
            <pc:docMk/>
            <pc:sldMk cId="287264993" sldId="257"/>
            <ac:spMk id="3" creationId="{6F3F50FC-4FFB-2FEA-FB1E-309BB51DA3C9}"/>
          </ac:spMkLst>
        </pc:spChg>
        <pc:spChg chg="add del">
          <ac:chgData name="Rashmika Adusumilli" userId="51f2a00963a560fa" providerId="LiveId" clId="{44A2861B-6D2A-4F0B-A027-FDAE819B65B4}" dt="2024-04-19T17:14:20.176" v="352" actId="26606"/>
          <ac:spMkLst>
            <pc:docMk/>
            <pc:sldMk cId="287264993" sldId="257"/>
            <ac:spMk id="10" creationId="{245A9F99-D9B1-4094-A2E2-B90AC1DB7B9C}"/>
          </ac:spMkLst>
        </pc:spChg>
        <pc:spChg chg="add del">
          <ac:chgData name="Rashmika Adusumilli" userId="51f2a00963a560fa" providerId="LiveId" clId="{44A2861B-6D2A-4F0B-A027-FDAE819B65B4}" dt="2024-04-19T17:14:20.176" v="352" actId="26606"/>
          <ac:spMkLst>
            <pc:docMk/>
            <pc:sldMk cId="287264993" sldId="257"/>
            <ac:spMk id="12" creationId="{B7FAF607-473A-4A43-A23D-BBFF5C4117BB}"/>
          </ac:spMkLst>
        </pc:spChg>
        <pc:grpChg chg="add del">
          <ac:chgData name="Rashmika Adusumilli" userId="51f2a00963a560fa" providerId="LiveId" clId="{44A2861B-6D2A-4F0B-A027-FDAE819B65B4}" dt="2024-04-19T17:14:20.176" v="352" actId="26606"/>
          <ac:grpSpMkLst>
            <pc:docMk/>
            <pc:sldMk cId="287264993" sldId="257"/>
            <ac:grpSpMk id="14" creationId="{C5F6476F-D303-44D3-B30F-1BA348F0F64A}"/>
          </ac:grpSpMkLst>
        </pc:grpChg>
        <pc:graphicFrameChg chg="add mod">
          <ac:chgData name="Rashmika Adusumilli" userId="51f2a00963a560fa" providerId="LiveId" clId="{44A2861B-6D2A-4F0B-A027-FDAE819B65B4}" dt="2024-04-20T04:56:57.038" v="2618"/>
          <ac:graphicFrameMkLst>
            <pc:docMk/>
            <pc:sldMk cId="287264993" sldId="257"/>
            <ac:graphicFrameMk id="5" creationId="{A50BB125-2322-75EE-0721-700999D47340}"/>
          </ac:graphicFrameMkLst>
        </pc:graphicFrameChg>
        <pc:picChg chg="add del">
          <ac:chgData name="Rashmika Adusumilli" userId="51f2a00963a560fa" providerId="LiveId" clId="{44A2861B-6D2A-4F0B-A027-FDAE819B65B4}" dt="2024-04-19T17:14:20.176" v="352" actId="26606"/>
          <ac:picMkLst>
            <pc:docMk/>
            <pc:sldMk cId="287264993" sldId="257"/>
            <ac:picMk id="7" creationId="{7EC5844E-F89E-991D-F73F-D9EC6F8B7F6A}"/>
          </ac:picMkLst>
        </pc:picChg>
      </pc:sldChg>
      <pc:sldChg chg="modSp new del mod">
        <pc:chgData name="Rashmika Adusumilli" userId="51f2a00963a560fa" providerId="LiveId" clId="{44A2861B-6D2A-4F0B-A027-FDAE819B65B4}" dt="2024-04-20T04:45:09.537" v="2140" actId="47"/>
        <pc:sldMkLst>
          <pc:docMk/>
          <pc:sldMk cId="3342569167" sldId="258"/>
        </pc:sldMkLst>
        <pc:spChg chg="mod">
          <ac:chgData name="Rashmika Adusumilli" userId="51f2a00963a560fa" providerId="LiveId" clId="{44A2861B-6D2A-4F0B-A027-FDAE819B65B4}" dt="2024-04-19T17:03:26.014" v="102" actId="20577"/>
          <ac:spMkLst>
            <pc:docMk/>
            <pc:sldMk cId="3342569167" sldId="258"/>
            <ac:spMk id="2" creationId="{F46CEAA0-B798-A189-E21A-FD5173810635}"/>
          </ac:spMkLst>
        </pc:spChg>
        <pc:spChg chg="mod">
          <ac:chgData name="Rashmika Adusumilli" userId="51f2a00963a560fa" providerId="LiveId" clId="{44A2861B-6D2A-4F0B-A027-FDAE819B65B4}" dt="2024-04-19T17:04:28.417" v="116" actId="5793"/>
          <ac:spMkLst>
            <pc:docMk/>
            <pc:sldMk cId="3342569167" sldId="258"/>
            <ac:spMk id="3" creationId="{18100108-E9B9-2C78-D51A-8AAB01A25D5D}"/>
          </ac:spMkLst>
        </pc:spChg>
      </pc:sldChg>
      <pc:sldChg chg="modSp new del mod">
        <pc:chgData name="Rashmika Adusumilli" userId="51f2a00963a560fa" providerId="LiveId" clId="{44A2861B-6D2A-4F0B-A027-FDAE819B65B4}" dt="2024-04-20T04:45:04.943" v="2139" actId="47"/>
        <pc:sldMkLst>
          <pc:docMk/>
          <pc:sldMk cId="448056980" sldId="259"/>
        </pc:sldMkLst>
        <pc:spChg chg="mod">
          <ac:chgData name="Rashmika Adusumilli" userId="51f2a00963a560fa" providerId="LiveId" clId="{44A2861B-6D2A-4F0B-A027-FDAE819B65B4}" dt="2024-04-19T17:06:23.583" v="150" actId="20577"/>
          <ac:spMkLst>
            <pc:docMk/>
            <pc:sldMk cId="448056980" sldId="259"/>
            <ac:spMk id="2" creationId="{5C9B9935-030B-AB48-DF38-3BC78F8AA0F1}"/>
          </ac:spMkLst>
        </pc:spChg>
        <pc:spChg chg="mod">
          <ac:chgData name="Rashmika Adusumilli" userId="51f2a00963a560fa" providerId="LiveId" clId="{44A2861B-6D2A-4F0B-A027-FDAE819B65B4}" dt="2024-04-19T17:05:24.200" v="129" actId="20577"/>
          <ac:spMkLst>
            <pc:docMk/>
            <pc:sldMk cId="448056980" sldId="259"/>
            <ac:spMk id="3" creationId="{250CCDC8-26C5-807E-2256-0EFC407A90A2}"/>
          </ac:spMkLst>
        </pc:spChg>
      </pc:sldChg>
      <pc:sldChg chg="addSp delSp modSp new mod setBg addAnim delAnim delDesignElem">
        <pc:chgData name="Rashmika Adusumilli" userId="51f2a00963a560fa" providerId="LiveId" clId="{44A2861B-6D2A-4F0B-A027-FDAE819B65B4}" dt="2024-04-20T04:56:57.170" v="2619" actId="27636"/>
        <pc:sldMkLst>
          <pc:docMk/>
          <pc:sldMk cId="2259354586" sldId="260"/>
        </pc:sldMkLst>
        <pc:spChg chg="mod">
          <ac:chgData name="Rashmika Adusumilli" userId="51f2a00963a560fa" providerId="LiveId" clId="{44A2861B-6D2A-4F0B-A027-FDAE819B65B4}" dt="2024-04-19T23:27:25.427" v="1463" actId="20577"/>
          <ac:spMkLst>
            <pc:docMk/>
            <pc:sldMk cId="2259354586" sldId="260"/>
            <ac:spMk id="2" creationId="{4480DF34-9358-95D4-16B1-C83D417A63E6}"/>
          </ac:spMkLst>
        </pc:spChg>
        <pc:spChg chg="del">
          <ac:chgData name="Rashmika Adusumilli" userId="51f2a00963a560fa" providerId="LiveId" clId="{44A2861B-6D2A-4F0B-A027-FDAE819B65B4}" dt="2024-04-19T22:31:32.657" v="377"/>
          <ac:spMkLst>
            <pc:docMk/>
            <pc:sldMk cId="2259354586" sldId="260"/>
            <ac:spMk id="3" creationId="{93B0EA69-1769-6ABF-7615-EB6118135857}"/>
          </ac:spMkLst>
        </pc:spChg>
        <pc:spChg chg="add del">
          <ac:chgData name="Rashmika Adusumilli" userId="51f2a00963a560fa" providerId="LiveId" clId="{44A2861B-6D2A-4F0B-A027-FDAE819B65B4}" dt="2024-04-19T22:31:57.822" v="385" actId="26606"/>
          <ac:spMkLst>
            <pc:docMk/>
            <pc:sldMk cId="2259354586" sldId="260"/>
            <ac:spMk id="9" creationId="{7CE66F6E-6362-363C-0709-CA3067CF727B}"/>
          </ac:spMkLst>
        </pc:spChg>
        <pc:spChg chg="add del">
          <ac:chgData name="Rashmika Adusumilli" userId="51f2a00963a560fa" providerId="LiveId" clId="{44A2861B-6D2A-4F0B-A027-FDAE819B65B4}" dt="2024-04-19T22:31:39.935" v="381" actId="26606"/>
          <ac:spMkLst>
            <pc:docMk/>
            <pc:sldMk cId="2259354586" sldId="260"/>
            <ac:spMk id="10" creationId="{5F637E18-EF26-4327-9077-7FFC67B98B96}"/>
          </ac:spMkLst>
        </pc:spChg>
        <pc:spChg chg="add del">
          <ac:chgData name="Rashmika Adusumilli" userId="51f2a00963a560fa" providerId="LiveId" clId="{44A2861B-6D2A-4F0B-A027-FDAE819B65B4}" dt="2024-04-19T22:31:39.935" v="381" actId="26606"/>
          <ac:spMkLst>
            <pc:docMk/>
            <pc:sldMk cId="2259354586" sldId="260"/>
            <ac:spMk id="12" creationId="{3EED6667-6BE8-A2AB-422A-5A1D89727E35}"/>
          </ac:spMkLst>
        </pc:spChg>
        <pc:spChg chg="add del">
          <ac:chgData name="Rashmika Adusumilli" userId="51f2a00963a560fa" providerId="LiveId" clId="{44A2861B-6D2A-4F0B-A027-FDAE819B65B4}" dt="2024-04-19T22:31:45.972" v="383" actId="26606"/>
          <ac:spMkLst>
            <pc:docMk/>
            <pc:sldMk cId="2259354586" sldId="260"/>
            <ac:spMk id="14" creationId="{0E91F5CA-B392-444C-88E3-BF5BAAEBDEB0}"/>
          </ac:spMkLst>
        </pc:spChg>
        <pc:spChg chg="add del">
          <ac:chgData name="Rashmika Adusumilli" userId="51f2a00963a560fa" providerId="LiveId" clId="{44A2861B-6D2A-4F0B-A027-FDAE819B65B4}" dt="2024-04-19T22:31:45.972" v="383" actId="26606"/>
          <ac:spMkLst>
            <pc:docMk/>
            <pc:sldMk cId="2259354586" sldId="260"/>
            <ac:spMk id="15" creationId="{DFCA2118-59A2-4310-A4B2-F2CBA821E842}"/>
          </ac:spMkLst>
        </pc:spChg>
        <pc:spChg chg="add del">
          <ac:chgData name="Rashmika Adusumilli" userId="51f2a00963a560fa" providerId="LiveId" clId="{44A2861B-6D2A-4F0B-A027-FDAE819B65B4}" dt="2024-04-19T22:31:57.822" v="385" actId="26606"/>
          <ac:spMkLst>
            <pc:docMk/>
            <pc:sldMk cId="2259354586" sldId="260"/>
            <ac:spMk id="16" creationId="{2C1BBA94-3F40-40AA-8BB9-E69E25E537C1}"/>
          </ac:spMkLst>
        </pc:spChg>
        <pc:spChg chg="add del">
          <ac:chgData name="Rashmika Adusumilli" userId="51f2a00963a560fa" providerId="LiveId" clId="{44A2861B-6D2A-4F0B-A027-FDAE819B65B4}" dt="2024-04-19T22:31:57.822" v="385" actId="26606"/>
          <ac:spMkLst>
            <pc:docMk/>
            <pc:sldMk cId="2259354586" sldId="260"/>
            <ac:spMk id="17" creationId="{7FEAE179-C525-48F3-AD47-0E9E2B6F2E2E}"/>
          </ac:spMkLst>
        </pc:spChg>
        <pc:spChg chg="add del">
          <ac:chgData name="Rashmika Adusumilli" userId="51f2a00963a560fa" providerId="LiveId" clId="{44A2861B-6D2A-4F0B-A027-FDAE819B65B4}" dt="2024-04-19T22:31:57.822" v="385" actId="26606"/>
          <ac:spMkLst>
            <pc:docMk/>
            <pc:sldMk cId="2259354586" sldId="260"/>
            <ac:spMk id="18" creationId="{FE43805F-24A6-46A4-B19B-54F28347355C}"/>
          </ac:spMkLst>
        </pc:spChg>
        <pc:spChg chg="add del">
          <ac:chgData name="Rashmika Adusumilli" userId="51f2a00963a560fa" providerId="LiveId" clId="{44A2861B-6D2A-4F0B-A027-FDAE819B65B4}" dt="2024-04-19T22:31:57.822" v="385" actId="26606"/>
          <ac:spMkLst>
            <pc:docMk/>
            <pc:sldMk cId="2259354586" sldId="260"/>
            <ac:spMk id="19" creationId="{95C8260E-968F-44E8-A823-ABB431311926}"/>
          </ac:spMkLst>
        </pc:spChg>
        <pc:spChg chg="add del">
          <ac:chgData name="Rashmika Adusumilli" userId="51f2a00963a560fa" providerId="LiveId" clId="{44A2861B-6D2A-4F0B-A027-FDAE819B65B4}" dt="2024-04-19T22:32:01.595" v="387" actId="26606"/>
          <ac:spMkLst>
            <pc:docMk/>
            <pc:sldMk cId="2259354586" sldId="260"/>
            <ac:spMk id="21" creationId="{FFB60E8C-7224-44A4-87A0-46A1711DD2ED}"/>
          </ac:spMkLst>
        </pc:spChg>
        <pc:spChg chg="add del">
          <ac:chgData name="Rashmika Adusumilli" userId="51f2a00963a560fa" providerId="LiveId" clId="{44A2861B-6D2A-4F0B-A027-FDAE819B65B4}" dt="2024-04-19T22:32:01.595" v="387" actId="26606"/>
          <ac:spMkLst>
            <pc:docMk/>
            <pc:sldMk cId="2259354586" sldId="260"/>
            <ac:spMk id="22" creationId="{5DA32751-37A2-45C0-BE94-63D375E27003}"/>
          </ac:spMkLst>
        </pc:spChg>
        <pc:spChg chg="add del">
          <ac:chgData name="Rashmika Adusumilli" userId="51f2a00963a560fa" providerId="LiveId" clId="{44A2861B-6D2A-4F0B-A027-FDAE819B65B4}" dt="2024-04-19T22:32:01.595" v="387" actId="26606"/>
          <ac:spMkLst>
            <pc:docMk/>
            <pc:sldMk cId="2259354586" sldId="260"/>
            <ac:spMk id="23" creationId="{E659831F-0D9A-4C63-9EBB-8435B85A440F}"/>
          </ac:spMkLst>
        </pc:spChg>
        <pc:spChg chg="add del">
          <ac:chgData name="Rashmika Adusumilli" userId="51f2a00963a560fa" providerId="LiveId" clId="{44A2861B-6D2A-4F0B-A027-FDAE819B65B4}" dt="2024-04-19T22:32:01.595" v="387" actId="26606"/>
          <ac:spMkLst>
            <pc:docMk/>
            <pc:sldMk cId="2259354586" sldId="260"/>
            <ac:spMk id="24" creationId="{912A8B3A-FC48-4884-5941-86968A4F7908}"/>
          </ac:spMkLst>
        </pc:spChg>
        <pc:spChg chg="add del">
          <ac:chgData name="Rashmika Adusumilli" userId="51f2a00963a560fa" providerId="LiveId" clId="{44A2861B-6D2A-4F0B-A027-FDAE819B65B4}" dt="2024-04-19T22:32:01.595" v="387" actId="26606"/>
          <ac:spMkLst>
            <pc:docMk/>
            <pc:sldMk cId="2259354586" sldId="260"/>
            <ac:spMk id="25" creationId="{5A55FBCD-CD42-40F5-8A1B-3203F9CAEEAA}"/>
          </ac:spMkLst>
        </pc:spChg>
        <pc:spChg chg="add del">
          <ac:chgData name="Rashmika Adusumilli" userId="51f2a00963a560fa" providerId="LiveId" clId="{44A2861B-6D2A-4F0B-A027-FDAE819B65B4}" dt="2024-04-19T22:45:43.006" v="722" actId="26606"/>
          <ac:spMkLst>
            <pc:docMk/>
            <pc:sldMk cId="2259354586" sldId="260"/>
            <ac:spMk id="27" creationId="{7FEAE179-C525-48F3-AD47-0E9E2B6F2E2E}"/>
          </ac:spMkLst>
        </pc:spChg>
        <pc:spChg chg="add del">
          <ac:chgData name="Rashmika Adusumilli" userId="51f2a00963a560fa" providerId="LiveId" clId="{44A2861B-6D2A-4F0B-A027-FDAE819B65B4}" dt="2024-04-19T22:45:43.006" v="722" actId="26606"/>
          <ac:spMkLst>
            <pc:docMk/>
            <pc:sldMk cId="2259354586" sldId="260"/>
            <ac:spMk id="28" creationId="{95C8260E-968F-44E8-A823-ABB431311926}"/>
          </ac:spMkLst>
        </pc:spChg>
        <pc:spChg chg="add del">
          <ac:chgData name="Rashmika Adusumilli" userId="51f2a00963a560fa" providerId="LiveId" clId="{44A2861B-6D2A-4F0B-A027-FDAE819B65B4}" dt="2024-04-19T22:45:43.006" v="722" actId="26606"/>
          <ac:spMkLst>
            <pc:docMk/>
            <pc:sldMk cId="2259354586" sldId="260"/>
            <ac:spMk id="29" creationId="{2C1BBA94-3F40-40AA-8BB9-E69E25E537C1}"/>
          </ac:spMkLst>
        </pc:spChg>
        <pc:spChg chg="add del">
          <ac:chgData name="Rashmika Adusumilli" userId="51f2a00963a560fa" providerId="LiveId" clId="{44A2861B-6D2A-4F0B-A027-FDAE819B65B4}" dt="2024-04-19T22:45:43.006" v="722" actId="26606"/>
          <ac:spMkLst>
            <pc:docMk/>
            <pc:sldMk cId="2259354586" sldId="260"/>
            <ac:spMk id="30" creationId="{FE43805F-24A6-46A4-B19B-54F28347355C}"/>
          </ac:spMkLst>
        </pc:spChg>
        <pc:spChg chg="add mod">
          <ac:chgData name="Rashmika Adusumilli" userId="51f2a00963a560fa" providerId="LiveId" clId="{44A2861B-6D2A-4F0B-A027-FDAE819B65B4}" dt="2024-04-20T04:56:57.170" v="2619" actId="27636"/>
          <ac:spMkLst>
            <pc:docMk/>
            <pc:sldMk cId="2259354586" sldId="260"/>
            <ac:spMk id="31" creationId="{7CE66F6E-6362-363C-0709-CA3067CF727B}"/>
          </ac:spMkLst>
        </pc:spChg>
        <pc:spChg chg="add del">
          <ac:chgData name="Rashmika Adusumilli" userId="51f2a00963a560fa" providerId="LiveId" clId="{44A2861B-6D2A-4F0B-A027-FDAE819B65B4}" dt="2024-04-19T22:54:38.921" v="970" actId="26606"/>
          <ac:spMkLst>
            <pc:docMk/>
            <pc:sldMk cId="2259354586" sldId="260"/>
            <ac:spMk id="33" creationId="{B1595A09-E336-4D1B-9B3A-06A2287A54E2}"/>
          </ac:spMkLst>
        </pc:spChg>
        <pc:spChg chg="add del">
          <ac:chgData name="Rashmika Adusumilli" userId="51f2a00963a560fa" providerId="LiveId" clId="{44A2861B-6D2A-4F0B-A027-FDAE819B65B4}" dt="2024-04-19T22:54:38.921" v="970" actId="26606"/>
          <ac:spMkLst>
            <pc:docMk/>
            <pc:sldMk cId="2259354586" sldId="260"/>
            <ac:spMk id="38" creationId="{3540989C-C7B8-473B-BF87-6F2DA6A90006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259354586" sldId="260"/>
            <ac:spMk id="40" creationId="{7FEAE179-C525-48F3-AD47-0E9E2B6F2E2E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259354586" sldId="260"/>
            <ac:spMk id="41" creationId="{95C8260E-968F-44E8-A823-ABB431311926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259354586" sldId="260"/>
            <ac:spMk id="42" creationId="{2C1BBA94-3F40-40AA-8BB9-E69E25E537C1}"/>
          </ac:spMkLst>
        </pc:spChg>
        <pc:spChg chg="add del">
          <ac:chgData name="Rashmika Adusumilli" userId="51f2a00963a560fa" providerId="LiveId" clId="{44A2861B-6D2A-4F0B-A027-FDAE819B65B4}" dt="2024-04-19T22:47:44.895" v="738" actId="26606"/>
          <ac:spMkLst>
            <pc:docMk/>
            <pc:sldMk cId="2259354586" sldId="260"/>
            <ac:spMk id="43" creationId="{7FEAE179-C525-48F3-AD47-0E9E2B6F2E2E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259354586" sldId="260"/>
            <ac:spMk id="44" creationId="{FE43805F-24A6-46A4-B19B-54F28347355C}"/>
          </ac:spMkLst>
        </pc:spChg>
        <pc:spChg chg="add del">
          <ac:chgData name="Rashmika Adusumilli" userId="51f2a00963a560fa" providerId="LiveId" clId="{44A2861B-6D2A-4F0B-A027-FDAE819B65B4}" dt="2024-04-19T22:47:44.895" v="738" actId="26606"/>
          <ac:spMkLst>
            <pc:docMk/>
            <pc:sldMk cId="2259354586" sldId="260"/>
            <ac:spMk id="45" creationId="{95C8260E-968F-44E8-A823-ABB431311926}"/>
          </ac:spMkLst>
        </pc:spChg>
        <pc:spChg chg="add del">
          <ac:chgData name="Rashmika Adusumilli" userId="51f2a00963a560fa" providerId="LiveId" clId="{44A2861B-6D2A-4F0B-A027-FDAE819B65B4}" dt="2024-04-19T22:47:44.895" v="738" actId="26606"/>
          <ac:spMkLst>
            <pc:docMk/>
            <pc:sldMk cId="2259354586" sldId="260"/>
            <ac:spMk id="47" creationId="{2C1BBA94-3F40-40AA-8BB9-E69E25E537C1}"/>
          </ac:spMkLst>
        </pc:spChg>
        <pc:spChg chg="add del">
          <ac:chgData name="Rashmika Adusumilli" userId="51f2a00963a560fa" providerId="LiveId" clId="{44A2861B-6D2A-4F0B-A027-FDAE819B65B4}" dt="2024-04-19T22:47:44.895" v="738" actId="26606"/>
          <ac:spMkLst>
            <pc:docMk/>
            <pc:sldMk cId="2259354586" sldId="260"/>
            <ac:spMk id="49" creationId="{FE43805F-24A6-46A4-B19B-54F28347355C}"/>
          </ac:spMkLst>
        </pc:spChg>
        <pc:picChg chg="add mod ord">
          <ac:chgData name="Rashmika Adusumilli" userId="51f2a00963a560fa" providerId="LiveId" clId="{44A2861B-6D2A-4F0B-A027-FDAE819B65B4}" dt="2024-04-19T22:54:38.921" v="970" actId="26606"/>
          <ac:picMkLst>
            <pc:docMk/>
            <pc:sldMk cId="2259354586" sldId="260"/>
            <ac:picMk id="5" creationId="{EFCF9906-A330-7CE0-C0D2-AEC38A0E55C0}"/>
          </ac:picMkLst>
        </pc:picChg>
        <pc:cxnChg chg="add del">
          <ac:chgData name="Rashmika Adusumilli" userId="51f2a00963a560fa" providerId="LiveId" clId="{44A2861B-6D2A-4F0B-A027-FDAE819B65B4}" dt="2024-04-19T22:34:12.754" v="509" actId="26606"/>
          <ac:cxnSpMkLst>
            <pc:docMk/>
            <pc:sldMk cId="2259354586" sldId="260"/>
            <ac:cxnSpMk id="36" creationId="{7667AA61-5C27-F30F-D229-06CBE5709F33}"/>
          </ac:cxnSpMkLst>
        </pc:cxnChg>
      </pc:sldChg>
      <pc:sldChg chg="addSp delSp modSp new mod setBg delDesignElem">
        <pc:chgData name="Rashmika Adusumilli" userId="51f2a00963a560fa" providerId="LiveId" clId="{44A2861B-6D2A-4F0B-A027-FDAE819B65B4}" dt="2024-04-20T04:54:48.917" v="2599"/>
        <pc:sldMkLst>
          <pc:docMk/>
          <pc:sldMk cId="1974133727" sldId="261"/>
        </pc:sldMkLst>
        <pc:spChg chg="mod ord">
          <ac:chgData name="Rashmika Adusumilli" userId="51f2a00963a560fa" providerId="LiveId" clId="{44A2861B-6D2A-4F0B-A027-FDAE819B65B4}" dt="2024-04-19T22:53:37.788" v="967" actId="26606"/>
          <ac:spMkLst>
            <pc:docMk/>
            <pc:sldMk cId="1974133727" sldId="261"/>
            <ac:spMk id="2" creationId="{82980944-11DF-93F5-AB42-5AEFA0A37568}"/>
          </ac:spMkLst>
        </pc:spChg>
        <pc:spChg chg="del">
          <ac:chgData name="Rashmika Adusumilli" userId="51f2a00963a560fa" providerId="LiveId" clId="{44A2861B-6D2A-4F0B-A027-FDAE819B65B4}" dt="2024-04-19T22:39:21.162" v="698" actId="22"/>
          <ac:spMkLst>
            <pc:docMk/>
            <pc:sldMk cId="1974133727" sldId="261"/>
            <ac:spMk id="3" creationId="{41C80472-1E42-9C99-A946-6BE79F83A9E6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1974133727" sldId="261"/>
            <ac:spMk id="7" creationId="{C681C32C-7AFC-4BB3-9088-65CBDFC5D1C2}"/>
          </ac:spMkLst>
        </pc:spChg>
        <pc:spChg chg="add mod">
          <ac:chgData name="Rashmika Adusumilli" userId="51f2a00963a560fa" providerId="LiveId" clId="{44A2861B-6D2A-4F0B-A027-FDAE819B65B4}" dt="2024-04-19T23:27:11.425" v="1452" actId="27636"/>
          <ac:spMkLst>
            <pc:docMk/>
            <pc:sldMk cId="1974133727" sldId="261"/>
            <ac:spMk id="8" creationId="{FE02DCE0-2628-C318-7DC1-0919AAE53FE3}"/>
          </ac:spMkLst>
        </pc:spChg>
        <pc:spChg chg="add del">
          <ac:chgData name="Rashmika Adusumilli" userId="51f2a00963a560fa" providerId="LiveId" clId="{44A2861B-6D2A-4F0B-A027-FDAE819B65B4}" dt="2024-04-19T22:46:37.178" v="725" actId="26606"/>
          <ac:spMkLst>
            <pc:docMk/>
            <pc:sldMk cId="1974133727" sldId="261"/>
            <ac:spMk id="9" creationId="{0BA74A98-9ABB-1149-C640-54C585C16D1A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1974133727" sldId="261"/>
            <ac:spMk id="10" creationId="{199C0ED0-69DE-4C31-A5CF-E2A46FD30226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1974133727" sldId="261"/>
            <ac:spMk id="11" creationId="{8D42B8BD-40AF-488E-8A79-D7256C917229}"/>
          </ac:spMkLst>
        </pc:spChg>
        <pc:spChg chg="add del">
          <ac:chgData name="Rashmika Adusumilli" userId="51f2a00963a560fa" providerId="LiveId" clId="{44A2861B-6D2A-4F0B-A027-FDAE819B65B4}" dt="2024-04-19T22:46:37.178" v="725" actId="26606"/>
          <ac:spMkLst>
            <pc:docMk/>
            <pc:sldMk cId="1974133727" sldId="261"/>
            <ac:spMk id="12" creationId="{B1595A09-E336-4D1B-9B3A-06A2287A54E2}"/>
          </ac:spMkLst>
        </pc:spChg>
        <pc:spChg chg="add del">
          <ac:chgData name="Rashmika Adusumilli" userId="51f2a00963a560fa" providerId="LiveId" clId="{44A2861B-6D2A-4F0B-A027-FDAE819B65B4}" dt="2024-04-19T22:53:37.788" v="967" actId="26606"/>
          <ac:spMkLst>
            <pc:docMk/>
            <pc:sldMk cId="1974133727" sldId="261"/>
            <ac:spMk id="13" creationId="{D5997EA8-5EFC-40CD-A85F-C3C3BC5F9EB7}"/>
          </ac:spMkLst>
        </pc:spChg>
        <pc:spChg chg="add del">
          <ac:chgData name="Rashmika Adusumilli" userId="51f2a00963a560fa" providerId="LiveId" clId="{44A2861B-6D2A-4F0B-A027-FDAE819B65B4}" dt="2024-04-19T22:46:37.178" v="725" actId="26606"/>
          <ac:spMkLst>
            <pc:docMk/>
            <pc:sldMk cId="1974133727" sldId="261"/>
            <ac:spMk id="14" creationId="{3540989C-C7B8-473B-BF87-6F2DA6A90006}"/>
          </ac:spMkLst>
        </pc:spChg>
        <pc:spChg chg="add del">
          <ac:chgData name="Rashmika Adusumilli" userId="51f2a00963a560fa" providerId="LiveId" clId="{44A2861B-6D2A-4F0B-A027-FDAE819B65B4}" dt="2024-04-19T22:53:37.788" v="967" actId="26606"/>
          <ac:spMkLst>
            <pc:docMk/>
            <pc:sldMk cId="1974133727" sldId="261"/>
            <ac:spMk id="15" creationId="{1CF6A1EC-BD15-42D9-A339-A3970CF7C65A}"/>
          </ac:spMkLst>
        </pc:spChg>
        <pc:spChg chg="add del">
          <ac:chgData name="Rashmika Adusumilli" userId="51f2a00963a560fa" providerId="LiveId" clId="{44A2861B-6D2A-4F0B-A027-FDAE819B65B4}" dt="2024-04-19T22:46:45.012" v="727" actId="26606"/>
          <ac:spMkLst>
            <pc:docMk/>
            <pc:sldMk cId="1974133727" sldId="261"/>
            <ac:spMk id="16" creationId="{1B097FAC-FF98-C73A-46BD-254A26DEB049}"/>
          </ac:spMkLst>
        </pc:spChg>
        <pc:spChg chg="add del">
          <ac:chgData name="Rashmika Adusumilli" userId="51f2a00963a560fa" providerId="LiveId" clId="{44A2861B-6D2A-4F0B-A027-FDAE819B65B4}" dt="2024-04-19T22:53:37.788" v="967" actId="26606"/>
          <ac:spMkLst>
            <pc:docMk/>
            <pc:sldMk cId="1974133727" sldId="261"/>
            <ac:spMk id="17" creationId="{A720C27D-5C39-492B-BD68-C220C0F838AC}"/>
          </ac:spMkLst>
        </pc:spChg>
        <pc:spChg chg="add del">
          <ac:chgData name="Rashmika Adusumilli" userId="51f2a00963a560fa" providerId="LiveId" clId="{44A2861B-6D2A-4F0B-A027-FDAE819B65B4}" dt="2024-04-19T22:47:03.924" v="729" actId="26606"/>
          <ac:spMkLst>
            <pc:docMk/>
            <pc:sldMk cId="1974133727" sldId="261"/>
            <ac:spMk id="18" creationId="{FE43805F-24A6-46A4-B19B-54F28347355C}"/>
          </ac:spMkLst>
        </pc:spChg>
        <pc:spChg chg="add del">
          <ac:chgData name="Rashmika Adusumilli" userId="51f2a00963a560fa" providerId="LiveId" clId="{44A2861B-6D2A-4F0B-A027-FDAE819B65B4}" dt="2024-04-19T22:47:03.924" v="729" actId="26606"/>
          <ac:spMkLst>
            <pc:docMk/>
            <pc:sldMk cId="1974133727" sldId="261"/>
            <ac:spMk id="19" creationId="{7FEAE179-C525-48F3-AD47-0E9E2B6F2E2E}"/>
          </ac:spMkLst>
        </pc:spChg>
        <pc:spChg chg="add del">
          <ac:chgData name="Rashmika Adusumilli" userId="51f2a00963a560fa" providerId="LiveId" clId="{44A2861B-6D2A-4F0B-A027-FDAE819B65B4}" dt="2024-04-19T22:47:03.924" v="729" actId="26606"/>
          <ac:spMkLst>
            <pc:docMk/>
            <pc:sldMk cId="1974133727" sldId="261"/>
            <ac:spMk id="20" creationId="{95C8260E-968F-44E8-A823-ABB431311926}"/>
          </ac:spMkLst>
        </pc:spChg>
        <pc:spChg chg="add del">
          <ac:chgData name="Rashmika Adusumilli" userId="51f2a00963a560fa" providerId="LiveId" clId="{44A2861B-6D2A-4F0B-A027-FDAE819B65B4}" dt="2024-04-19T22:47:03.924" v="729" actId="26606"/>
          <ac:spMkLst>
            <pc:docMk/>
            <pc:sldMk cId="1974133727" sldId="261"/>
            <ac:spMk id="21" creationId="{2C1BBA94-3F40-40AA-8BB9-E69E25E537C1}"/>
          </ac:spMkLst>
        </pc:spChg>
        <pc:spChg chg="add del">
          <ac:chgData name="Rashmika Adusumilli" userId="51f2a00963a560fa" providerId="LiveId" clId="{44A2861B-6D2A-4F0B-A027-FDAE819B65B4}" dt="2024-04-19T22:47:03.924" v="729" actId="26606"/>
          <ac:spMkLst>
            <pc:docMk/>
            <pc:sldMk cId="1974133727" sldId="261"/>
            <ac:spMk id="22" creationId="{2ACAE1F1-35CF-B97B-D297-EB3ACB4F18D5}"/>
          </ac:spMkLst>
        </pc:spChg>
        <pc:spChg chg="add del">
          <ac:chgData name="Rashmika Adusumilli" userId="51f2a00963a560fa" providerId="LiveId" clId="{44A2861B-6D2A-4F0B-A027-FDAE819B65B4}" dt="2024-04-19T22:53:37.788" v="967" actId="26606"/>
          <ac:spMkLst>
            <pc:docMk/>
            <pc:sldMk cId="1974133727" sldId="261"/>
            <ac:spMk id="23" creationId="{A4F3394A-A959-460A-ACF9-5FA682C76940}"/>
          </ac:spMkLst>
        </pc:spChg>
        <pc:spChg chg="add del">
          <ac:chgData name="Rashmika Adusumilli" userId="51f2a00963a560fa" providerId="LiveId" clId="{44A2861B-6D2A-4F0B-A027-FDAE819B65B4}" dt="2024-04-19T22:47:44.598" v="737" actId="26606"/>
          <ac:spMkLst>
            <pc:docMk/>
            <pc:sldMk cId="1974133727" sldId="261"/>
            <ac:spMk id="24" creationId="{D5997EA8-5EFC-40CD-A85F-C3C3BC5F9EB7}"/>
          </ac:spMkLst>
        </pc:spChg>
        <pc:spChg chg="add del">
          <ac:chgData name="Rashmika Adusumilli" userId="51f2a00963a560fa" providerId="LiveId" clId="{44A2861B-6D2A-4F0B-A027-FDAE819B65B4}" dt="2024-04-19T22:47:44.598" v="737" actId="26606"/>
          <ac:spMkLst>
            <pc:docMk/>
            <pc:sldMk cId="1974133727" sldId="261"/>
            <ac:spMk id="25" creationId="{1CF6A1EC-BD15-42D9-A339-A3970CF7C65A}"/>
          </ac:spMkLst>
        </pc:spChg>
        <pc:spChg chg="add del">
          <ac:chgData name="Rashmika Adusumilli" userId="51f2a00963a560fa" providerId="LiveId" clId="{44A2861B-6D2A-4F0B-A027-FDAE819B65B4}" dt="2024-04-19T22:47:44.598" v="737" actId="26606"/>
          <ac:spMkLst>
            <pc:docMk/>
            <pc:sldMk cId="1974133727" sldId="261"/>
            <ac:spMk id="26" creationId="{A720C27D-5C39-492B-BD68-C220C0F838AC}"/>
          </ac:spMkLst>
        </pc:spChg>
        <pc:spChg chg="add del">
          <ac:chgData name="Rashmika Adusumilli" userId="51f2a00963a560fa" providerId="LiveId" clId="{44A2861B-6D2A-4F0B-A027-FDAE819B65B4}" dt="2024-04-19T22:47:44.598" v="737" actId="26606"/>
          <ac:spMkLst>
            <pc:docMk/>
            <pc:sldMk cId="1974133727" sldId="261"/>
            <ac:spMk id="27" creationId="{A4F3394A-A959-460A-ACF9-5FA682C76940}"/>
          </ac:spMkLst>
        </pc:spChg>
        <pc:spChg chg="add del">
          <ac:chgData name="Rashmika Adusumilli" userId="51f2a00963a560fa" providerId="LiveId" clId="{44A2861B-6D2A-4F0B-A027-FDAE819B65B4}" dt="2024-04-19T22:47:44.598" v="737" actId="26606"/>
          <ac:spMkLst>
            <pc:docMk/>
            <pc:sldMk cId="1974133727" sldId="261"/>
            <ac:spMk id="28" creationId="{AEB842CD-DE87-3BE6-25CD-F2F7AEE54C21}"/>
          </ac:spMkLst>
        </pc:spChg>
        <pc:picChg chg="add mod ord modCrop">
          <ac:chgData name="Rashmika Adusumilli" userId="51f2a00963a560fa" providerId="LiveId" clId="{44A2861B-6D2A-4F0B-A027-FDAE819B65B4}" dt="2024-04-19T22:53:37.788" v="967" actId="26606"/>
          <ac:picMkLst>
            <pc:docMk/>
            <pc:sldMk cId="1974133727" sldId="261"/>
            <ac:picMk id="5" creationId="{6BF757D3-8F51-DB07-0486-6CC6AADAC0BA}"/>
          </ac:picMkLst>
        </pc:picChg>
      </pc:sldChg>
      <pc:sldChg chg="new del">
        <pc:chgData name="Rashmika Adusumilli" userId="51f2a00963a560fa" providerId="LiveId" clId="{44A2861B-6D2A-4F0B-A027-FDAE819B65B4}" dt="2024-04-19T22:34:16.541" v="510" actId="680"/>
        <pc:sldMkLst>
          <pc:docMk/>
          <pc:sldMk cId="2831453433" sldId="261"/>
        </pc:sldMkLst>
      </pc:sldChg>
      <pc:sldChg chg="addSp delSp modSp new mod setBg modClrScheme delDesignElem chgLayout">
        <pc:chgData name="Rashmika Adusumilli" userId="51f2a00963a560fa" providerId="LiveId" clId="{44A2861B-6D2A-4F0B-A027-FDAE819B65B4}" dt="2024-04-20T04:56:57.176" v="2620" actId="27636"/>
        <pc:sldMkLst>
          <pc:docMk/>
          <pc:sldMk cId="3790207419" sldId="262"/>
        </pc:sldMkLst>
        <pc:spChg chg="add del mod">
          <ac:chgData name="Rashmika Adusumilli" userId="51f2a00963a560fa" providerId="LiveId" clId="{44A2861B-6D2A-4F0B-A027-FDAE819B65B4}" dt="2024-04-19T23:09:52.653" v="995" actId="26606"/>
          <ac:spMkLst>
            <pc:docMk/>
            <pc:sldMk cId="3790207419" sldId="262"/>
            <ac:spMk id="2" creationId="{AB612BAE-0F6F-D3E4-0C6E-5520BC923221}"/>
          </ac:spMkLst>
        </pc:spChg>
        <pc:spChg chg="del">
          <ac:chgData name="Rashmika Adusumilli" userId="51f2a00963a560fa" providerId="LiveId" clId="{44A2861B-6D2A-4F0B-A027-FDAE819B65B4}" dt="2024-04-19T23:07:58.960" v="972" actId="22"/>
          <ac:spMkLst>
            <pc:docMk/>
            <pc:sldMk cId="3790207419" sldId="262"/>
            <ac:spMk id="3" creationId="{E387A622-19F3-C653-BBA1-D1F5C2B9203F}"/>
          </ac:spMkLst>
        </pc:spChg>
        <pc:spChg chg="add del mod ord">
          <ac:chgData name="Rashmika Adusumilli" userId="51f2a00963a560fa" providerId="LiveId" clId="{44A2861B-6D2A-4F0B-A027-FDAE819B65B4}" dt="2024-04-19T23:09:30.183" v="990" actId="700"/>
          <ac:spMkLst>
            <pc:docMk/>
            <pc:sldMk cId="3790207419" sldId="262"/>
            <ac:spMk id="6" creationId="{D5E0C1E4-11BE-15F7-0C8F-702F187467A7}"/>
          </ac:spMkLst>
        </pc:spChg>
        <pc:spChg chg="add del mod ord">
          <ac:chgData name="Rashmika Adusumilli" userId="51f2a00963a560fa" providerId="LiveId" clId="{44A2861B-6D2A-4F0B-A027-FDAE819B65B4}" dt="2024-04-19T23:09:30.183" v="990" actId="700"/>
          <ac:spMkLst>
            <pc:docMk/>
            <pc:sldMk cId="3790207419" sldId="262"/>
            <ac:spMk id="7" creationId="{7330C71F-1CDC-B596-4703-1A7462761EF1}"/>
          </ac:spMkLst>
        </pc:spChg>
        <pc:spChg chg="add del mod ord">
          <ac:chgData name="Rashmika Adusumilli" userId="51f2a00963a560fa" providerId="LiveId" clId="{44A2861B-6D2A-4F0B-A027-FDAE819B65B4}" dt="2024-04-19T23:09:30.183" v="990" actId="700"/>
          <ac:spMkLst>
            <pc:docMk/>
            <pc:sldMk cId="3790207419" sldId="262"/>
            <ac:spMk id="8" creationId="{16904907-94E2-500C-AA12-64B4A64035B3}"/>
          </ac:spMkLst>
        </pc:spChg>
        <pc:spChg chg="add del mod ord">
          <ac:chgData name="Rashmika Adusumilli" userId="51f2a00963a560fa" providerId="LiveId" clId="{44A2861B-6D2A-4F0B-A027-FDAE819B65B4}" dt="2024-04-19T23:09:33.120" v="994" actId="26606"/>
          <ac:spMkLst>
            <pc:docMk/>
            <pc:sldMk cId="3790207419" sldId="262"/>
            <ac:spMk id="9" creationId="{62F2CE91-8F02-63F7-B3E8-EC9F27F4CE58}"/>
          </ac:spMkLst>
        </pc:spChg>
        <pc:spChg chg="add del mod ord">
          <ac:chgData name="Rashmika Adusumilli" userId="51f2a00963a560fa" providerId="LiveId" clId="{44A2861B-6D2A-4F0B-A027-FDAE819B65B4}" dt="2024-04-19T23:09:29.426" v="988" actId="700"/>
          <ac:spMkLst>
            <pc:docMk/>
            <pc:sldMk cId="3790207419" sldId="262"/>
            <ac:spMk id="10" creationId="{08A0D81E-3F43-CEAD-DE9D-8EE7EB7170B5}"/>
          </ac:spMkLst>
        </pc:spChg>
        <pc:spChg chg="add del mod ord">
          <ac:chgData name="Rashmika Adusumilli" userId="51f2a00963a560fa" providerId="LiveId" clId="{44A2861B-6D2A-4F0B-A027-FDAE819B65B4}" dt="2024-04-19T23:09:29.426" v="988" actId="700"/>
          <ac:spMkLst>
            <pc:docMk/>
            <pc:sldMk cId="3790207419" sldId="262"/>
            <ac:spMk id="11" creationId="{D14FCA88-C220-C807-B4E7-FEEDFDC9C593}"/>
          </ac:spMkLst>
        </pc:spChg>
        <pc:spChg chg="add del">
          <ac:chgData name="Rashmika Adusumilli" userId="51f2a00963a560fa" providerId="LiveId" clId="{44A2861B-6D2A-4F0B-A027-FDAE819B65B4}" dt="2024-04-19T23:09:33.120" v="994" actId="26606"/>
          <ac:spMkLst>
            <pc:docMk/>
            <pc:sldMk cId="3790207419" sldId="262"/>
            <ac:spMk id="12" creationId="{7FEAE179-C525-48F3-AD47-0E9E2B6F2E2E}"/>
          </ac:spMkLst>
        </pc:spChg>
        <pc:spChg chg="add del mod ord">
          <ac:chgData name="Rashmika Adusumilli" userId="51f2a00963a560fa" providerId="LiveId" clId="{44A2861B-6D2A-4F0B-A027-FDAE819B65B4}" dt="2024-04-19T23:09:29.426" v="988" actId="700"/>
          <ac:spMkLst>
            <pc:docMk/>
            <pc:sldMk cId="3790207419" sldId="262"/>
            <ac:spMk id="13" creationId="{AF99775C-D8FC-D42A-C567-8E07FFADBEEE}"/>
          </ac:spMkLst>
        </pc:spChg>
        <pc:spChg chg="add del">
          <ac:chgData name="Rashmika Adusumilli" userId="51f2a00963a560fa" providerId="LiveId" clId="{44A2861B-6D2A-4F0B-A027-FDAE819B65B4}" dt="2024-04-19T23:09:33.120" v="994" actId="26606"/>
          <ac:spMkLst>
            <pc:docMk/>
            <pc:sldMk cId="3790207419" sldId="262"/>
            <ac:spMk id="14" creationId="{95C8260E-968F-44E8-A823-ABB431311926}"/>
          </ac:spMkLst>
        </pc:spChg>
        <pc:spChg chg="add del">
          <ac:chgData name="Rashmika Adusumilli" userId="51f2a00963a560fa" providerId="LiveId" clId="{44A2861B-6D2A-4F0B-A027-FDAE819B65B4}" dt="2024-04-19T23:09:33.120" v="994" actId="26606"/>
          <ac:spMkLst>
            <pc:docMk/>
            <pc:sldMk cId="3790207419" sldId="262"/>
            <ac:spMk id="16" creationId="{2C1BBA94-3F40-40AA-8BB9-E69E25E537C1}"/>
          </ac:spMkLst>
        </pc:spChg>
        <pc:spChg chg="add del">
          <ac:chgData name="Rashmika Adusumilli" userId="51f2a00963a560fa" providerId="LiveId" clId="{44A2861B-6D2A-4F0B-A027-FDAE819B65B4}" dt="2024-04-19T23:10:41.554" v="1000" actId="700"/>
          <ac:spMkLst>
            <pc:docMk/>
            <pc:sldMk cId="3790207419" sldId="262"/>
            <ac:spMk id="17" creationId="{69D184B2-2226-4E31-BCCB-444330767440}"/>
          </ac:spMkLst>
        </pc:spChg>
        <pc:spChg chg="add del">
          <ac:chgData name="Rashmika Adusumilli" userId="51f2a00963a560fa" providerId="LiveId" clId="{44A2861B-6D2A-4F0B-A027-FDAE819B65B4}" dt="2024-04-19T23:09:33.120" v="994" actId="26606"/>
          <ac:spMkLst>
            <pc:docMk/>
            <pc:sldMk cId="3790207419" sldId="262"/>
            <ac:spMk id="18" creationId="{FE43805F-24A6-46A4-B19B-54F28347355C}"/>
          </ac:spMkLst>
        </pc:spChg>
        <pc:spChg chg="add del">
          <ac:chgData name="Rashmika Adusumilli" userId="51f2a00963a560fa" providerId="LiveId" clId="{44A2861B-6D2A-4F0B-A027-FDAE819B65B4}" dt="2024-04-19T23:10:41.554" v="1000" actId="700"/>
          <ac:spMkLst>
            <pc:docMk/>
            <pc:sldMk cId="3790207419" sldId="262"/>
            <ac:spMk id="19" creationId="{1AC4D4E3-486A-464A-8EC8-D44881097267}"/>
          </ac:spMkLst>
        </pc:spChg>
        <pc:spChg chg="add del">
          <ac:chgData name="Rashmika Adusumilli" userId="51f2a00963a560fa" providerId="LiveId" clId="{44A2861B-6D2A-4F0B-A027-FDAE819B65B4}" dt="2024-04-19T23:10:41.554" v="1000" actId="700"/>
          <ac:spMkLst>
            <pc:docMk/>
            <pc:sldMk cId="3790207419" sldId="262"/>
            <ac:spMk id="20" creationId="{864DE13E-58EB-4475-B79C-0D4FC651239B}"/>
          </ac:spMkLst>
        </pc:spChg>
        <pc:spChg chg="add del mod ord">
          <ac:chgData name="Rashmika Adusumilli" userId="51f2a00963a560fa" providerId="LiveId" clId="{44A2861B-6D2A-4F0B-A027-FDAE819B65B4}" dt="2024-04-19T23:15:29.299" v="1021" actId="478"/>
          <ac:spMkLst>
            <pc:docMk/>
            <pc:sldMk cId="3790207419" sldId="262"/>
            <ac:spMk id="21" creationId="{2D5CA30F-D1AD-A7B5-73BC-F4B067CFA098}"/>
          </ac:spMkLst>
        </pc:spChg>
        <pc:spChg chg="add mod ord">
          <ac:chgData name="Rashmika Adusumilli" userId="51f2a00963a560fa" providerId="LiveId" clId="{44A2861B-6D2A-4F0B-A027-FDAE819B65B4}" dt="2024-04-20T04:56:57.176" v="2620" actId="27636"/>
          <ac:spMkLst>
            <pc:docMk/>
            <pc:sldMk cId="3790207419" sldId="262"/>
            <ac:spMk id="22" creationId="{7E0CAAFB-E66B-F697-ACA1-0A1896259988}"/>
          </ac:spMkLst>
        </pc:spChg>
        <pc:spChg chg="add del">
          <ac:chgData name="Rashmika Adusumilli" userId="51f2a00963a560fa" providerId="LiveId" clId="{44A2861B-6D2A-4F0B-A027-FDAE819B65B4}" dt="2024-04-19T23:08:32.266" v="979" actId="26606"/>
          <ac:spMkLst>
            <pc:docMk/>
            <pc:sldMk cId="3790207419" sldId="262"/>
            <ac:spMk id="23" creationId="{7FEAE179-C525-48F3-AD47-0E9E2B6F2E2E}"/>
          </ac:spMkLst>
        </pc:spChg>
        <pc:spChg chg="add del">
          <ac:chgData name="Rashmika Adusumilli" userId="51f2a00963a560fa" providerId="LiveId" clId="{44A2861B-6D2A-4F0B-A027-FDAE819B65B4}" dt="2024-04-19T23:11:08.561" v="1002" actId="26606"/>
          <ac:spMkLst>
            <pc:docMk/>
            <pc:sldMk cId="3790207419" sldId="262"/>
            <ac:spMk id="24" creationId="{7FEAE179-C525-48F3-AD47-0E9E2B6F2E2E}"/>
          </ac:spMkLst>
        </pc:spChg>
        <pc:spChg chg="add del">
          <ac:chgData name="Rashmika Adusumilli" userId="51f2a00963a560fa" providerId="LiveId" clId="{44A2861B-6D2A-4F0B-A027-FDAE819B65B4}" dt="2024-04-19T23:08:32.266" v="979" actId="26606"/>
          <ac:spMkLst>
            <pc:docMk/>
            <pc:sldMk cId="3790207419" sldId="262"/>
            <ac:spMk id="25" creationId="{95C8260E-968F-44E8-A823-ABB431311926}"/>
          </ac:spMkLst>
        </pc:spChg>
        <pc:spChg chg="add del">
          <ac:chgData name="Rashmika Adusumilli" userId="51f2a00963a560fa" providerId="LiveId" clId="{44A2861B-6D2A-4F0B-A027-FDAE819B65B4}" dt="2024-04-19T23:11:08.561" v="1002" actId="26606"/>
          <ac:spMkLst>
            <pc:docMk/>
            <pc:sldMk cId="3790207419" sldId="262"/>
            <ac:spMk id="26" creationId="{95C8260E-968F-44E8-A823-ABB431311926}"/>
          </ac:spMkLst>
        </pc:spChg>
        <pc:spChg chg="add del">
          <ac:chgData name="Rashmika Adusumilli" userId="51f2a00963a560fa" providerId="LiveId" clId="{44A2861B-6D2A-4F0B-A027-FDAE819B65B4}" dt="2024-04-19T23:08:32.266" v="979" actId="26606"/>
          <ac:spMkLst>
            <pc:docMk/>
            <pc:sldMk cId="3790207419" sldId="262"/>
            <ac:spMk id="27" creationId="{2C1BBA94-3F40-40AA-8BB9-E69E25E537C1}"/>
          </ac:spMkLst>
        </pc:spChg>
        <pc:spChg chg="add del">
          <ac:chgData name="Rashmika Adusumilli" userId="51f2a00963a560fa" providerId="LiveId" clId="{44A2861B-6D2A-4F0B-A027-FDAE819B65B4}" dt="2024-04-19T23:11:08.561" v="1002" actId="26606"/>
          <ac:spMkLst>
            <pc:docMk/>
            <pc:sldMk cId="3790207419" sldId="262"/>
            <ac:spMk id="28" creationId="{2C1BBA94-3F40-40AA-8BB9-E69E25E537C1}"/>
          </ac:spMkLst>
        </pc:spChg>
        <pc:spChg chg="add del">
          <ac:chgData name="Rashmika Adusumilli" userId="51f2a00963a560fa" providerId="LiveId" clId="{44A2861B-6D2A-4F0B-A027-FDAE819B65B4}" dt="2024-04-19T23:08:32.266" v="979" actId="26606"/>
          <ac:spMkLst>
            <pc:docMk/>
            <pc:sldMk cId="3790207419" sldId="262"/>
            <ac:spMk id="29" creationId="{FE43805F-24A6-46A4-B19B-54F28347355C}"/>
          </ac:spMkLst>
        </pc:spChg>
        <pc:spChg chg="add del">
          <ac:chgData name="Rashmika Adusumilli" userId="51f2a00963a560fa" providerId="LiveId" clId="{44A2861B-6D2A-4F0B-A027-FDAE819B65B4}" dt="2024-04-19T23:11:08.561" v="1002" actId="26606"/>
          <ac:spMkLst>
            <pc:docMk/>
            <pc:sldMk cId="3790207419" sldId="262"/>
            <ac:spMk id="30" creationId="{FE43805F-24A6-46A4-B19B-54F28347355C}"/>
          </ac:spMkLst>
        </pc:spChg>
        <pc:spChg chg="add del">
          <ac:chgData name="Rashmika Adusumilli" userId="51f2a00963a560fa" providerId="LiveId" clId="{44A2861B-6D2A-4F0B-A027-FDAE819B65B4}" dt="2024-04-19T23:08:37.629" v="981" actId="26606"/>
          <ac:spMkLst>
            <pc:docMk/>
            <pc:sldMk cId="3790207419" sldId="262"/>
            <ac:spMk id="31" creationId="{C681C32C-7AFC-4BB3-9088-65CBDFC5D1C2}"/>
          </ac:spMkLst>
        </pc:spChg>
        <pc:spChg chg="add del">
          <ac:chgData name="Rashmika Adusumilli" userId="51f2a00963a560fa" providerId="LiveId" clId="{44A2861B-6D2A-4F0B-A027-FDAE819B65B4}" dt="2024-04-19T23:08:37.629" v="981" actId="26606"/>
          <ac:spMkLst>
            <pc:docMk/>
            <pc:sldMk cId="3790207419" sldId="262"/>
            <ac:spMk id="32" creationId="{199C0ED0-69DE-4C31-A5CF-E2A46FD30226}"/>
          </ac:spMkLst>
        </pc:spChg>
        <pc:spChg chg="add del">
          <ac:chgData name="Rashmika Adusumilli" userId="51f2a00963a560fa" providerId="LiveId" clId="{44A2861B-6D2A-4F0B-A027-FDAE819B65B4}" dt="2024-04-19T23:08:37.629" v="981" actId="26606"/>
          <ac:spMkLst>
            <pc:docMk/>
            <pc:sldMk cId="3790207419" sldId="262"/>
            <ac:spMk id="33" creationId="{8D42B8BD-40AF-488E-8A79-D7256C917229}"/>
          </ac:spMkLst>
        </pc:spChg>
        <pc:spChg chg="add del">
          <ac:chgData name="Rashmika Adusumilli" userId="51f2a00963a560fa" providerId="LiveId" clId="{44A2861B-6D2A-4F0B-A027-FDAE819B65B4}" dt="2024-04-19T23:09:30.594" v="991" actId="26606"/>
          <ac:spMkLst>
            <pc:docMk/>
            <pc:sldMk cId="3790207419" sldId="262"/>
            <ac:spMk id="35" creationId="{9D25F302-27C5-414F-97F8-6EA0A6C028BA}"/>
          </ac:spMkLst>
        </pc:spChg>
        <pc:spChg chg="add del">
          <ac:chgData name="Rashmika Adusumilli" userId="51f2a00963a560fa" providerId="LiveId" clId="{44A2861B-6D2A-4F0B-A027-FDAE819B65B4}" dt="2024-04-19T23:09:30.594" v="991" actId="26606"/>
          <ac:spMkLst>
            <pc:docMk/>
            <pc:sldMk cId="3790207419" sldId="262"/>
            <ac:spMk id="36" creationId="{830A36F8-48C2-4842-A87B-8CE8DF4E7FD2}"/>
          </ac:spMkLst>
        </pc:spChg>
        <pc:spChg chg="add del">
          <ac:chgData name="Rashmika Adusumilli" userId="51f2a00963a560fa" providerId="LiveId" clId="{44A2861B-6D2A-4F0B-A027-FDAE819B65B4}" dt="2024-04-19T23:09:30.594" v="991" actId="26606"/>
          <ac:spMkLst>
            <pc:docMk/>
            <pc:sldMk cId="3790207419" sldId="262"/>
            <ac:spMk id="37" creationId="{8F451A30-466B-4996-9BA5-CD6ABCC6D558}"/>
          </ac:spMkLst>
        </pc:spChg>
        <pc:spChg chg="add del">
          <ac:chgData name="Rashmika Adusumilli" userId="51f2a00963a560fa" providerId="LiveId" clId="{44A2861B-6D2A-4F0B-A027-FDAE819B65B4}" dt="2024-04-19T23:14:16.993" v="1006" actId="26606"/>
          <ac:spMkLst>
            <pc:docMk/>
            <pc:sldMk cId="3790207419" sldId="262"/>
            <ac:spMk id="41" creationId="{66E48AFA-8884-4F68-A44F-D2C1E8609C5A}"/>
          </ac:spMkLst>
        </pc:spChg>
        <pc:spChg chg="add del">
          <ac:chgData name="Rashmika Adusumilli" userId="51f2a00963a560fa" providerId="LiveId" clId="{44A2861B-6D2A-4F0B-A027-FDAE819B65B4}" dt="2024-04-19T23:14:16.993" v="1006" actId="26606"/>
          <ac:spMkLst>
            <pc:docMk/>
            <pc:sldMk cId="3790207419" sldId="262"/>
            <ac:spMk id="42" creationId="{969D19A6-08CB-498C-93EC-3FFB021FC68A}"/>
          </ac:spMkLst>
        </pc:spChg>
        <pc:spChg chg="add del">
          <ac:chgData name="Rashmika Adusumilli" userId="51f2a00963a560fa" providerId="LiveId" clId="{44A2861B-6D2A-4F0B-A027-FDAE819B65B4}" dt="2024-04-19T23:14:23.017" v="1008" actId="26606"/>
          <ac:spMkLst>
            <pc:docMk/>
            <pc:sldMk cId="3790207419" sldId="262"/>
            <ac:spMk id="44" creationId="{700E0F77-E936-4985-B7B1-B9823486AC33}"/>
          </ac:spMkLst>
        </pc:spChg>
        <pc:spChg chg="add del">
          <ac:chgData name="Rashmika Adusumilli" userId="51f2a00963a560fa" providerId="LiveId" clId="{44A2861B-6D2A-4F0B-A027-FDAE819B65B4}" dt="2024-04-19T23:14:23.017" v="1008" actId="26606"/>
          <ac:spMkLst>
            <pc:docMk/>
            <pc:sldMk cId="3790207419" sldId="262"/>
            <ac:spMk id="45" creationId="{95C8260E-968F-44E8-A823-ABB431311926}"/>
          </ac:spMkLst>
        </pc:spChg>
        <pc:spChg chg="add del">
          <ac:chgData name="Rashmika Adusumilli" userId="51f2a00963a560fa" providerId="LiveId" clId="{44A2861B-6D2A-4F0B-A027-FDAE819B65B4}" dt="2024-04-19T23:14:23.017" v="1008" actId="26606"/>
          <ac:spMkLst>
            <pc:docMk/>
            <pc:sldMk cId="3790207419" sldId="262"/>
            <ac:spMk id="46" creationId="{2C1BBA94-3F40-40AA-8BB9-E69E25E537C1}"/>
          </ac:spMkLst>
        </pc:spChg>
        <pc:spChg chg="add del">
          <ac:chgData name="Rashmika Adusumilli" userId="51f2a00963a560fa" providerId="LiveId" clId="{44A2861B-6D2A-4F0B-A027-FDAE819B65B4}" dt="2024-04-19T23:14:23.017" v="1008" actId="26606"/>
          <ac:spMkLst>
            <pc:docMk/>
            <pc:sldMk cId="3790207419" sldId="262"/>
            <ac:spMk id="47" creationId="{FE43805F-24A6-46A4-B19B-54F28347355C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3790207419" sldId="262"/>
            <ac:spMk id="49" creationId="{66E48AFA-8884-4F68-A44F-D2C1E8609C5A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3790207419" sldId="262"/>
            <ac:spMk id="50" creationId="{969D19A6-08CB-498C-93EC-3FFB021FC68A}"/>
          </ac:spMkLst>
        </pc:spChg>
        <pc:grpChg chg="add del">
          <ac:chgData name="Rashmika Adusumilli" userId="51f2a00963a560fa" providerId="LiveId" clId="{44A2861B-6D2A-4F0B-A027-FDAE819B65B4}" dt="2024-04-19T23:14:12.782" v="1004" actId="26606"/>
          <ac:grpSpMkLst>
            <pc:docMk/>
            <pc:sldMk cId="3790207419" sldId="262"/>
            <ac:grpSpMk id="34" creationId="{1FD67D68-9B83-C338-8342-3348D8F22347}"/>
          </ac:grpSpMkLst>
        </pc:grpChg>
        <pc:picChg chg="add del mod ord">
          <ac:chgData name="Rashmika Adusumilli" userId="51f2a00963a560fa" providerId="LiveId" clId="{44A2861B-6D2A-4F0B-A027-FDAE819B65B4}" dt="2024-04-19T23:15:00.377" v="1016" actId="14100"/>
          <ac:picMkLst>
            <pc:docMk/>
            <pc:sldMk cId="3790207419" sldId="262"/>
            <ac:picMk id="5" creationId="{FBA11A93-135D-EAF6-C8E4-AB9A482B7B9B}"/>
          </ac:picMkLst>
        </pc:picChg>
        <pc:picChg chg="add mod">
          <ac:chgData name="Rashmika Adusumilli" userId="51f2a00963a560fa" providerId="LiveId" clId="{44A2861B-6D2A-4F0B-A027-FDAE819B65B4}" dt="2024-04-19T23:09:29.139" v="987"/>
          <ac:picMkLst>
            <pc:docMk/>
            <pc:sldMk cId="3790207419" sldId="262"/>
            <ac:picMk id="15" creationId="{FBA11A93-135D-EAF6-C8E4-AB9A482B7B9B}"/>
          </ac:picMkLst>
        </pc:picChg>
      </pc:sldChg>
      <pc:sldChg chg="addSp delSp modSp new mod setBg modClrScheme delDesignElem chgLayout">
        <pc:chgData name="Rashmika Adusumilli" userId="51f2a00963a560fa" providerId="LiveId" clId="{44A2861B-6D2A-4F0B-A027-FDAE819B65B4}" dt="2024-04-20T04:54:48.917" v="2599"/>
        <pc:sldMkLst>
          <pc:docMk/>
          <pc:sldMk cId="2318425026" sldId="263"/>
        </pc:sldMkLst>
        <pc:spChg chg="del mod ord">
          <ac:chgData name="Rashmika Adusumilli" userId="51f2a00963a560fa" providerId="LiveId" clId="{44A2861B-6D2A-4F0B-A027-FDAE819B65B4}" dt="2024-04-19T23:25:59.022" v="1404" actId="700"/>
          <ac:spMkLst>
            <pc:docMk/>
            <pc:sldMk cId="2318425026" sldId="263"/>
            <ac:spMk id="2" creationId="{8CAA0A67-7EF2-F8A7-EA35-E9951EF0B2BE}"/>
          </ac:spMkLst>
        </pc:spChg>
        <pc:spChg chg="del mod ord">
          <ac:chgData name="Rashmika Adusumilli" userId="51f2a00963a560fa" providerId="LiveId" clId="{44A2861B-6D2A-4F0B-A027-FDAE819B65B4}" dt="2024-04-19T23:25:59.022" v="1404" actId="700"/>
          <ac:spMkLst>
            <pc:docMk/>
            <pc:sldMk cId="2318425026" sldId="263"/>
            <ac:spMk id="3" creationId="{70C12820-0955-87DE-B7D9-B83E30FB5B7C}"/>
          </ac:spMkLst>
        </pc:spChg>
        <pc:spChg chg="del">
          <ac:chgData name="Rashmika Adusumilli" userId="51f2a00963a560fa" providerId="LiveId" clId="{44A2861B-6D2A-4F0B-A027-FDAE819B65B4}" dt="2024-04-19T23:25:59.022" v="1404" actId="700"/>
          <ac:spMkLst>
            <pc:docMk/>
            <pc:sldMk cId="2318425026" sldId="263"/>
            <ac:spMk id="4" creationId="{0CC07674-B971-5826-F970-87F13E4FB132}"/>
          </ac:spMkLst>
        </pc:spChg>
        <pc:spChg chg="add mod ord">
          <ac:chgData name="Rashmika Adusumilli" userId="51f2a00963a560fa" providerId="LiveId" clId="{44A2861B-6D2A-4F0B-A027-FDAE819B65B4}" dt="2024-04-19T23:33:12.781" v="1493" actId="26606"/>
          <ac:spMkLst>
            <pc:docMk/>
            <pc:sldMk cId="2318425026" sldId="263"/>
            <ac:spMk id="5" creationId="{F72CDEDB-EC94-E88A-A7BB-308CCCFF569E}"/>
          </ac:spMkLst>
        </pc:spChg>
        <pc:spChg chg="add del mod ord">
          <ac:chgData name="Rashmika Adusumilli" userId="51f2a00963a560fa" providerId="LiveId" clId="{44A2861B-6D2A-4F0B-A027-FDAE819B65B4}" dt="2024-04-19T23:28:31.398" v="1489" actId="700"/>
          <ac:spMkLst>
            <pc:docMk/>
            <pc:sldMk cId="2318425026" sldId="263"/>
            <ac:spMk id="6" creationId="{E32799DD-43E0-498D-4BB5-15CBD158FF0E}"/>
          </ac:spMkLst>
        </pc:spChg>
        <pc:spChg chg="add del mod ord">
          <ac:chgData name="Rashmika Adusumilli" userId="51f2a00963a560fa" providerId="LiveId" clId="{44A2861B-6D2A-4F0B-A027-FDAE819B65B4}" dt="2024-04-19T23:32:11.037" v="1490" actId="931"/>
          <ac:spMkLst>
            <pc:docMk/>
            <pc:sldMk cId="2318425026" sldId="263"/>
            <ac:spMk id="7" creationId="{74FCE299-8F14-C55D-4109-455D1C51FBBB}"/>
          </ac:spMkLst>
        </pc:spChg>
        <pc:spChg chg="add del mod ord">
          <ac:chgData name="Rashmika Adusumilli" userId="51f2a00963a560fa" providerId="LiveId" clId="{44A2861B-6D2A-4F0B-A027-FDAE819B65B4}" dt="2024-04-19T23:37:12.148" v="1743" actId="26606"/>
          <ac:spMkLst>
            <pc:docMk/>
            <pc:sldMk cId="2318425026" sldId="263"/>
            <ac:spMk id="8" creationId="{58E2E1C2-96EB-634B-9140-A6D8E16A6A76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318425026" sldId="263"/>
            <ac:spMk id="15" creationId="{201CC55D-ED54-4C5C-95E6-10947BD1103B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318425026" sldId="263"/>
            <ac:spMk id="21" creationId="{3873B707-463F-40B0-8227-E8CC6C67EB25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318425026" sldId="263"/>
            <ac:spMk id="23" creationId="{C13237C8-E62C-4F0D-A318-BD6FB6C2D138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318425026" sldId="263"/>
            <ac:spMk id="25" creationId="{19C9EAEA-39D0-4B0E-A0EB-51E7B26740B1}"/>
          </ac:spMkLst>
        </pc:spChg>
        <pc:grpChg chg="add del">
          <ac:chgData name="Rashmika Adusumilli" userId="51f2a00963a560fa" providerId="LiveId" clId="{44A2861B-6D2A-4F0B-A027-FDAE819B65B4}" dt="2024-04-20T04:54:48.917" v="2599"/>
          <ac:grpSpMkLst>
            <pc:docMk/>
            <pc:sldMk cId="2318425026" sldId="263"/>
            <ac:grpSpMk id="17" creationId="{1DE889C7-FAD6-4397-98E2-05D503484459}"/>
          </ac:grpSpMkLst>
        </pc:grpChg>
        <pc:graphicFrameChg chg="add del">
          <ac:chgData name="Rashmika Adusumilli" userId="51f2a00963a560fa" providerId="LiveId" clId="{44A2861B-6D2A-4F0B-A027-FDAE819B65B4}" dt="2024-04-19T23:37:06.170" v="1738" actId="26606"/>
          <ac:graphicFrameMkLst>
            <pc:docMk/>
            <pc:sldMk cId="2318425026" sldId="263"/>
            <ac:graphicFrameMk id="27" creationId="{5E643634-76E7-342B-C1D9-3250C79DF8A0}"/>
          </ac:graphicFrameMkLst>
        </pc:graphicFrameChg>
        <pc:graphicFrameChg chg="add del">
          <ac:chgData name="Rashmika Adusumilli" userId="51f2a00963a560fa" providerId="LiveId" clId="{44A2861B-6D2A-4F0B-A027-FDAE819B65B4}" dt="2024-04-19T23:37:10.476" v="1740" actId="26606"/>
          <ac:graphicFrameMkLst>
            <pc:docMk/>
            <pc:sldMk cId="2318425026" sldId="263"/>
            <ac:graphicFrameMk id="29" creationId="{7CBB530A-2BE0-CC74-2E9B-467FC6343F83}"/>
          </ac:graphicFrameMkLst>
        </pc:graphicFrameChg>
        <pc:graphicFrameChg chg="add del">
          <ac:chgData name="Rashmika Adusumilli" userId="51f2a00963a560fa" providerId="LiveId" clId="{44A2861B-6D2A-4F0B-A027-FDAE819B65B4}" dt="2024-04-19T23:37:12.139" v="1742" actId="26606"/>
          <ac:graphicFrameMkLst>
            <pc:docMk/>
            <pc:sldMk cId="2318425026" sldId="263"/>
            <ac:graphicFrameMk id="31" creationId="{8834C629-60B8-24FB-5586-7FA313A08577}"/>
          </ac:graphicFrameMkLst>
        </pc:graphicFrameChg>
        <pc:graphicFrameChg chg="add mod">
          <ac:chgData name="Rashmika Adusumilli" userId="51f2a00963a560fa" providerId="LiveId" clId="{44A2861B-6D2A-4F0B-A027-FDAE819B65B4}" dt="2024-04-20T03:43:12.393" v="1745" actId="20577"/>
          <ac:graphicFrameMkLst>
            <pc:docMk/>
            <pc:sldMk cId="2318425026" sldId="263"/>
            <ac:graphicFrameMk id="33" creationId="{5E643634-76E7-342B-C1D9-3250C79DF8A0}"/>
          </ac:graphicFrameMkLst>
        </pc:graphicFrameChg>
        <pc:picChg chg="add mod ord">
          <ac:chgData name="Rashmika Adusumilli" userId="51f2a00963a560fa" providerId="LiveId" clId="{44A2861B-6D2A-4F0B-A027-FDAE819B65B4}" dt="2024-04-19T23:33:12.781" v="1493" actId="26606"/>
          <ac:picMkLst>
            <pc:docMk/>
            <pc:sldMk cId="2318425026" sldId="263"/>
            <ac:picMk id="10" creationId="{8ED2AC54-B63C-AD22-DFC2-1E86E5BC644A}"/>
          </ac:picMkLst>
        </pc:picChg>
      </pc:sldChg>
      <pc:sldChg chg="addSp delSp modSp new mod setBg delDesignElem">
        <pc:chgData name="Rashmika Adusumilli" userId="51f2a00963a560fa" providerId="LiveId" clId="{44A2861B-6D2A-4F0B-A027-FDAE819B65B4}" dt="2024-04-20T04:59:04.316" v="2633" actId="1076"/>
        <pc:sldMkLst>
          <pc:docMk/>
          <pc:sldMk cId="1567815132" sldId="264"/>
        </pc:sldMkLst>
        <pc:spChg chg="mod">
          <ac:chgData name="Rashmika Adusumilli" userId="51f2a00963a560fa" providerId="LiveId" clId="{44A2861B-6D2A-4F0B-A027-FDAE819B65B4}" dt="2024-04-20T03:50:20.773" v="1777" actId="26606"/>
          <ac:spMkLst>
            <pc:docMk/>
            <pc:sldMk cId="1567815132" sldId="264"/>
            <ac:spMk id="2" creationId="{AAF6CA55-C934-90FA-820D-E15A71AFCA31}"/>
          </ac:spMkLst>
        </pc:spChg>
        <pc:spChg chg="mod ord">
          <ac:chgData name="Rashmika Adusumilli" userId="51f2a00963a560fa" providerId="LiveId" clId="{44A2861B-6D2A-4F0B-A027-FDAE819B65B4}" dt="2024-04-20T04:59:04.316" v="2633" actId="1076"/>
          <ac:spMkLst>
            <pc:docMk/>
            <pc:sldMk cId="1567815132" sldId="264"/>
            <ac:spMk id="3" creationId="{9E886946-98D0-6866-450B-25BD1E9593D0}"/>
          </ac:spMkLst>
        </pc:spChg>
        <pc:spChg chg="del">
          <ac:chgData name="Rashmika Adusumilli" userId="51f2a00963a560fa" providerId="LiveId" clId="{44A2861B-6D2A-4F0B-A027-FDAE819B65B4}" dt="2024-04-20T03:49:52.825" v="1766" actId="931"/>
          <ac:spMkLst>
            <pc:docMk/>
            <pc:sldMk cId="1567815132" sldId="264"/>
            <ac:spMk id="4" creationId="{8C39920E-1216-27C1-9F19-E1BECDDC9D0C}"/>
          </ac:spMkLst>
        </pc:spChg>
        <pc:spChg chg="add del">
          <ac:chgData name="Rashmika Adusumilli" userId="51f2a00963a560fa" providerId="LiveId" clId="{44A2861B-6D2A-4F0B-A027-FDAE819B65B4}" dt="2024-04-20T03:50:04.650" v="1770" actId="26606"/>
          <ac:spMkLst>
            <pc:docMk/>
            <pc:sldMk cId="1567815132" sldId="264"/>
            <ac:spMk id="11" creationId="{FE1EC756-41E9-4FD6-AD48-EF46A28137B7}"/>
          </ac:spMkLst>
        </pc:spChg>
        <pc:spChg chg="add del">
          <ac:chgData name="Rashmika Adusumilli" userId="51f2a00963a560fa" providerId="LiveId" clId="{44A2861B-6D2A-4F0B-A027-FDAE819B65B4}" dt="2024-04-20T03:50:04.650" v="1770" actId="26606"/>
          <ac:spMkLst>
            <pc:docMk/>
            <pc:sldMk cId="1567815132" sldId="264"/>
            <ac:spMk id="13" creationId="{E66F6371-9EA5-9354-29DC-1D07B921F79C}"/>
          </ac:spMkLst>
        </pc:spChg>
        <pc:spChg chg="add del">
          <ac:chgData name="Rashmika Adusumilli" userId="51f2a00963a560fa" providerId="LiveId" clId="{44A2861B-6D2A-4F0B-A027-FDAE819B65B4}" dt="2024-04-20T03:50:13.316" v="1772" actId="26606"/>
          <ac:spMkLst>
            <pc:docMk/>
            <pc:sldMk cId="1567815132" sldId="264"/>
            <ac:spMk id="15" creationId="{AF6CB648-9554-488A-B457-99CAAD1DA528}"/>
          </ac:spMkLst>
        </pc:spChg>
        <pc:spChg chg="add del">
          <ac:chgData name="Rashmika Adusumilli" userId="51f2a00963a560fa" providerId="LiveId" clId="{44A2861B-6D2A-4F0B-A027-FDAE819B65B4}" dt="2024-04-20T03:50:13.316" v="1772" actId="26606"/>
          <ac:spMkLst>
            <pc:docMk/>
            <pc:sldMk cId="1567815132" sldId="264"/>
            <ac:spMk id="16" creationId="{E3ADCBE7-9330-1CDA-00EB-CDD12DB722FF}"/>
          </ac:spMkLst>
        </pc:spChg>
        <pc:spChg chg="add del">
          <ac:chgData name="Rashmika Adusumilli" userId="51f2a00963a560fa" providerId="LiveId" clId="{44A2861B-6D2A-4F0B-A027-FDAE819B65B4}" dt="2024-04-20T03:50:15.146" v="1774" actId="26606"/>
          <ac:spMkLst>
            <pc:docMk/>
            <pc:sldMk cId="1567815132" sldId="264"/>
            <ac:spMk id="18" creationId="{C0763A76-9F1C-4FC5-82B7-DD475DA461B2}"/>
          </ac:spMkLst>
        </pc:spChg>
        <pc:spChg chg="add del">
          <ac:chgData name="Rashmika Adusumilli" userId="51f2a00963a560fa" providerId="LiveId" clId="{44A2861B-6D2A-4F0B-A027-FDAE819B65B4}" dt="2024-04-20T03:50:15.146" v="1774" actId="26606"/>
          <ac:spMkLst>
            <pc:docMk/>
            <pc:sldMk cId="1567815132" sldId="264"/>
            <ac:spMk id="19" creationId="{E81BF4F6-F2CF-4984-9D14-D6966D92F99F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1567815132" sldId="264"/>
            <ac:spMk id="24" creationId="{9E6671AF-110C-4E4D-BEB4-1323A3136D1B}"/>
          </ac:spMkLst>
        </pc:spChg>
        <pc:grpChg chg="add del">
          <ac:chgData name="Rashmika Adusumilli" userId="51f2a00963a560fa" providerId="LiveId" clId="{44A2861B-6D2A-4F0B-A027-FDAE819B65B4}" dt="2024-04-20T03:50:20.764" v="1776" actId="26606"/>
          <ac:grpSpMkLst>
            <pc:docMk/>
            <pc:sldMk cId="1567815132" sldId="264"/>
            <ac:grpSpMk id="21" creationId="{31C49F18-8757-4E87-5C2E-9D6D7B82BA3B}"/>
          </ac:grpSpMkLst>
        </pc:grpChg>
        <pc:picChg chg="add mod">
          <ac:chgData name="Rashmika Adusumilli" userId="51f2a00963a560fa" providerId="LiveId" clId="{44A2861B-6D2A-4F0B-A027-FDAE819B65B4}" dt="2024-04-20T04:58:38.052" v="2631" actId="14100"/>
          <ac:picMkLst>
            <pc:docMk/>
            <pc:sldMk cId="1567815132" sldId="264"/>
            <ac:picMk id="6" creationId="{918A8C10-8777-3EFF-0C32-60E4415FE362}"/>
          </ac:picMkLst>
        </pc:picChg>
      </pc:sldChg>
      <pc:sldChg chg="addSp delSp modSp new mod setBg delDesignElem">
        <pc:chgData name="Rashmika Adusumilli" userId="51f2a00963a560fa" providerId="LiveId" clId="{44A2861B-6D2A-4F0B-A027-FDAE819B65B4}" dt="2024-04-20T04:54:48.917" v="2599"/>
        <pc:sldMkLst>
          <pc:docMk/>
          <pc:sldMk cId="1649166147" sldId="265"/>
        </pc:sldMkLst>
        <pc:spChg chg="mod">
          <ac:chgData name="Rashmika Adusumilli" userId="51f2a00963a560fa" providerId="LiveId" clId="{44A2861B-6D2A-4F0B-A027-FDAE819B65B4}" dt="2024-04-20T04:32:12.344" v="1967" actId="26606"/>
          <ac:spMkLst>
            <pc:docMk/>
            <pc:sldMk cId="1649166147" sldId="265"/>
            <ac:spMk id="2" creationId="{66FA407F-9A87-9782-91AC-96D46FD8840E}"/>
          </ac:spMkLst>
        </pc:spChg>
        <pc:spChg chg="mod ord">
          <ac:chgData name="Rashmika Adusumilli" userId="51f2a00963a560fa" providerId="LiveId" clId="{44A2861B-6D2A-4F0B-A027-FDAE819B65B4}" dt="2024-04-20T04:33:39.531" v="2025" actId="20577"/>
          <ac:spMkLst>
            <pc:docMk/>
            <pc:sldMk cId="1649166147" sldId="265"/>
            <ac:spMk id="3" creationId="{89C3CCC9-6AD0-0727-D5B4-9EBFFA123A91}"/>
          </ac:spMkLst>
        </pc:spChg>
        <pc:spChg chg="del">
          <ac:chgData name="Rashmika Adusumilli" userId="51f2a00963a560fa" providerId="LiveId" clId="{44A2861B-6D2A-4F0B-A027-FDAE819B65B4}" dt="2024-04-20T04:32:06.080" v="1962" actId="931"/>
          <ac:spMkLst>
            <pc:docMk/>
            <pc:sldMk cId="1649166147" sldId="265"/>
            <ac:spMk id="4" creationId="{8B3B2631-B568-05EB-D170-457CABB3D773}"/>
          </ac:spMkLst>
        </pc:spChg>
        <pc:spChg chg="add del">
          <ac:chgData name="Rashmika Adusumilli" userId="51f2a00963a560fa" providerId="LiveId" clId="{44A2861B-6D2A-4F0B-A027-FDAE819B65B4}" dt="2024-04-20T04:32:12.334" v="1966" actId="26606"/>
          <ac:spMkLst>
            <pc:docMk/>
            <pc:sldMk cId="1649166147" sldId="265"/>
            <ac:spMk id="11" creationId="{700E0F77-E936-4985-B7B1-B9823486AC33}"/>
          </ac:spMkLst>
        </pc:spChg>
        <pc:spChg chg="add del">
          <ac:chgData name="Rashmika Adusumilli" userId="51f2a00963a560fa" providerId="LiveId" clId="{44A2861B-6D2A-4F0B-A027-FDAE819B65B4}" dt="2024-04-20T04:32:12.334" v="1966" actId="26606"/>
          <ac:spMkLst>
            <pc:docMk/>
            <pc:sldMk cId="1649166147" sldId="265"/>
            <ac:spMk id="13" creationId="{95C8260E-968F-44E8-A823-ABB431311926}"/>
          </ac:spMkLst>
        </pc:spChg>
        <pc:spChg chg="add del">
          <ac:chgData name="Rashmika Adusumilli" userId="51f2a00963a560fa" providerId="LiveId" clId="{44A2861B-6D2A-4F0B-A027-FDAE819B65B4}" dt="2024-04-20T04:32:12.334" v="1966" actId="26606"/>
          <ac:spMkLst>
            <pc:docMk/>
            <pc:sldMk cId="1649166147" sldId="265"/>
            <ac:spMk id="15" creationId="{2C1BBA94-3F40-40AA-8BB9-E69E25E537C1}"/>
          </ac:spMkLst>
        </pc:spChg>
        <pc:spChg chg="add del">
          <ac:chgData name="Rashmika Adusumilli" userId="51f2a00963a560fa" providerId="LiveId" clId="{44A2861B-6D2A-4F0B-A027-FDAE819B65B4}" dt="2024-04-20T04:32:12.334" v="1966" actId="26606"/>
          <ac:spMkLst>
            <pc:docMk/>
            <pc:sldMk cId="1649166147" sldId="265"/>
            <ac:spMk id="17" creationId="{FE43805F-24A6-46A4-B19B-54F28347355C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1649166147" sldId="265"/>
            <ac:spMk id="19" creationId="{7FEAE179-C525-48F3-AD47-0E9E2B6F2E2E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1649166147" sldId="265"/>
            <ac:spMk id="20" creationId="{95C8260E-968F-44E8-A823-ABB431311926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1649166147" sldId="265"/>
            <ac:spMk id="21" creationId="{2C1BBA94-3F40-40AA-8BB9-E69E25E537C1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1649166147" sldId="265"/>
            <ac:spMk id="22" creationId="{FE43805F-24A6-46A4-B19B-54F28347355C}"/>
          </ac:spMkLst>
        </pc:spChg>
        <pc:picChg chg="add mod">
          <ac:chgData name="Rashmika Adusumilli" userId="51f2a00963a560fa" providerId="LiveId" clId="{44A2861B-6D2A-4F0B-A027-FDAE819B65B4}" dt="2024-04-20T04:32:12.344" v="1967" actId="26606"/>
          <ac:picMkLst>
            <pc:docMk/>
            <pc:sldMk cId="1649166147" sldId="265"/>
            <ac:picMk id="6" creationId="{2A869763-2B32-F85C-1485-E4FA8D6F800B}"/>
          </ac:picMkLst>
        </pc:picChg>
      </pc:sldChg>
      <pc:sldChg chg="addSp delSp modSp new mod setBg modClrScheme delDesignElem chgLayout">
        <pc:chgData name="Rashmika Adusumilli" userId="51f2a00963a560fa" providerId="LiveId" clId="{44A2861B-6D2A-4F0B-A027-FDAE819B65B4}" dt="2024-04-20T04:54:48.917" v="2599"/>
        <pc:sldMkLst>
          <pc:docMk/>
          <pc:sldMk cId="2412139019" sldId="266"/>
        </pc:sldMkLst>
        <pc:spChg chg="del mod ord">
          <ac:chgData name="Rashmika Adusumilli" userId="51f2a00963a560fa" providerId="LiveId" clId="{44A2861B-6D2A-4F0B-A027-FDAE819B65B4}" dt="2024-04-20T04:34:20.687" v="2027" actId="700"/>
          <ac:spMkLst>
            <pc:docMk/>
            <pc:sldMk cId="2412139019" sldId="266"/>
            <ac:spMk id="2" creationId="{5DC7F9F0-4D24-661F-9FEC-74FA1E72FA4F}"/>
          </ac:spMkLst>
        </pc:spChg>
        <pc:spChg chg="del mod ord">
          <ac:chgData name="Rashmika Adusumilli" userId="51f2a00963a560fa" providerId="LiveId" clId="{44A2861B-6D2A-4F0B-A027-FDAE819B65B4}" dt="2024-04-20T04:34:20.687" v="2027" actId="700"/>
          <ac:spMkLst>
            <pc:docMk/>
            <pc:sldMk cId="2412139019" sldId="266"/>
            <ac:spMk id="3" creationId="{BFE1E869-0214-F34A-006C-64247E499380}"/>
          </ac:spMkLst>
        </pc:spChg>
        <pc:spChg chg="del">
          <ac:chgData name="Rashmika Adusumilli" userId="51f2a00963a560fa" providerId="LiveId" clId="{44A2861B-6D2A-4F0B-A027-FDAE819B65B4}" dt="2024-04-20T04:34:20.687" v="2027" actId="700"/>
          <ac:spMkLst>
            <pc:docMk/>
            <pc:sldMk cId="2412139019" sldId="266"/>
            <ac:spMk id="4" creationId="{5BA287A1-FBB6-0BC5-8828-F7D3BAFAA8D6}"/>
          </ac:spMkLst>
        </pc:spChg>
        <pc:spChg chg="add mod ord">
          <ac:chgData name="Rashmika Adusumilli" userId="51f2a00963a560fa" providerId="LiveId" clId="{44A2861B-6D2A-4F0B-A027-FDAE819B65B4}" dt="2024-04-20T04:51:07.696" v="2422" actId="26606"/>
          <ac:spMkLst>
            <pc:docMk/>
            <pc:sldMk cId="2412139019" sldId="266"/>
            <ac:spMk id="5" creationId="{017CAD12-8CBF-DFC3-4AAC-2A1CB113908B}"/>
          </ac:spMkLst>
        </pc:spChg>
        <pc:spChg chg="add del mod ord">
          <ac:chgData name="Rashmika Adusumilli" userId="51f2a00963a560fa" providerId="LiveId" clId="{44A2861B-6D2A-4F0B-A027-FDAE819B65B4}" dt="2024-04-20T04:51:07.696" v="2422" actId="26606"/>
          <ac:spMkLst>
            <pc:docMk/>
            <pc:sldMk cId="2412139019" sldId="266"/>
            <ac:spMk id="6" creationId="{40B297F1-F3BC-F252-B6B2-80668DDE4CBF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412139019" sldId="266"/>
            <ac:spMk id="11" creationId="{B6CDA21F-E7AF-4C75-8395-33F58D5B0E45}"/>
          </ac:spMkLst>
        </pc:spChg>
        <pc:spChg chg="add">
          <ac:chgData name="Rashmika Adusumilli" userId="51f2a00963a560fa" providerId="LiveId" clId="{44A2861B-6D2A-4F0B-A027-FDAE819B65B4}" dt="2024-04-20T04:51:07.696" v="2422" actId="26606"/>
          <ac:spMkLst>
            <pc:docMk/>
            <pc:sldMk cId="2412139019" sldId="266"/>
            <ac:spMk id="12" creationId="{40B297F1-F3BC-F252-B6B2-80668DDE4CBF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412139019" sldId="266"/>
            <ac:spMk id="18" creationId="{D5B0017B-2ECA-49AF-B397-DC140825DF8D}"/>
          </ac:spMkLst>
        </pc:spChg>
        <pc:grpChg chg="add del">
          <ac:chgData name="Rashmika Adusumilli" userId="51f2a00963a560fa" providerId="LiveId" clId="{44A2861B-6D2A-4F0B-A027-FDAE819B65B4}" dt="2024-04-20T04:54:48.917" v="2599"/>
          <ac:grpSpMkLst>
            <pc:docMk/>
            <pc:sldMk cId="2412139019" sldId="266"/>
            <ac:grpSpMk id="13" creationId="{AE1C45F0-260A-458C-96ED-C1F6D2151219}"/>
          </ac:grpSpMkLst>
        </pc:grpChg>
        <pc:graphicFrameChg chg="add del">
          <ac:chgData name="Rashmika Adusumilli" userId="51f2a00963a560fa" providerId="LiveId" clId="{44A2861B-6D2A-4F0B-A027-FDAE819B65B4}" dt="2024-04-20T04:50:59.558" v="2419" actId="26606"/>
          <ac:graphicFrameMkLst>
            <pc:docMk/>
            <pc:sldMk cId="2412139019" sldId="266"/>
            <ac:graphicFrameMk id="8" creationId="{AF698D8C-3295-F704-511E-D386D0966294}"/>
          </ac:graphicFrameMkLst>
        </pc:graphicFrameChg>
        <pc:graphicFrameChg chg="add del">
          <ac:chgData name="Rashmika Adusumilli" userId="51f2a00963a560fa" providerId="LiveId" clId="{44A2861B-6D2A-4F0B-A027-FDAE819B65B4}" dt="2024-04-20T04:51:07.685" v="2421" actId="26606"/>
          <ac:graphicFrameMkLst>
            <pc:docMk/>
            <pc:sldMk cId="2412139019" sldId="266"/>
            <ac:graphicFrameMk id="10" creationId="{F0E84953-6FFB-2513-4CB5-946D5ACC8274}"/>
          </ac:graphicFrameMkLst>
        </pc:graphicFrameChg>
        <pc:cxnChg chg="add del">
          <ac:chgData name="Rashmika Adusumilli" userId="51f2a00963a560fa" providerId="LiveId" clId="{44A2861B-6D2A-4F0B-A027-FDAE819B65B4}" dt="2024-04-20T04:54:48.917" v="2599"/>
          <ac:cxnSpMkLst>
            <pc:docMk/>
            <pc:sldMk cId="2412139019" sldId="266"/>
            <ac:cxnSpMk id="20" creationId="{6CF1BAF6-AD41-4082-B212-8A1F9A2E8779}"/>
          </ac:cxnSpMkLst>
        </pc:cxnChg>
      </pc:sldChg>
      <pc:sldChg chg="addSp delSp modSp new mod setBg delDesignElem">
        <pc:chgData name="Rashmika Adusumilli" userId="51f2a00963a560fa" providerId="LiveId" clId="{44A2861B-6D2A-4F0B-A027-FDAE819B65B4}" dt="2024-04-20T04:54:48.917" v="2599"/>
        <pc:sldMkLst>
          <pc:docMk/>
          <pc:sldMk cId="2426222003" sldId="267"/>
        </pc:sldMkLst>
        <pc:spChg chg="mod">
          <ac:chgData name="Rashmika Adusumilli" userId="51f2a00963a560fa" providerId="LiveId" clId="{44A2861B-6D2A-4F0B-A027-FDAE819B65B4}" dt="2024-04-20T04:40:20.344" v="2126" actId="26606"/>
          <ac:spMkLst>
            <pc:docMk/>
            <pc:sldMk cId="2426222003" sldId="267"/>
            <ac:spMk id="2" creationId="{06A7B70E-AB86-0C78-7C38-DDE57D63B704}"/>
          </ac:spMkLst>
        </pc:spChg>
        <pc:spChg chg="mod ord">
          <ac:chgData name="Rashmika Adusumilli" userId="51f2a00963a560fa" providerId="LiveId" clId="{44A2861B-6D2A-4F0B-A027-FDAE819B65B4}" dt="2024-04-20T04:40:20.344" v="2126" actId="26606"/>
          <ac:spMkLst>
            <pc:docMk/>
            <pc:sldMk cId="2426222003" sldId="267"/>
            <ac:spMk id="3" creationId="{501CFDF9-F64D-0154-6E99-DFF7BD9FA817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426222003" sldId="267"/>
            <ac:spMk id="10" creationId="{C681C32C-7AFC-4BB3-9088-65CBDFC5D1C2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426222003" sldId="267"/>
            <ac:spMk id="12" creationId="{199C0ED0-69DE-4C31-A5CF-E2A46FD30226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426222003" sldId="267"/>
            <ac:spMk id="14" creationId="{8D42B8BD-40AF-488E-8A79-D7256C917229}"/>
          </ac:spMkLst>
        </pc:spChg>
        <pc:picChg chg="add mod">
          <ac:chgData name="Rashmika Adusumilli" userId="51f2a00963a560fa" providerId="LiveId" clId="{44A2861B-6D2A-4F0B-A027-FDAE819B65B4}" dt="2024-04-20T04:40:34.583" v="2138" actId="1035"/>
          <ac:picMkLst>
            <pc:docMk/>
            <pc:sldMk cId="2426222003" sldId="267"/>
            <ac:picMk id="5" creationId="{0AF99321-1357-4A0A-0C8A-F0D105F1429A}"/>
          </ac:picMkLst>
        </pc:picChg>
      </pc:sldChg>
      <pc:sldChg chg="addSp delSp modSp new mod setBg modClrScheme delDesignElem chgLayout">
        <pc:chgData name="Rashmika Adusumilli" userId="51f2a00963a560fa" providerId="LiveId" clId="{44A2861B-6D2A-4F0B-A027-FDAE819B65B4}" dt="2024-04-20T04:54:48.917" v="2599"/>
        <pc:sldMkLst>
          <pc:docMk/>
          <pc:sldMk cId="2222487981" sldId="268"/>
        </pc:sldMkLst>
        <pc:spChg chg="mod ord">
          <ac:chgData name="Rashmika Adusumilli" userId="51f2a00963a560fa" providerId="LiveId" clId="{44A2861B-6D2A-4F0B-A027-FDAE819B65B4}" dt="2024-04-20T04:53:26.605" v="2569" actId="700"/>
          <ac:spMkLst>
            <pc:docMk/>
            <pc:sldMk cId="2222487981" sldId="268"/>
            <ac:spMk id="2" creationId="{D1464CAC-32AB-2D85-3ED1-329AAF52CBC3}"/>
          </ac:spMkLst>
        </pc:spChg>
        <pc:spChg chg="add del mod">
          <ac:chgData name="Rashmika Adusumilli" userId="51f2a00963a560fa" providerId="LiveId" clId="{44A2861B-6D2A-4F0B-A027-FDAE819B65B4}" dt="2024-04-20T04:53:12.248" v="2567" actId="26606"/>
          <ac:spMkLst>
            <pc:docMk/>
            <pc:sldMk cId="2222487981" sldId="268"/>
            <ac:spMk id="3" creationId="{1BE81B20-2DA4-1B98-CFD0-CF7F6CC9AAB4}"/>
          </ac:spMkLst>
        </pc:spChg>
        <pc:spChg chg="add del">
          <ac:chgData name="Rashmika Adusumilli" userId="51f2a00963a560fa" providerId="LiveId" clId="{44A2861B-6D2A-4F0B-A027-FDAE819B65B4}" dt="2024-04-20T04:52:58.988" v="2564" actId="26606"/>
          <ac:spMkLst>
            <pc:docMk/>
            <pc:sldMk cId="2222487981" sldId="268"/>
            <ac:spMk id="6" creationId="{BACC6370-2D7E-4714-9D71-7542949D7D5D}"/>
          </ac:spMkLst>
        </pc:spChg>
        <pc:spChg chg="add del">
          <ac:chgData name="Rashmika Adusumilli" userId="51f2a00963a560fa" providerId="LiveId" clId="{44A2861B-6D2A-4F0B-A027-FDAE819B65B4}" dt="2024-04-20T04:52:46.766" v="2557" actId="26606"/>
          <ac:spMkLst>
            <pc:docMk/>
            <pc:sldMk cId="2222487981" sldId="268"/>
            <ac:spMk id="8" creationId="{D038248A-211C-4EEC-8401-C761B929FB52}"/>
          </ac:spMkLst>
        </pc:spChg>
        <pc:spChg chg="add del">
          <ac:chgData name="Rashmika Adusumilli" userId="51f2a00963a560fa" providerId="LiveId" clId="{44A2861B-6D2A-4F0B-A027-FDAE819B65B4}" dt="2024-04-20T04:52:52.342" v="2559" actId="26606"/>
          <ac:spMkLst>
            <pc:docMk/>
            <pc:sldMk cId="2222487981" sldId="268"/>
            <ac:spMk id="9" creationId="{BACC6370-2D7E-4714-9D71-7542949D7D5D}"/>
          </ac:spMkLst>
        </pc:spChg>
        <pc:spChg chg="add del">
          <ac:chgData name="Rashmika Adusumilli" userId="51f2a00963a560fa" providerId="LiveId" clId="{44A2861B-6D2A-4F0B-A027-FDAE819B65B4}" dt="2024-04-20T04:52:43.607" v="2555" actId="26606"/>
          <ac:spMkLst>
            <pc:docMk/>
            <pc:sldMk cId="2222487981" sldId="268"/>
            <ac:spMk id="10" creationId="{245A9F99-D9B1-4094-A2E2-B90AC1DB7B9C}"/>
          </ac:spMkLst>
        </pc:spChg>
        <pc:spChg chg="add del">
          <ac:chgData name="Rashmika Adusumilli" userId="51f2a00963a560fa" providerId="LiveId" clId="{44A2861B-6D2A-4F0B-A027-FDAE819B65B4}" dt="2024-04-20T04:52:52.342" v="2559" actId="26606"/>
          <ac:spMkLst>
            <pc:docMk/>
            <pc:sldMk cId="2222487981" sldId="268"/>
            <ac:spMk id="11" creationId="{F68B3F68-107C-434F-AA38-110D5EA91B85}"/>
          </ac:spMkLst>
        </pc:spChg>
        <pc:spChg chg="add del">
          <ac:chgData name="Rashmika Adusumilli" userId="51f2a00963a560fa" providerId="LiveId" clId="{44A2861B-6D2A-4F0B-A027-FDAE819B65B4}" dt="2024-04-20T04:52:43.607" v="2555" actId="26606"/>
          <ac:spMkLst>
            <pc:docMk/>
            <pc:sldMk cId="2222487981" sldId="268"/>
            <ac:spMk id="12" creationId="{B7FAF607-473A-4A43-A23D-BBFF5C4117BB}"/>
          </ac:spMkLst>
        </pc:spChg>
        <pc:spChg chg="add del">
          <ac:chgData name="Rashmika Adusumilli" userId="51f2a00963a560fa" providerId="LiveId" clId="{44A2861B-6D2A-4F0B-A027-FDAE819B65B4}" dt="2024-04-20T04:52:58.988" v="2564" actId="26606"/>
          <ac:spMkLst>
            <pc:docMk/>
            <pc:sldMk cId="2222487981" sldId="268"/>
            <ac:spMk id="13" creationId="{AAD0DBB9-1A4B-4391-81D4-CB19F9AB918A}"/>
          </ac:spMkLst>
        </pc:spChg>
        <pc:spChg chg="add del">
          <ac:chgData name="Rashmika Adusumilli" userId="51f2a00963a560fa" providerId="LiveId" clId="{44A2861B-6D2A-4F0B-A027-FDAE819B65B4}" dt="2024-04-20T04:52:52.342" v="2559" actId="26606"/>
          <ac:spMkLst>
            <pc:docMk/>
            <pc:sldMk cId="2222487981" sldId="268"/>
            <ac:spMk id="15" creationId="{063BBA22-50EA-4C4D-BE05-F1CE4E63AA56}"/>
          </ac:spMkLst>
        </pc:spChg>
        <pc:spChg chg="add del">
          <ac:chgData name="Rashmika Adusumilli" userId="51f2a00963a560fa" providerId="LiveId" clId="{44A2861B-6D2A-4F0B-A027-FDAE819B65B4}" dt="2024-04-20T04:52:58.988" v="2564" actId="26606"/>
          <ac:spMkLst>
            <pc:docMk/>
            <pc:sldMk cId="2222487981" sldId="268"/>
            <ac:spMk id="16" creationId="{F68B3F68-107C-434F-AA38-110D5EA91B85}"/>
          </ac:spMkLst>
        </pc:spChg>
        <pc:spChg chg="add del">
          <ac:chgData name="Rashmika Adusumilli" userId="51f2a00963a560fa" providerId="LiveId" clId="{44A2861B-6D2A-4F0B-A027-FDAE819B65B4}" dt="2024-04-20T04:52:58.988" v="2564" actId="26606"/>
          <ac:spMkLst>
            <pc:docMk/>
            <pc:sldMk cId="2222487981" sldId="268"/>
            <ac:spMk id="17" creationId="{063BBA22-50EA-4C4D-BE05-F1CE4E63AA56}"/>
          </ac:spMkLst>
        </pc:spChg>
        <pc:spChg chg="add del">
          <ac:chgData name="Rashmika Adusumilli" userId="51f2a00963a560fa" providerId="LiveId" clId="{44A2861B-6D2A-4F0B-A027-FDAE819B65B4}" dt="2024-04-20T04:53:12.235" v="2566" actId="26606"/>
          <ac:spMkLst>
            <pc:docMk/>
            <pc:sldMk cId="2222487981" sldId="268"/>
            <ac:spMk id="21" creationId="{56E9B3E6-E277-4D68-BA48-9CB43FFBD6E2}"/>
          </ac:spMkLst>
        </pc:spChg>
        <pc:spChg chg="add del">
          <ac:chgData name="Rashmika Adusumilli" userId="51f2a00963a560fa" providerId="LiveId" clId="{44A2861B-6D2A-4F0B-A027-FDAE819B65B4}" dt="2024-04-20T04:52:46.766" v="2557" actId="26606"/>
          <ac:spMkLst>
            <pc:docMk/>
            <pc:sldMk cId="2222487981" sldId="268"/>
            <ac:spMk id="23" creationId="{C30A849F-66D9-40C8-BEC8-35AFF8F4568F}"/>
          </ac:spMkLst>
        </pc:spChg>
        <pc:spChg chg="add del">
          <ac:chgData name="Rashmika Adusumilli" userId="51f2a00963a560fa" providerId="LiveId" clId="{44A2861B-6D2A-4F0B-A027-FDAE819B65B4}" dt="2024-04-20T04:53:12.235" v="2566" actId="26606"/>
          <ac:spMkLst>
            <pc:docMk/>
            <pc:sldMk cId="2222487981" sldId="268"/>
            <ac:spMk id="28" creationId="{D5B0017B-2ECA-49AF-B397-DC140825DF8D}"/>
          </ac:spMkLst>
        </pc:spChg>
        <pc:spChg chg="add del">
          <ac:chgData name="Rashmika Adusumilli" userId="51f2a00963a560fa" providerId="LiveId" clId="{44A2861B-6D2A-4F0B-A027-FDAE819B65B4}" dt="2024-04-20T04:52:52.342" v="2559" actId="26606"/>
          <ac:spMkLst>
            <pc:docMk/>
            <pc:sldMk cId="2222487981" sldId="268"/>
            <ac:spMk id="29" creationId="{AAD0DBB9-1A4B-4391-81D4-CB19F9AB918A}"/>
          </ac:spMkLst>
        </pc:spChg>
        <pc:spChg chg="add del">
          <ac:chgData name="Rashmika Adusumilli" userId="51f2a00963a560fa" providerId="LiveId" clId="{44A2861B-6D2A-4F0B-A027-FDAE819B65B4}" dt="2024-04-20T04:52:54.282" v="2561" actId="26606"/>
          <ac:spMkLst>
            <pc:docMk/>
            <pc:sldMk cId="2222487981" sldId="268"/>
            <ac:spMk id="31" creationId="{6F4C891B-62D0-4250-AEB7-0F42BAD78D7D}"/>
          </ac:spMkLst>
        </pc:spChg>
        <pc:spChg chg="add del">
          <ac:chgData name="Rashmika Adusumilli" userId="51f2a00963a560fa" providerId="LiveId" clId="{44A2861B-6D2A-4F0B-A027-FDAE819B65B4}" dt="2024-04-20T04:52:54.282" v="2561" actId="26606"/>
          <ac:spMkLst>
            <pc:docMk/>
            <pc:sldMk cId="2222487981" sldId="268"/>
            <ac:spMk id="33" creationId="{1BE81B20-2DA4-1B98-CFD0-CF7F6CC9AAB4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222487981" sldId="268"/>
            <ac:spMk id="36" creationId="{B6CDA21F-E7AF-4C75-8395-33F58D5B0E45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2222487981" sldId="268"/>
            <ac:spMk id="41" creationId="{D5B0017B-2ECA-49AF-B397-DC140825DF8D}"/>
          </ac:spMkLst>
        </pc:spChg>
        <pc:spChg chg="add mod ord">
          <ac:chgData name="Rashmika Adusumilli" userId="51f2a00963a560fa" providerId="LiveId" clId="{44A2861B-6D2A-4F0B-A027-FDAE819B65B4}" dt="2024-04-20T04:53:26.605" v="2569" actId="700"/>
          <ac:spMkLst>
            <pc:docMk/>
            <pc:sldMk cId="2222487981" sldId="268"/>
            <ac:spMk id="42" creationId="{1BE81B20-2DA4-1B98-CFD0-CF7F6CC9AAB4}"/>
          </ac:spMkLst>
        </pc:spChg>
        <pc:grpChg chg="add del">
          <ac:chgData name="Rashmika Adusumilli" userId="51f2a00963a560fa" providerId="LiveId" clId="{44A2861B-6D2A-4F0B-A027-FDAE819B65B4}" dt="2024-04-20T04:52:43.607" v="2555" actId="26606"/>
          <ac:grpSpMkLst>
            <pc:docMk/>
            <pc:sldMk cId="2222487981" sldId="268"/>
            <ac:grpSpMk id="14" creationId="{C5F6476F-D303-44D3-B30F-1BA348F0F64A}"/>
          </ac:grpSpMkLst>
        </pc:grpChg>
        <pc:grpChg chg="add del">
          <ac:chgData name="Rashmika Adusumilli" userId="51f2a00963a560fa" providerId="LiveId" clId="{44A2861B-6D2A-4F0B-A027-FDAE819B65B4}" dt="2024-04-20T04:52:46.766" v="2557" actId="26606"/>
          <ac:grpSpMkLst>
            <pc:docMk/>
            <pc:sldMk cId="2222487981" sldId="268"/>
            <ac:grpSpMk id="18" creationId="{2A5C9C35-2375-49EB-B99C-17C87D42FE7C}"/>
          </ac:grpSpMkLst>
        </pc:grpChg>
        <pc:grpChg chg="add del">
          <ac:chgData name="Rashmika Adusumilli" userId="51f2a00963a560fa" providerId="LiveId" clId="{44A2861B-6D2A-4F0B-A027-FDAE819B65B4}" dt="2024-04-20T04:53:12.235" v="2566" actId="26606"/>
          <ac:grpSpMkLst>
            <pc:docMk/>
            <pc:sldMk cId="2222487981" sldId="268"/>
            <ac:grpSpMk id="22" creationId="{AE1C45F0-260A-458C-96ED-C1F6D2151219}"/>
          </ac:grpSpMkLst>
        </pc:grpChg>
        <pc:grpChg chg="add del">
          <ac:chgData name="Rashmika Adusumilli" userId="51f2a00963a560fa" providerId="LiveId" clId="{44A2861B-6D2A-4F0B-A027-FDAE819B65B4}" dt="2024-04-20T04:52:46.766" v="2557" actId="26606"/>
          <ac:grpSpMkLst>
            <pc:docMk/>
            <pc:sldMk cId="2222487981" sldId="268"/>
            <ac:grpSpMk id="24" creationId="{04542298-A2B1-480F-A11C-A40EDD19B857}"/>
          </ac:grpSpMkLst>
        </pc:grpChg>
        <pc:grpChg chg="add del">
          <ac:chgData name="Rashmika Adusumilli" userId="51f2a00963a560fa" providerId="LiveId" clId="{44A2861B-6D2A-4F0B-A027-FDAE819B65B4}" dt="2024-04-20T04:54:48.917" v="2599"/>
          <ac:grpSpMkLst>
            <pc:docMk/>
            <pc:sldMk cId="2222487981" sldId="268"/>
            <ac:grpSpMk id="37" creationId="{AE1C45F0-260A-458C-96ED-C1F6D2151219}"/>
          </ac:grpSpMkLst>
        </pc:grpChg>
        <pc:graphicFrameChg chg="add del">
          <ac:chgData name="Rashmika Adusumilli" userId="51f2a00963a560fa" providerId="LiveId" clId="{44A2861B-6D2A-4F0B-A027-FDAE819B65B4}" dt="2024-04-20T04:52:52.342" v="2559" actId="26606"/>
          <ac:graphicFrameMkLst>
            <pc:docMk/>
            <pc:sldMk cId="2222487981" sldId="268"/>
            <ac:graphicFrameMk id="5" creationId="{646E58EA-7136-0D88-1CCF-8BE6D0D564B2}"/>
          </ac:graphicFrameMkLst>
        </pc:graphicFrameChg>
        <pc:graphicFrameChg chg="add del">
          <ac:chgData name="Rashmika Adusumilli" userId="51f2a00963a560fa" providerId="LiveId" clId="{44A2861B-6D2A-4F0B-A027-FDAE819B65B4}" dt="2024-04-20T04:52:58.988" v="2564" actId="26606"/>
          <ac:graphicFrameMkLst>
            <pc:docMk/>
            <pc:sldMk cId="2222487981" sldId="268"/>
            <ac:graphicFrameMk id="19" creationId="{BAA6324A-1EF9-6C12-A758-1706BAEC377B}"/>
          </ac:graphicFrameMkLst>
        </pc:graphicFrameChg>
        <pc:graphicFrameChg chg="add del">
          <ac:chgData name="Rashmika Adusumilli" userId="51f2a00963a560fa" providerId="LiveId" clId="{44A2861B-6D2A-4F0B-A027-FDAE819B65B4}" dt="2024-04-20T04:53:12.235" v="2566" actId="26606"/>
          <ac:graphicFrameMkLst>
            <pc:docMk/>
            <pc:sldMk cId="2222487981" sldId="268"/>
            <ac:graphicFrameMk id="34" creationId="{8788A72F-B2AE-A9CD-2CA8-2813CFA85CCA}"/>
          </ac:graphicFrameMkLst>
        </pc:graphicFrameChg>
        <pc:picChg chg="add del">
          <ac:chgData name="Rashmika Adusumilli" userId="51f2a00963a560fa" providerId="LiveId" clId="{44A2861B-6D2A-4F0B-A027-FDAE819B65B4}" dt="2024-04-20T04:52:43.607" v="2555" actId="26606"/>
          <ac:picMkLst>
            <pc:docMk/>
            <pc:sldMk cId="2222487981" sldId="268"/>
            <ac:picMk id="7" creationId="{F3AFA9E5-2A40-C894-B5B9-74617A76C180}"/>
          </ac:picMkLst>
        </pc:picChg>
        <pc:picChg chg="add del">
          <ac:chgData name="Rashmika Adusumilli" userId="51f2a00963a560fa" providerId="LiveId" clId="{44A2861B-6D2A-4F0B-A027-FDAE819B65B4}" dt="2024-04-20T04:52:54.282" v="2561" actId="26606"/>
          <ac:picMkLst>
            <pc:docMk/>
            <pc:sldMk cId="2222487981" sldId="268"/>
            <ac:picMk id="32" creationId="{9F6EF1DA-593A-9668-2D1A-8B1995469CFA}"/>
          </ac:picMkLst>
        </pc:picChg>
        <pc:cxnChg chg="add del">
          <ac:chgData name="Rashmika Adusumilli" userId="51f2a00963a560fa" providerId="LiveId" clId="{44A2861B-6D2A-4F0B-A027-FDAE819B65B4}" dt="2024-04-20T04:53:12.235" v="2566" actId="26606"/>
          <ac:cxnSpMkLst>
            <pc:docMk/>
            <pc:sldMk cId="2222487981" sldId="268"/>
            <ac:cxnSpMk id="30" creationId="{6CF1BAF6-AD41-4082-B212-8A1F9A2E8779}"/>
          </ac:cxnSpMkLst>
        </pc:cxnChg>
        <pc:cxnChg chg="add del">
          <ac:chgData name="Rashmika Adusumilli" userId="51f2a00963a560fa" providerId="LiveId" clId="{44A2861B-6D2A-4F0B-A027-FDAE819B65B4}" dt="2024-04-20T04:54:48.917" v="2599"/>
          <ac:cxnSpMkLst>
            <pc:docMk/>
            <pc:sldMk cId="2222487981" sldId="268"/>
            <ac:cxnSpMk id="43" creationId="{6CF1BAF6-AD41-4082-B212-8A1F9A2E8779}"/>
          </ac:cxnSpMkLst>
        </pc:cxnChg>
      </pc:sldChg>
      <pc:sldChg chg="addSp delSp modSp new mod setBg addAnim delDesignElem">
        <pc:chgData name="Rashmika Adusumilli" userId="51f2a00963a560fa" providerId="LiveId" clId="{44A2861B-6D2A-4F0B-A027-FDAE819B65B4}" dt="2024-04-20T04:54:48.917" v="2599"/>
        <pc:sldMkLst>
          <pc:docMk/>
          <pc:sldMk cId="951645278" sldId="269"/>
        </pc:sldMkLst>
        <pc:spChg chg="mod">
          <ac:chgData name="Rashmika Adusumilli" userId="51f2a00963a560fa" providerId="LiveId" clId="{44A2861B-6D2A-4F0B-A027-FDAE819B65B4}" dt="2024-04-20T04:53:42.696" v="2580" actId="26606"/>
          <ac:spMkLst>
            <pc:docMk/>
            <pc:sldMk cId="951645278" sldId="269"/>
            <ac:spMk id="2" creationId="{F8A439A9-EB3F-A53A-C030-0A3F08B8A9AC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951645278" sldId="269"/>
            <ac:spMk id="7" creationId="{4522B21E-B2B9-4C72-9A71-C87EFD137480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951645278" sldId="269"/>
            <ac:spMk id="9" creationId="{5EB7D2A2-F448-44D4-938C-DC84CBCB3B1E}"/>
          </ac:spMkLst>
        </pc:spChg>
        <pc:spChg chg="add del">
          <ac:chgData name="Rashmika Adusumilli" userId="51f2a00963a560fa" providerId="LiveId" clId="{44A2861B-6D2A-4F0B-A027-FDAE819B65B4}" dt="2024-04-20T04:54:48.917" v="2599"/>
          <ac:spMkLst>
            <pc:docMk/>
            <pc:sldMk cId="951645278" sldId="269"/>
            <ac:spMk id="11" creationId="{871AEA07-1E14-44B4-8E55-64EF049CD66F}"/>
          </ac:spMkLst>
        </pc:spChg>
        <pc:cxnChg chg="add del">
          <ac:chgData name="Rashmika Adusumilli" userId="51f2a00963a560fa" providerId="LiveId" clId="{44A2861B-6D2A-4F0B-A027-FDAE819B65B4}" dt="2024-04-20T04:54:48.917" v="2599"/>
          <ac:cxnSpMkLst>
            <pc:docMk/>
            <pc:sldMk cId="951645278" sldId="269"/>
            <ac:cxnSpMk id="13" creationId="{F7C8EA93-3210-4C62-99E9-153C275E3A87}"/>
          </ac:cxnSpMkLst>
        </pc:cxnChg>
      </pc:sldChg>
      <pc:sldChg chg="addSp modSp new mod">
        <pc:chgData name="Rashmika Adusumilli" userId="51f2a00963a560fa" providerId="LiveId" clId="{44A2861B-6D2A-4F0B-A027-FDAE819B65B4}" dt="2024-04-23T07:37:46.110" v="2638" actId="14100"/>
        <pc:sldMkLst>
          <pc:docMk/>
          <pc:sldMk cId="1975420395" sldId="270"/>
        </pc:sldMkLst>
        <pc:picChg chg="add mod">
          <ac:chgData name="Rashmika Adusumilli" userId="51f2a00963a560fa" providerId="LiveId" clId="{44A2861B-6D2A-4F0B-A027-FDAE819B65B4}" dt="2024-04-23T07:37:46.110" v="2638" actId="14100"/>
          <ac:picMkLst>
            <pc:docMk/>
            <pc:sldMk cId="1975420395" sldId="270"/>
            <ac:picMk id="3" creationId="{1F59DFCE-3D3F-22FE-99D2-D11300D26E9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94606-F5CE-4FAB-978E-3CC695934F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BAE7DE-3052-4396-A72F-512776D7C7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downloading and unzipping file, found a PCAP file.</a:t>
          </a:r>
        </a:p>
      </dgm:t>
    </dgm:pt>
    <dgm:pt modelId="{3102F19F-E1F8-4566-A0CD-9F52FC89F9E9}" type="parTrans" cxnId="{741758CF-8D37-4EE4-A51E-DB5CBE9368E3}">
      <dgm:prSet/>
      <dgm:spPr/>
      <dgm:t>
        <a:bodyPr/>
        <a:lstStyle/>
        <a:p>
          <a:endParaRPr lang="en-US"/>
        </a:p>
      </dgm:t>
    </dgm:pt>
    <dgm:pt modelId="{8F84ABFC-92E8-45F5-8F58-C77523F4902F}" type="sibTrans" cxnId="{741758CF-8D37-4EE4-A51E-DB5CBE9368E3}">
      <dgm:prSet/>
      <dgm:spPr/>
      <dgm:t>
        <a:bodyPr/>
        <a:lstStyle/>
        <a:p>
          <a:endParaRPr lang="en-US"/>
        </a:p>
      </dgm:t>
    </dgm:pt>
    <dgm:pt modelId="{D1036689-7A1E-4FE0-ADE4-847FA10CB3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 is to analyze the network requests and understand it.</a:t>
          </a:r>
        </a:p>
      </dgm:t>
    </dgm:pt>
    <dgm:pt modelId="{1C3910B1-3027-4EA0-9103-2B43DC8D2D66}" type="parTrans" cxnId="{ED677756-F69D-4C99-A661-E3D21D77E5AC}">
      <dgm:prSet/>
      <dgm:spPr/>
      <dgm:t>
        <a:bodyPr/>
        <a:lstStyle/>
        <a:p>
          <a:endParaRPr lang="en-US"/>
        </a:p>
      </dgm:t>
    </dgm:pt>
    <dgm:pt modelId="{5DE522D7-0614-4443-9114-257E5E92704B}" type="sibTrans" cxnId="{ED677756-F69D-4C99-A661-E3D21D77E5AC}">
      <dgm:prSet/>
      <dgm:spPr/>
      <dgm:t>
        <a:bodyPr/>
        <a:lstStyle/>
        <a:p>
          <a:endParaRPr lang="en-US"/>
        </a:p>
      </dgm:t>
    </dgm:pt>
    <dgm:pt modelId="{AEB18CCF-0925-437D-A215-07F394A32E9C}" type="pres">
      <dgm:prSet presAssocID="{CC794606-F5CE-4FAB-978E-3CC695934F60}" presName="root" presStyleCnt="0">
        <dgm:presLayoutVars>
          <dgm:dir/>
          <dgm:resizeHandles val="exact"/>
        </dgm:presLayoutVars>
      </dgm:prSet>
      <dgm:spPr/>
    </dgm:pt>
    <dgm:pt modelId="{61C8C16F-B2A9-4477-87A2-25751D8CA471}" type="pres">
      <dgm:prSet presAssocID="{80BAE7DE-3052-4396-A72F-512776D7C797}" presName="compNode" presStyleCnt="0"/>
      <dgm:spPr/>
    </dgm:pt>
    <dgm:pt modelId="{77E0342F-FD66-4867-A2DE-7FB6EB0EC748}" type="pres">
      <dgm:prSet presAssocID="{80BAE7DE-3052-4396-A72F-512776D7C7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7C9F0EC0-134D-489E-B398-99E8B0FC2619}" type="pres">
      <dgm:prSet presAssocID="{80BAE7DE-3052-4396-A72F-512776D7C797}" presName="spaceRect" presStyleCnt="0"/>
      <dgm:spPr/>
    </dgm:pt>
    <dgm:pt modelId="{64A6264D-B978-4512-9AA7-5391F87517DA}" type="pres">
      <dgm:prSet presAssocID="{80BAE7DE-3052-4396-A72F-512776D7C797}" presName="textRect" presStyleLbl="revTx" presStyleIdx="0" presStyleCnt="2">
        <dgm:presLayoutVars>
          <dgm:chMax val="1"/>
          <dgm:chPref val="1"/>
        </dgm:presLayoutVars>
      </dgm:prSet>
      <dgm:spPr/>
    </dgm:pt>
    <dgm:pt modelId="{158A9F53-A5BF-4B63-8961-95448D2F9611}" type="pres">
      <dgm:prSet presAssocID="{8F84ABFC-92E8-45F5-8F58-C77523F4902F}" presName="sibTrans" presStyleCnt="0"/>
      <dgm:spPr/>
    </dgm:pt>
    <dgm:pt modelId="{541BCA6B-63D1-4FE4-BD86-5312AF1CAB8F}" type="pres">
      <dgm:prSet presAssocID="{D1036689-7A1E-4FE0-ADE4-847FA10CB30B}" presName="compNode" presStyleCnt="0"/>
      <dgm:spPr/>
    </dgm:pt>
    <dgm:pt modelId="{D8CEC063-786F-411E-A545-AD69C53DFF70}" type="pres">
      <dgm:prSet presAssocID="{D1036689-7A1E-4FE0-ADE4-847FA10CB3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76F3C78-4D39-49EB-9B76-16207771BD0C}" type="pres">
      <dgm:prSet presAssocID="{D1036689-7A1E-4FE0-ADE4-847FA10CB30B}" presName="spaceRect" presStyleCnt="0"/>
      <dgm:spPr/>
    </dgm:pt>
    <dgm:pt modelId="{7E604041-0D99-4AC5-9AB4-9B0A2DF37C85}" type="pres">
      <dgm:prSet presAssocID="{D1036689-7A1E-4FE0-ADE4-847FA10CB30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C7FEB72-81D9-4B58-9A4B-126243086873}" type="presOf" srcId="{80BAE7DE-3052-4396-A72F-512776D7C797}" destId="{64A6264D-B978-4512-9AA7-5391F87517DA}" srcOrd="0" destOrd="0" presId="urn:microsoft.com/office/officeart/2018/2/layout/IconLabelList"/>
    <dgm:cxn modelId="{48637355-53F1-48E4-931A-ECE1399C9738}" type="presOf" srcId="{CC794606-F5CE-4FAB-978E-3CC695934F60}" destId="{AEB18CCF-0925-437D-A215-07F394A32E9C}" srcOrd="0" destOrd="0" presId="urn:microsoft.com/office/officeart/2018/2/layout/IconLabelList"/>
    <dgm:cxn modelId="{ED677756-F69D-4C99-A661-E3D21D77E5AC}" srcId="{CC794606-F5CE-4FAB-978E-3CC695934F60}" destId="{D1036689-7A1E-4FE0-ADE4-847FA10CB30B}" srcOrd="1" destOrd="0" parTransId="{1C3910B1-3027-4EA0-9103-2B43DC8D2D66}" sibTransId="{5DE522D7-0614-4443-9114-257E5E92704B}"/>
    <dgm:cxn modelId="{BF559C8D-7974-49CC-907A-D008BE16823C}" type="presOf" srcId="{D1036689-7A1E-4FE0-ADE4-847FA10CB30B}" destId="{7E604041-0D99-4AC5-9AB4-9B0A2DF37C85}" srcOrd="0" destOrd="0" presId="urn:microsoft.com/office/officeart/2018/2/layout/IconLabelList"/>
    <dgm:cxn modelId="{741758CF-8D37-4EE4-A51E-DB5CBE9368E3}" srcId="{CC794606-F5CE-4FAB-978E-3CC695934F60}" destId="{80BAE7DE-3052-4396-A72F-512776D7C797}" srcOrd="0" destOrd="0" parTransId="{3102F19F-E1F8-4566-A0CD-9F52FC89F9E9}" sibTransId="{8F84ABFC-92E8-45F5-8F58-C77523F4902F}"/>
    <dgm:cxn modelId="{E34BDFF7-7395-4784-86CA-5F74BFDE4A25}" type="presParOf" srcId="{AEB18CCF-0925-437D-A215-07F394A32E9C}" destId="{61C8C16F-B2A9-4477-87A2-25751D8CA471}" srcOrd="0" destOrd="0" presId="urn:microsoft.com/office/officeart/2018/2/layout/IconLabelList"/>
    <dgm:cxn modelId="{440C4989-47B1-4368-8382-F9F672FC260D}" type="presParOf" srcId="{61C8C16F-B2A9-4477-87A2-25751D8CA471}" destId="{77E0342F-FD66-4867-A2DE-7FB6EB0EC748}" srcOrd="0" destOrd="0" presId="urn:microsoft.com/office/officeart/2018/2/layout/IconLabelList"/>
    <dgm:cxn modelId="{B9F193B1-2354-4FAB-836C-292CDDDA6DB3}" type="presParOf" srcId="{61C8C16F-B2A9-4477-87A2-25751D8CA471}" destId="{7C9F0EC0-134D-489E-B398-99E8B0FC2619}" srcOrd="1" destOrd="0" presId="urn:microsoft.com/office/officeart/2018/2/layout/IconLabelList"/>
    <dgm:cxn modelId="{73D27F7C-36C5-42F7-86FC-EF1C8D21A111}" type="presParOf" srcId="{61C8C16F-B2A9-4477-87A2-25751D8CA471}" destId="{64A6264D-B978-4512-9AA7-5391F87517DA}" srcOrd="2" destOrd="0" presId="urn:microsoft.com/office/officeart/2018/2/layout/IconLabelList"/>
    <dgm:cxn modelId="{8FA762C9-6F9C-48E2-AFE7-63300F911727}" type="presParOf" srcId="{AEB18CCF-0925-437D-A215-07F394A32E9C}" destId="{158A9F53-A5BF-4B63-8961-95448D2F9611}" srcOrd="1" destOrd="0" presId="urn:microsoft.com/office/officeart/2018/2/layout/IconLabelList"/>
    <dgm:cxn modelId="{2FF3A3F8-79E1-49B8-87F3-8251C9860757}" type="presParOf" srcId="{AEB18CCF-0925-437D-A215-07F394A32E9C}" destId="{541BCA6B-63D1-4FE4-BD86-5312AF1CAB8F}" srcOrd="2" destOrd="0" presId="urn:microsoft.com/office/officeart/2018/2/layout/IconLabelList"/>
    <dgm:cxn modelId="{F62B085F-509E-437A-B7FA-2B9837CEAAD6}" type="presParOf" srcId="{541BCA6B-63D1-4FE4-BD86-5312AF1CAB8F}" destId="{D8CEC063-786F-411E-A545-AD69C53DFF70}" srcOrd="0" destOrd="0" presId="urn:microsoft.com/office/officeart/2018/2/layout/IconLabelList"/>
    <dgm:cxn modelId="{7FE87BAD-BCA1-4F47-BB36-FDC8D8A79656}" type="presParOf" srcId="{541BCA6B-63D1-4FE4-BD86-5312AF1CAB8F}" destId="{276F3C78-4D39-49EB-9B76-16207771BD0C}" srcOrd="1" destOrd="0" presId="urn:microsoft.com/office/officeart/2018/2/layout/IconLabelList"/>
    <dgm:cxn modelId="{8C3B35BB-D56A-4BE5-99F9-7AE6484065B4}" type="presParOf" srcId="{541BCA6B-63D1-4FE4-BD86-5312AF1CAB8F}" destId="{7E604041-0D99-4AC5-9AB4-9B0A2DF37C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D7B8DD-A3C8-45DF-8CE2-3B0FD16629F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5E27D1-9E33-4572-8F1C-64941F0B889E}">
      <dgm:prSet/>
      <dgm:spPr/>
      <dgm:t>
        <a:bodyPr/>
        <a:lstStyle/>
        <a:p>
          <a:r>
            <a:rPr lang="en-US"/>
            <a:t>Binwalk is tool used for identifying files and executable code inside of a binary image.</a:t>
          </a:r>
        </a:p>
      </dgm:t>
    </dgm:pt>
    <dgm:pt modelId="{344EAC47-1C54-4EAB-8D3A-04134E86E872}" type="parTrans" cxnId="{83171DE7-FD0B-460D-90C5-77B09182B40A}">
      <dgm:prSet/>
      <dgm:spPr/>
      <dgm:t>
        <a:bodyPr/>
        <a:lstStyle/>
        <a:p>
          <a:endParaRPr lang="en-US"/>
        </a:p>
      </dgm:t>
    </dgm:pt>
    <dgm:pt modelId="{3D3D4FA7-A6E0-489C-A266-ADFDFB8A1B3D}" type="sibTrans" cxnId="{83171DE7-FD0B-460D-90C5-77B09182B40A}">
      <dgm:prSet/>
      <dgm:spPr/>
      <dgm:t>
        <a:bodyPr/>
        <a:lstStyle/>
        <a:p>
          <a:endParaRPr lang="en-US"/>
        </a:p>
      </dgm:t>
    </dgm:pt>
    <dgm:pt modelId="{691954A8-6A6E-45F3-A9FF-DF9E7C20B751}">
      <dgm:prSet/>
      <dgm:spPr/>
      <dgm:t>
        <a:bodyPr/>
        <a:lstStyle/>
        <a:p>
          <a:r>
            <a:rPr lang="en-US" dirty="0"/>
            <a:t>When the exe file was given to </a:t>
          </a:r>
          <a:r>
            <a:rPr lang="en-US" dirty="0" err="1"/>
            <a:t>binwalk</a:t>
          </a:r>
          <a:r>
            <a:rPr lang="en-US" dirty="0"/>
            <a:t>, it was able to identify the PNG Image and a VMware disk image.</a:t>
          </a:r>
        </a:p>
      </dgm:t>
    </dgm:pt>
    <dgm:pt modelId="{BBEFBF6B-C40F-4CB1-83B7-FFA6B3B81ED3}" type="parTrans" cxnId="{3B19AFB7-7D34-4A11-92E9-70BF63239294}">
      <dgm:prSet/>
      <dgm:spPr/>
      <dgm:t>
        <a:bodyPr/>
        <a:lstStyle/>
        <a:p>
          <a:endParaRPr lang="en-US"/>
        </a:p>
      </dgm:t>
    </dgm:pt>
    <dgm:pt modelId="{55BD0C36-8B5A-45B9-BAB8-62CAEE661AFE}" type="sibTrans" cxnId="{3B19AFB7-7D34-4A11-92E9-70BF63239294}">
      <dgm:prSet/>
      <dgm:spPr/>
      <dgm:t>
        <a:bodyPr/>
        <a:lstStyle/>
        <a:p>
          <a:endParaRPr lang="en-US"/>
        </a:p>
      </dgm:t>
    </dgm:pt>
    <dgm:pt modelId="{123E925F-21FE-4BE2-B458-5DE5077C4D8E}" type="pres">
      <dgm:prSet presAssocID="{97D7B8DD-A3C8-45DF-8CE2-3B0FD16629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098020-A14D-4F90-92A9-DBC6F80CB2C4}" type="pres">
      <dgm:prSet presAssocID="{7C5E27D1-9E33-4572-8F1C-64941F0B889E}" presName="hierRoot1" presStyleCnt="0"/>
      <dgm:spPr/>
    </dgm:pt>
    <dgm:pt modelId="{4698EEFF-BEF8-4063-826B-2AF4FCB3DC42}" type="pres">
      <dgm:prSet presAssocID="{7C5E27D1-9E33-4572-8F1C-64941F0B889E}" presName="composite" presStyleCnt="0"/>
      <dgm:spPr/>
    </dgm:pt>
    <dgm:pt modelId="{31186701-9076-4C6B-AA2C-16238898C548}" type="pres">
      <dgm:prSet presAssocID="{7C5E27D1-9E33-4572-8F1C-64941F0B889E}" presName="background" presStyleLbl="node0" presStyleIdx="0" presStyleCnt="2"/>
      <dgm:spPr/>
    </dgm:pt>
    <dgm:pt modelId="{826B5558-827F-477C-B504-3103D5A79A9E}" type="pres">
      <dgm:prSet presAssocID="{7C5E27D1-9E33-4572-8F1C-64941F0B889E}" presName="text" presStyleLbl="fgAcc0" presStyleIdx="0" presStyleCnt="2">
        <dgm:presLayoutVars>
          <dgm:chPref val="3"/>
        </dgm:presLayoutVars>
      </dgm:prSet>
      <dgm:spPr/>
    </dgm:pt>
    <dgm:pt modelId="{EB884F02-C5B5-4E61-AE41-7CBB07EF1AEF}" type="pres">
      <dgm:prSet presAssocID="{7C5E27D1-9E33-4572-8F1C-64941F0B889E}" presName="hierChild2" presStyleCnt="0"/>
      <dgm:spPr/>
    </dgm:pt>
    <dgm:pt modelId="{38BA4049-B47B-47F8-ACA2-BBB468E93B07}" type="pres">
      <dgm:prSet presAssocID="{691954A8-6A6E-45F3-A9FF-DF9E7C20B751}" presName="hierRoot1" presStyleCnt="0"/>
      <dgm:spPr/>
    </dgm:pt>
    <dgm:pt modelId="{7BA6B503-8666-4985-8E0D-612BF4361BC2}" type="pres">
      <dgm:prSet presAssocID="{691954A8-6A6E-45F3-A9FF-DF9E7C20B751}" presName="composite" presStyleCnt="0"/>
      <dgm:spPr/>
    </dgm:pt>
    <dgm:pt modelId="{47F48004-7218-4CD7-9F31-DC40BCDCD2EC}" type="pres">
      <dgm:prSet presAssocID="{691954A8-6A6E-45F3-A9FF-DF9E7C20B751}" presName="background" presStyleLbl="node0" presStyleIdx="1" presStyleCnt="2"/>
      <dgm:spPr/>
    </dgm:pt>
    <dgm:pt modelId="{7AA58FD3-A51B-40D5-B41A-564F90AC71E9}" type="pres">
      <dgm:prSet presAssocID="{691954A8-6A6E-45F3-A9FF-DF9E7C20B751}" presName="text" presStyleLbl="fgAcc0" presStyleIdx="1" presStyleCnt="2">
        <dgm:presLayoutVars>
          <dgm:chPref val="3"/>
        </dgm:presLayoutVars>
      </dgm:prSet>
      <dgm:spPr/>
    </dgm:pt>
    <dgm:pt modelId="{551DEB1F-CD23-4340-A976-37BB3F3915CC}" type="pres">
      <dgm:prSet presAssocID="{691954A8-6A6E-45F3-A9FF-DF9E7C20B751}" presName="hierChild2" presStyleCnt="0"/>
      <dgm:spPr/>
    </dgm:pt>
  </dgm:ptLst>
  <dgm:cxnLst>
    <dgm:cxn modelId="{4F52504F-F635-43D9-BDC2-AED9B96F1E2D}" type="presOf" srcId="{7C5E27D1-9E33-4572-8F1C-64941F0B889E}" destId="{826B5558-827F-477C-B504-3103D5A79A9E}" srcOrd="0" destOrd="0" presId="urn:microsoft.com/office/officeart/2005/8/layout/hierarchy1"/>
    <dgm:cxn modelId="{3B19AFB7-7D34-4A11-92E9-70BF63239294}" srcId="{97D7B8DD-A3C8-45DF-8CE2-3B0FD16629FE}" destId="{691954A8-6A6E-45F3-A9FF-DF9E7C20B751}" srcOrd="1" destOrd="0" parTransId="{BBEFBF6B-C40F-4CB1-83B7-FFA6B3B81ED3}" sibTransId="{55BD0C36-8B5A-45B9-BAB8-62CAEE661AFE}"/>
    <dgm:cxn modelId="{83171DE7-FD0B-460D-90C5-77B09182B40A}" srcId="{97D7B8DD-A3C8-45DF-8CE2-3B0FD16629FE}" destId="{7C5E27D1-9E33-4572-8F1C-64941F0B889E}" srcOrd="0" destOrd="0" parTransId="{344EAC47-1C54-4EAB-8D3A-04134E86E872}" sibTransId="{3D3D4FA7-A6E0-489C-A266-ADFDFB8A1B3D}"/>
    <dgm:cxn modelId="{3F059DEC-5A45-4012-8977-F3590E688A8F}" type="presOf" srcId="{691954A8-6A6E-45F3-A9FF-DF9E7C20B751}" destId="{7AA58FD3-A51B-40D5-B41A-564F90AC71E9}" srcOrd="0" destOrd="0" presId="urn:microsoft.com/office/officeart/2005/8/layout/hierarchy1"/>
    <dgm:cxn modelId="{2DEC47F5-96B6-486A-BE00-C7852821A42B}" type="presOf" srcId="{97D7B8DD-A3C8-45DF-8CE2-3B0FD16629FE}" destId="{123E925F-21FE-4BE2-B458-5DE5077C4D8E}" srcOrd="0" destOrd="0" presId="urn:microsoft.com/office/officeart/2005/8/layout/hierarchy1"/>
    <dgm:cxn modelId="{8E8D2A72-DE2F-4999-A9E8-2F6FC466516F}" type="presParOf" srcId="{123E925F-21FE-4BE2-B458-5DE5077C4D8E}" destId="{ED098020-A14D-4F90-92A9-DBC6F80CB2C4}" srcOrd="0" destOrd="0" presId="urn:microsoft.com/office/officeart/2005/8/layout/hierarchy1"/>
    <dgm:cxn modelId="{5D249F84-C45D-4EF3-A39B-FE8A4025F7BB}" type="presParOf" srcId="{ED098020-A14D-4F90-92A9-DBC6F80CB2C4}" destId="{4698EEFF-BEF8-4063-826B-2AF4FCB3DC42}" srcOrd="0" destOrd="0" presId="urn:microsoft.com/office/officeart/2005/8/layout/hierarchy1"/>
    <dgm:cxn modelId="{C8E54477-9D06-4D19-819B-9C0D0C44CC69}" type="presParOf" srcId="{4698EEFF-BEF8-4063-826B-2AF4FCB3DC42}" destId="{31186701-9076-4C6B-AA2C-16238898C548}" srcOrd="0" destOrd="0" presId="urn:microsoft.com/office/officeart/2005/8/layout/hierarchy1"/>
    <dgm:cxn modelId="{90B65AD6-1A31-4826-A865-8F51756600B4}" type="presParOf" srcId="{4698EEFF-BEF8-4063-826B-2AF4FCB3DC42}" destId="{826B5558-827F-477C-B504-3103D5A79A9E}" srcOrd="1" destOrd="0" presId="urn:microsoft.com/office/officeart/2005/8/layout/hierarchy1"/>
    <dgm:cxn modelId="{68695F4E-4165-41F6-BC11-5231DFF4E8A6}" type="presParOf" srcId="{ED098020-A14D-4F90-92A9-DBC6F80CB2C4}" destId="{EB884F02-C5B5-4E61-AE41-7CBB07EF1AEF}" srcOrd="1" destOrd="0" presId="urn:microsoft.com/office/officeart/2005/8/layout/hierarchy1"/>
    <dgm:cxn modelId="{B2273495-6BC0-4824-A6AE-64B8EC318BEF}" type="presParOf" srcId="{123E925F-21FE-4BE2-B458-5DE5077C4D8E}" destId="{38BA4049-B47B-47F8-ACA2-BBB468E93B07}" srcOrd="1" destOrd="0" presId="urn:microsoft.com/office/officeart/2005/8/layout/hierarchy1"/>
    <dgm:cxn modelId="{44EDF251-0266-446B-8070-A0A46FA565B2}" type="presParOf" srcId="{38BA4049-B47B-47F8-ACA2-BBB468E93B07}" destId="{7BA6B503-8666-4985-8E0D-612BF4361BC2}" srcOrd="0" destOrd="0" presId="urn:microsoft.com/office/officeart/2005/8/layout/hierarchy1"/>
    <dgm:cxn modelId="{4A4C7C2E-8A15-4663-9BDE-1D741700ACD3}" type="presParOf" srcId="{7BA6B503-8666-4985-8E0D-612BF4361BC2}" destId="{47F48004-7218-4CD7-9F31-DC40BCDCD2EC}" srcOrd="0" destOrd="0" presId="urn:microsoft.com/office/officeart/2005/8/layout/hierarchy1"/>
    <dgm:cxn modelId="{1BFD4036-CE31-47E3-A9CC-51C41AF1EDA4}" type="presParOf" srcId="{7BA6B503-8666-4985-8E0D-612BF4361BC2}" destId="{7AA58FD3-A51B-40D5-B41A-564F90AC71E9}" srcOrd="1" destOrd="0" presId="urn:microsoft.com/office/officeart/2005/8/layout/hierarchy1"/>
    <dgm:cxn modelId="{37E4C24C-DA62-4121-A79B-01896A41B983}" type="presParOf" srcId="{38BA4049-B47B-47F8-ACA2-BBB468E93B07}" destId="{551DEB1F-CD23-4340-A976-37BB3F3915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0342F-FD66-4867-A2DE-7FB6EB0EC748}">
      <dsp:nvSpPr>
        <dsp:cNvPr id="0" name=""/>
        <dsp:cNvSpPr/>
      </dsp:nvSpPr>
      <dsp:spPr>
        <a:xfrm>
          <a:off x="1747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6264D-B978-4512-9AA7-5391F87517DA}">
      <dsp:nvSpPr>
        <dsp:cNvPr id="0" name=""/>
        <dsp:cNvSpPr/>
      </dsp:nvSpPr>
      <dsp:spPr>
        <a:xfrm>
          <a:off x="559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After downloading and unzipping file, found a PCAP file.</a:t>
          </a:r>
        </a:p>
      </dsp:txBody>
      <dsp:txXfrm>
        <a:off x="559800" y="2821519"/>
        <a:ext cx="4320000" cy="720000"/>
      </dsp:txXfrm>
    </dsp:sp>
    <dsp:sp modelId="{D8CEC063-786F-411E-A545-AD69C53DFF70}">
      <dsp:nvSpPr>
        <dsp:cNvPr id="0" name=""/>
        <dsp:cNvSpPr/>
      </dsp:nvSpPr>
      <dsp:spPr>
        <a:xfrm>
          <a:off x="6823800" y="40735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04041-0D99-4AC5-9AB4-9B0A2DF37C85}">
      <dsp:nvSpPr>
        <dsp:cNvPr id="0" name=""/>
        <dsp:cNvSpPr/>
      </dsp:nvSpPr>
      <dsp:spPr>
        <a:xfrm>
          <a:off x="5635800" y="28215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Challenge is to analyze the network requests and understand it.</a:t>
          </a:r>
        </a:p>
      </dsp:txBody>
      <dsp:txXfrm>
        <a:off x="5635800" y="282151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186701-9076-4C6B-AA2C-16238898C548}">
      <dsp:nvSpPr>
        <dsp:cNvPr id="0" name=""/>
        <dsp:cNvSpPr/>
      </dsp:nvSpPr>
      <dsp:spPr>
        <a:xfrm>
          <a:off x="556" y="1266431"/>
          <a:ext cx="1953562" cy="1240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B5558-827F-477C-B504-3103D5A79A9E}">
      <dsp:nvSpPr>
        <dsp:cNvPr id="0" name=""/>
        <dsp:cNvSpPr/>
      </dsp:nvSpPr>
      <dsp:spPr>
        <a:xfrm>
          <a:off x="217619" y="1472641"/>
          <a:ext cx="1953562" cy="124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Binwalk is tool used for identifying files and executable code inside of a binary image.</a:t>
          </a:r>
        </a:p>
      </dsp:txBody>
      <dsp:txXfrm>
        <a:off x="253952" y="1508974"/>
        <a:ext cx="1880896" cy="1167846"/>
      </dsp:txXfrm>
    </dsp:sp>
    <dsp:sp modelId="{47F48004-7218-4CD7-9F31-DC40BCDCD2EC}">
      <dsp:nvSpPr>
        <dsp:cNvPr id="0" name=""/>
        <dsp:cNvSpPr/>
      </dsp:nvSpPr>
      <dsp:spPr>
        <a:xfrm>
          <a:off x="2388243" y="1266431"/>
          <a:ext cx="1953562" cy="1240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58FD3-A51B-40D5-B41A-564F90AC71E9}">
      <dsp:nvSpPr>
        <dsp:cNvPr id="0" name=""/>
        <dsp:cNvSpPr/>
      </dsp:nvSpPr>
      <dsp:spPr>
        <a:xfrm>
          <a:off x="2605306" y="1472641"/>
          <a:ext cx="1953562" cy="1240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When the exe file was given to </a:t>
          </a:r>
          <a:r>
            <a:rPr lang="en-US" sz="1500" kern="1200" dirty="0" err="1"/>
            <a:t>binwalk</a:t>
          </a:r>
          <a:r>
            <a:rPr lang="en-US" sz="1500" kern="1200" dirty="0"/>
            <a:t>, it was able to identify the PNG Image and a VMware disk image.</a:t>
          </a:r>
        </a:p>
      </dsp:txBody>
      <dsp:txXfrm>
        <a:off x="2641639" y="1508974"/>
        <a:ext cx="1880896" cy="1167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6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1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3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9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7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0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FF3B7-87C4-4B86-AB9F-ED86F14AF97B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8B627-12B8-4801-8958-85716EB83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2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6C9D1EE-B6E6-4AB8-A1DB-EFACAF0EA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D50FCCD2-4F41-7909-A213-71EC222EA3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7210" b="2428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2382C-C4A0-0428-93A5-AE590DF0E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2969342"/>
            <a:ext cx="4554659" cy="36637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THIEF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44F88-711D-DFB2-1E2D-FC3CAC543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4591665"/>
            <a:ext cx="5010506" cy="2006706"/>
          </a:xfrm>
        </p:spPr>
        <p:txBody>
          <a:bodyPr vert="horz" lIns="91440" tIns="45720" rIns="91440" bIns="45720" rtlCol="0">
            <a:no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Group-15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Rashmika Adusumilli -11770425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Jathin</a:t>
            </a:r>
            <a:r>
              <a:rPr lang="en-US" dirty="0">
                <a:solidFill>
                  <a:srgbClr val="FFFFFF"/>
                </a:solidFill>
              </a:rPr>
              <a:t> Reddy </a:t>
            </a:r>
            <a:r>
              <a:rPr lang="en-US" dirty="0" err="1">
                <a:solidFill>
                  <a:srgbClr val="FFFFFF"/>
                </a:solidFill>
              </a:rPr>
              <a:t>Singamala</a:t>
            </a:r>
            <a:r>
              <a:rPr lang="en-US" dirty="0">
                <a:solidFill>
                  <a:srgbClr val="FFFFFF"/>
                </a:solidFill>
              </a:rPr>
              <a:t> -11715800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Avinash </a:t>
            </a:r>
            <a:r>
              <a:rPr lang="en-US" dirty="0" err="1">
                <a:solidFill>
                  <a:srgbClr val="FFFFFF"/>
                </a:solidFill>
              </a:rPr>
              <a:t>Uppalapati</a:t>
            </a:r>
            <a:r>
              <a:rPr lang="en-US" dirty="0">
                <a:solidFill>
                  <a:srgbClr val="FFFFFF"/>
                </a:solidFill>
              </a:rPr>
              <a:t> -11757775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Vaishnavi </a:t>
            </a:r>
            <a:r>
              <a:rPr lang="en-US" dirty="0" err="1">
                <a:solidFill>
                  <a:srgbClr val="FFFFFF"/>
                </a:solidFill>
              </a:rPr>
              <a:t>Vangala</a:t>
            </a:r>
            <a:r>
              <a:rPr lang="en-US" dirty="0">
                <a:solidFill>
                  <a:srgbClr val="FFFFFF"/>
                </a:solidFill>
              </a:rPr>
              <a:t> -11717387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26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B70E-AB86-0C78-7C38-DDE57D63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6142"/>
            <a:ext cx="12101469" cy="816076"/>
          </a:xfrm>
        </p:spPr>
        <p:txBody>
          <a:bodyPr anchor="t">
            <a:normAutofit/>
          </a:bodyPr>
          <a:lstStyle/>
          <a:p>
            <a:pPr algn="ctr"/>
            <a:r>
              <a:rPr lang="en-US" sz="4000" dirty="0" err="1"/>
              <a:t>Steghide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CFDF9-F64D-0154-6E99-DFF7BD9F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1179871"/>
            <a:ext cx="11184194" cy="625296"/>
          </a:xfrm>
        </p:spPr>
        <p:txBody>
          <a:bodyPr>
            <a:normAutofit/>
          </a:bodyPr>
          <a:lstStyle/>
          <a:p>
            <a:r>
              <a:rPr lang="en-US" sz="2000" dirty="0"/>
              <a:t>Tried to use </a:t>
            </a:r>
            <a:r>
              <a:rPr lang="en-US" sz="2000" dirty="0" err="1"/>
              <a:t>Steghide</a:t>
            </a:r>
            <a:r>
              <a:rPr lang="en-US" sz="2000" dirty="0"/>
              <a:t> to extract information from the extracted image. </a:t>
            </a:r>
          </a:p>
          <a:p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AF99321-1357-4A0A-0C8A-F0D105F142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308"/>
          <a:stretch/>
        </p:blipFill>
        <p:spPr>
          <a:xfrm>
            <a:off x="294968" y="2151124"/>
            <a:ext cx="11602064" cy="424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22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407F-9A87-9782-91AC-96D46FD8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08" y="255639"/>
            <a:ext cx="11231745" cy="9635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    Extracting VMDK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CCC9-6AD0-0727-D5B4-9EBFFA12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442452"/>
            <a:ext cx="11121153" cy="18484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    Similar to PNG file, We have extracted </a:t>
            </a:r>
            <a:r>
              <a:rPr lang="en-US" sz="1800" dirty="0" err="1"/>
              <a:t>vmdk</a:t>
            </a:r>
            <a:r>
              <a:rPr lang="en-US" sz="1800" dirty="0"/>
              <a:t> file using dd.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A869763-2B32-F85C-1485-E4FA8D6F80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261"/>
          <a:stretch/>
        </p:blipFill>
        <p:spPr>
          <a:xfrm>
            <a:off x="781789" y="2153264"/>
            <a:ext cx="10369645" cy="38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6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8829-56E6-C5DB-9024-C8675355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VMware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1A11C5-E200-5CC5-8818-BB7E5376A3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tried to open the extracted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vmdk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in virtual disk using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vmware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vmdk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file seemed to be corrupted and could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open.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B8C16D5-918F-081E-0856-81F451A21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33016" y="1825625"/>
            <a:ext cx="5059967" cy="4351338"/>
          </a:xfrm>
        </p:spPr>
      </p:pic>
    </p:spTree>
    <p:extLst>
      <p:ext uri="{BB962C8B-B14F-4D97-AF65-F5344CB8AC3E}">
        <p14:creationId xmlns:p14="http://schemas.microsoft.com/office/powerpoint/2010/main" val="1481279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7CAD12-8CBF-DFC3-4AAC-2A1CB113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334297"/>
            <a:ext cx="9942716" cy="1356851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Conclusion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40B297F1-F3BC-F252-B6B2-80668DDE4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1417321"/>
            <a:ext cx="9941319" cy="26365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000" dirty="0"/>
              <a:t>By working on this project  our skills were enhanced specifically in network </a:t>
            </a:r>
            <a:r>
              <a:rPr lang="en-US" sz="2000" dirty="0" err="1"/>
              <a:t>trffic</a:t>
            </a:r>
            <a:r>
              <a:rPr lang="en-US" sz="2000" dirty="0"/>
              <a:t> analysis with </a:t>
            </a:r>
            <a:r>
              <a:rPr lang="en-US" sz="2000" dirty="0" err="1"/>
              <a:t>wireshark</a:t>
            </a:r>
            <a:r>
              <a:rPr lang="en-US" sz="2000" dirty="0"/>
              <a:t> and reverse engineering</a:t>
            </a:r>
          </a:p>
          <a:p>
            <a:r>
              <a:rPr lang="en-US" sz="2000" dirty="0"/>
              <a:t>We were able to identify the initial cause of the high traffic and extract the object from network traffic.</a:t>
            </a:r>
          </a:p>
          <a:p>
            <a:r>
              <a:rPr lang="en-US" sz="2000" dirty="0"/>
              <a:t>Was able to reverse engineer and extract </a:t>
            </a:r>
            <a:r>
              <a:rPr lang="en-US" sz="2000" dirty="0" err="1"/>
              <a:t>png</a:t>
            </a:r>
            <a:r>
              <a:rPr lang="en-US" sz="2000" dirty="0"/>
              <a:t> file from exe and validate it with other tools.</a:t>
            </a:r>
          </a:p>
          <a:p>
            <a:r>
              <a:rPr lang="en-US" sz="2000" dirty="0"/>
              <a:t>We were unable to find any Flags.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13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9A9-EB3F-A53A-C030-0A3F08B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5164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9DFCE-3D3F-22FE-99D2-D11300D2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1999" cy="6858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42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2A9D-551C-C952-52C8-EAF21741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4200" dirty="0">
                <a:latin typeface="+mn-lt"/>
                <a:ea typeface="+mn-ea"/>
                <a:cs typeface="+mn-cs"/>
              </a:rPr>
              <a:t>ABOUT THE CHALLENGE</a:t>
            </a:r>
            <a:br>
              <a:rPr lang="en-US" sz="4200" dirty="0">
                <a:latin typeface="+mn-lt"/>
                <a:ea typeface="+mn-ea"/>
                <a:cs typeface="+mn-cs"/>
              </a:rPr>
            </a:br>
            <a:endParaRPr lang="en-US" sz="4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0BB125-2322-75EE-0721-700999D47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78236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264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DF34-9358-95D4-16B1-C83D417A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-2310580"/>
            <a:ext cx="10356588" cy="669576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      </a:t>
            </a:r>
            <a:r>
              <a:rPr lang="en-US" sz="3600" b="1" dirty="0"/>
              <a:t>Wireshark</a:t>
            </a:r>
            <a:endParaRPr lang="en-US" sz="3200" b="1" dirty="0"/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7CE66F6E-6362-363C-0709-CA3067CF7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90" y="1484671"/>
            <a:ext cx="6994478" cy="126836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/>
              <a:t>Wireshark is used to analyze the PCAP files.</a:t>
            </a:r>
          </a:p>
          <a:p>
            <a:r>
              <a:rPr lang="en-US" sz="1800" dirty="0"/>
              <a:t>Source indicates where the request initiated. </a:t>
            </a:r>
          </a:p>
          <a:p>
            <a:r>
              <a:rPr lang="en-US" sz="1800" dirty="0"/>
              <a:t>Destination indicates where the request is sent to.</a:t>
            </a:r>
          </a:p>
          <a:p>
            <a:r>
              <a:rPr lang="en-US" sz="1800" dirty="0"/>
              <a:t>Stream Index is used to uniquely identify the TCP stream.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FCF9906-A330-7CE0-C0D2-AEC38A0E55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0" b="23781"/>
          <a:stretch/>
        </p:blipFill>
        <p:spPr>
          <a:xfrm>
            <a:off x="216311" y="2990007"/>
            <a:ext cx="11867534" cy="38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5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80944-11DF-93F5-AB42-5AEFA0A3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2" y="363794"/>
            <a:ext cx="10035860" cy="1219200"/>
          </a:xfrm>
        </p:spPr>
        <p:txBody>
          <a:bodyPr anchor="t">
            <a:normAutofit/>
          </a:bodyPr>
          <a:lstStyle/>
          <a:p>
            <a:pPr algn="ctr"/>
            <a:r>
              <a:rPr lang="en-US" sz="3600" b="1" dirty="0"/>
              <a:t>Analysis from Wireshark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FE02DCE0-2628-C318-7DC1-0919AAE53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1" y="1386348"/>
            <a:ext cx="11213690" cy="1307691"/>
          </a:xfrm>
        </p:spPr>
        <p:txBody>
          <a:bodyPr>
            <a:normAutofit/>
          </a:bodyPr>
          <a:lstStyle/>
          <a:p>
            <a:r>
              <a:rPr lang="en-US" sz="2000" dirty="0"/>
              <a:t>SYN – Packets to Initiates a Connection.</a:t>
            </a:r>
          </a:p>
          <a:p>
            <a:r>
              <a:rPr lang="en-US" sz="2000" dirty="0"/>
              <a:t>ACK – Packets to confirm initiation request and confirm data packets are received.</a:t>
            </a:r>
          </a:p>
          <a:p>
            <a:r>
              <a:rPr lang="en-US" sz="2000" dirty="0"/>
              <a:t>FIN – Indicate connection is being torn down.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F757D3-8F51-DB07-0486-6CC6AADAC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12" b="27347"/>
          <a:stretch/>
        </p:blipFill>
        <p:spPr>
          <a:xfrm>
            <a:off x="20" y="2958904"/>
            <a:ext cx="12191980" cy="389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3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11A93-135D-EAF6-C8E4-AB9A482B7B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283440" cy="3793371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E0CAAFB-E66B-F697-ACA1-0A189625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6560" y="3998019"/>
            <a:ext cx="10937241" cy="221651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sz="2800" dirty="0"/>
              <a:t>Location 1 – 192.168.127.146</a:t>
            </a:r>
          </a:p>
          <a:p>
            <a:r>
              <a:rPr lang="en-US" sz="2800" dirty="0"/>
              <a:t>Location 2 – 10.2.32.72</a:t>
            </a:r>
            <a:endParaRPr lang="en-US" dirty="0"/>
          </a:p>
          <a:p>
            <a:r>
              <a:rPr lang="en-US" dirty="0"/>
              <a:t>HTTP GET request was initiated from Location 1 to Location 2.</a:t>
            </a:r>
          </a:p>
          <a:p>
            <a:r>
              <a:rPr lang="en-US" dirty="0"/>
              <a:t>Stream Index 1 indicates all the data transfer that is related to windowsupdate.exe</a:t>
            </a:r>
          </a:p>
          <a:p>
            <a:r>
              <a:rPr lang="en-US" dirty="0"/>
              <a:t>Download the windowsupdate.exe file from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=&gt; Export Objects =&gt; HTTP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0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F5413BE-054D-B661-7831-0E3FBE40F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290"/>
            <a:ext cx="12192000" cy="712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96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2CDEDB-EC94-E88A-A7BB-308CCCFF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BinWalk</a:t>
            </a:r>
            <a:endParaRPr lang="en-US" sz="4000" dirty="0"/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8ED2AC54-B63C-AD22-DFC2-1E86E5BC64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95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graphicFrame>
        <p:nvGraphicFramePr>
          <p:cNvPr id="33" name="Content Placeholder 7">
            <a:extLst>
              <a:ext uri="{FF2B5EF4-FFF2-40B4-BE49-F238E27FC236}">
                <a16:creationId xmlns:a16="http://schemas.microsoft.com/office/drawing/2014/main" id="{5E643634-76E7-342B-C1D9-3250C79DF8A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6725769"/>
              </p:ext>
            </p:extLst>
          </p:nvPr>
        </p:nvGraphicFramePr>
        <p:xfrm>
          <a:off x="590719" y="2330505"/>
          <a:ext cx="4559425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42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CA55-C934-90FA-820D-E15A71AFC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-422787"/>
            <a:ext cx="10760720" cy="28550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/>
              <a:t>Extracting PNG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6946-98D0-6866-450B-25BD1E959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74839"/>
            <a:ext cx="10760721" cy="662823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n-US" sz="2000" dirty="0"/>
              <a:t>Using the offset from </a:t>
            </a:r>
            <a:r>
              <a:rPr lang="en-US" sz="2000" dirty="0" err="1"/>
              <a:t>binwalk</a:t>
            </a:r>
            <a:r>
              <a:rPr lang="en-US" sz="2000" dirty="0"/>
              <a:t> and using dd (command line utility) to copy and create a new </a:t>
            </a:r>
            <a:r>
              <a:rPr lang="en-US" sz="2000" dirty="0" err="1"/>
              <a:t>png</a:t>
            </a:r>
            <a:r>
              <a:rPr lang="en-US" sz="2000" dirty="0"/>
              <a:t> image and save.</a:t>
            </a:r>
          </a:p>
          <a:p>
            <a:r>
              <a:rPr lang="en-US" sz="2000" dirty="0"/>
              <a:t>We have used Scalpel and foremost to validate.</a:t>
            </a:r>
          </a:p>
        </p:txBody>
      </p:sp>
      <p:pic>
        <p:nvPicPr>
          <p:cNvPr id="6" name="Content Placeholder 5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918A8C10-8777-3EFF-0C32-60E4415FE3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97" b="15275"/>
          <a:stretch/>
        </p:blipFill>
        <p:spPr>
          <a:xfrm>
            <a:off x="111760" y="2662939"/>
            <a:ext cx="11805920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56781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370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2013 - 2022 Theme</vt:lpstr>
      <vt:lpstr>THIEF</vt:lpstr>
      <vt:lpstr>PowerPoint Presentation</vt:lpstr>
      <vt:lpstr>ABOUT THE CHALLENGE </vt:lpstr>
      <vt:lpstr>      Wireshark</vt:lpstr>
      <vt:lpstr>Analysis from Wireshark</vt:lpstr>
      <vt:lpstr>PowerPoint Presentation</vt:lpstr>
      <vt:lpstr>PowerPoint Presentation</vt:lpstr>
      <vt:lpstr>BinWalk</vt:lpstr>
      <vt:lpstr>Extracting PNG file</vt:lpstr>
      <vt:lpstr>Steghide</vt:lpstr>
      <vt:lpstr>    Extracting VMDK file</vt:lpstr>
      <vt:lpstr>VMware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THIEF</dc:title>
  <dc:creator>Rashmika Adusumilli</dc:creator>
  <cp:lastModifiedBy>Rashmika Adusumilli</cp:lastModifiedBy>
  <cp:revision>17</cp:revision>
  <dcterms:created xsi:type="dcterms:W3CDTF">2024-04-19T16:56:34Z</dcterms:created>
  <dcterms:modified xsi:type="dcterms:W3CDTF">2024-04-27T04:53:21Z</dcterms:modified>
</cp:coreProperties>
</file>