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4.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29.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30.xml.rels" ContentType="application/vnd.openxmlformats-package.relationships+xml"/>
  <Override PartName="/ppt/slideMasters/_rels/slideMaster28.xml.rels" ContentType="application/vnd.openxmlformats-package.relationships+xml"/>
  <Override PartName="/ppt/slideMasters/_rels/slideMaster27.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10.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1.xml.rels" ContentType="application/vnd.openxmlformats-package.relationships+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26.xml.rels" ContentType="application/vnd.openxmlformats-package.relationships+xml"/>
  <Override PartName="/ppt/slideMasters/_rels/slideMaster8.xml.rels" ContentType="application/vnd.openxmlformats-package.relationships+xml"/>
  <Override PartName="/ppt/slideMasters/_rels/slideMaster19.xml.rels" ContentType="application/vnd.openxmlformats-package.relationships+xml"/>
  <Override PartName="/ppt/slideMasters/_rels/slideMaster21.xml.rels" ContentType="application/vnd.openxmlformats-package.relationships+xml"/>
  <Override PartName="/ppt/slideMasters/_rels/slideMaster9.xml.rels" ContentType="application/vnd.openxmlformats-package.relationships+xml"/>
  <Override PartName="/ppt/slideMasters/_rels/slideMaster22.xml.rels" ContentType="application/vnd.openxmlformats-package.relationships+xml"/>
  <Override PartName="/ppt/slideMasters/_rels/slideMaster23.xml.rels" ContentType="application/vnd.openxmlformats-package.relationships+xml"/>
  <Override PartName="/ppt/slideMasters/slideMaster25.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3.xml" ContentType="application/vnd.openxmlformats-officedocument.presentationml.slideMaster+xml"/>
  <Override PartName="/ppt/slideMasters/slideMaster28.xml" ContentType="application/vnd.openxmlformats-officedocument.presentationml.slideMaster+xml"/>
  <Override PartName="/ppt/slideMasters/slideMaster30.xml" ContentType="application/vnd.openxmlformats-officedocument.presentationml.slideMaster+xml"/>
  <Override PartName="/ppt/slideMasters/slideMaster29.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slideMasters/slideMaster8.xml" ContentType="application/vnd.openxmlformats-officedocument.presentationml.slideMaster+xml"/>
  <Override PartName="/ppt/slideMasters/slideMaster14.xml" ContentType="application/vnd.openxmlformats-officedocument.presentationml.slideMaster+xml"/>
  <Override PartName="/ppt/slideMasters/slideMaster9.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0.xml" ContentType="application/vnd.openxmlformats-officedocument.presentationml.slideMaster+xml"/>
  <Override PartName="/ppt/slideMasters/slideMaster19.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2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6.xml" ContentType="application/vnd.openxmlformats-officedocument.presentationml.slideLayout+xml"/>
  <Override PartName="/ppt/slideLayouts/slideLayout30.xml" ContentType="application/vnd.openxmlformats-officedocument.presentationml.slideLayout+xml"/>
  <Override PartName="/ppt/slideLayouts/slideLayout11.xml" ContentType="application/vnd.openxmlformats-officedocument.presentationml.slideLayout+xml"/>
  <Override PartName="/ppt/slideLayouts/slideLayout29.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xml" ContentType="application/vnd.openxmlformats-officedocument.presentationml.slideLayout+xml"/>
  <Override PartName="/ppt/slideLayouts/slideLayout2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_rels/slideLayout20.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2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slideLayout21.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 id="268" r:id="rId44"/>
    <p:sldId id="269" r:id="rId45"/>
    <p:sldId id="270" r:id="rId46"/>
    <p:sldId id="271" r:id="rId47"/>
    <p:sldId id="272" r:id="rId48"/>
    <p:sldId id="273" r:id="rId49"/>
    <p:sldId id="274" r:id="rId50"/>
    <p:sldId id="275" r:id="rId51"/>
    <p:sldId id="276" r:id="rId52"/>
    <p:sldId id="277" r:id="rId53"/>
    <p:sldId id="278" r:id="rId54"/>
    <p:sldId id="279" r:id="rId5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 Target="slides/slide1.xml"/><Relationship Id="rId33" Type="http://schemas.openxmlformats.org/officeDocument/2006/relationships/slide" Target="slides/slide2.xml"/><Relationship Id="rId34" Type="http://schemas.openxmlformats.org/officeDocument/2006/relationships/slide" Target="slides/slide3.xml"/><Relationship Id="rId35" Type="http://schemas.openxmlformats.org/officeDocument/2006/relationships/slide" Target="slides/slide4.xml"/><Relationship Id="rId36" Type="http://schemas.openxmlformats.org/officeDocument/2006/relationships/slide" Target="slides/slide5.xml"/><Relationship Id="rId37" Type="http://schemas.openxmlformats.org/officeDocument/2006/relationships/slide" Target="slides/slide6.xml"/><Relationship Id="rId38" Type="http://schemas.openxmlformats.org/officeDocument/2006/relationships/slide" Target="slides/slide7.xml"/><Relationship Id="rId39" Type="http://schemas.openxmlformats.org/officeDocument/2006/relationships/slide" Target="slides/slide8.xml"/><Relationship Id="rId40" Type="http://schemas.openxmlformats.org/officeDocument/2006/relationships/slide" Target="slides/slide9.xml"/><Relationship Id="rId41" Type="http://schemas.openxmlformats.org/officeDocument/2006/relationships/slide" Target="slides/slide10.xml"/><Relationship Id="rId42" Type="http://schemas.openxmlformats.org/officeDocument/2006/relationships/slide" Target="slides/slide11.xml"/><Relationship Id="rId43" Type="http://schemas.openxmlformats.org/officeDocument/2006/relationships/slide" Target="slides/slide12.xml"/><Relationship Id="rId44" Type="http://schemas.openxmlformats.org/officeDocument/2006/relationships/slide" Target="slides/slide13.xml"/><Relationship Id="rId45" Type="http://schemas.openxmlformats.org/officeDocument/2006/relationships/slide" Target="slides/slide14.xml"/><Relationship Id="rId46" Type="http://schemas.openxmlformats.org/officeDocument/2006/relationships/slide" Target="slides/slide15.xml"/><Relationship Id="rId47" Type="http://schemas.openxmlformats.org/officeDocument/2006/relationships/slide" Target="slides/slide16.xml"/><Relationship Id="rId48" Type="http://schemas.openxmlformats.org/officeDocument/2006/relationships/slide" Target="slides/slide17.xml"/><Relationship Id="rId49" Type="http://schemas.openxmlformats.org/officeDocument/2006/relationships/slide" Target="slides/slide18.xml"/><Relationship Id="rId50" Type="http://schemas.openxmlformats.org/officeDocument/2006/relationships/slide" Target="slides/slide19.xml"/><Relationship Id="rId51" Type="http://schemas.openxmlformats.org/officeDocument/2006/relationships/slide" Target="slides/slide20.xml"/><Relationship Id="rId52" Type="http://schemas.openxmlformats.org/officeDocument/2006/relationships/slide" Target="slides/slide21.xml"/><Relationship Id="rId53" Type="http://schemas.openxmlformats.org/officeDocument/2006/relationships/slide" Target="slides/slide22.xml"/><Relationship Id="rId54" Type="http://schemas.openxmlformats.org/officeDocument/2006/relationships/slide" Target="slides/slide23.xml"/><Relationship Id="rId55" Type="http://schemas.openxmlformats.org/officeDocument/2006/relationships/slide" Target="slides/slide24.xml"/><Relationship Id="rId5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720000" y="540000"/>
            <a:ext cx="3768120" cy="65124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_1_2">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_1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_2">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_1">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_1">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81" name="PlaceHolder 1"/>
          <p:cNvSpPr>
            <a:spLocks noGrp="1"/>
          </p:cNvSpPr>
          <p:nvPr>
            <p:ph type="title"/>
          </p:nvPr>
        </p:nvSpPr>
        <p:spPr>
          <a:xfrm>
            <a:off x="720000" y="540000"/>
            <a:ext cx="3768120" cy="65124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8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86" name="PlaceHolder 1"/>
          <p:cNvSpPr>
            <a:spLocks noGrp="1"/>
          </p:cNvSpPr>
          <p:nvPr>
            <p:ph type="title"/>
          </p:nvPr>
        </p:nvSpPr>
        <p:spPr>
          <a:xfrm>
            <a:off x="720000" y="540000"/>
            <a:ext cx="3768120" cy="65124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8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8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91" name="PlaceHolder 1"/>
          <p:cNvSpPr>
            <a:spLocks noGrp="1"/>
          </p:cNvSpPr>
          <p:nvPr>
            <p:ph type="title"/>
          </p:nvPr>
        </p:nvSpPr>
        <p:spPr>
          <a:xfrm>
            <a:off x="720000" y="540000"/>
            <a:ext cx="3768120" cy="65124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2">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hyperlink" Target="http://bit.ly/2Tynxth" TargetMode="External"/><Relationship Id="rId3" Type="http://schemas.openxmlformats.org/officeDocument/2006/relationships/hyperlink" Target="http://bit.ly/2TtBDfr" TargetMode="External"/><Relationship Id="rId4"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340280" y="2257200"/>
            <a:ext cx="6463080" cy="942840"/>
          </a:xfrm>
          <a:prstGeom prst="rect">
            <a:avLst/>
          </a:prstGeom>
          <a:noFill/>
          <a:ln w="0">
            <a:noFill/>
          </a:ln>
        </p:spPr>
        <p:txBody>
          <a:bodyPr lIns="91440" rIns="91440" tIns="91440" bIns="91440" anchor="ctr">
            <a:noAutofit/>
          </a:bodyPr>
          <a:p>
            <a:pPr indent="0">
              <a:buNone/>
            </a:pPr>
            <a:r>
              <a:rPr b="0" lang="fr-FR" sz="4400" spc="-1" strike="noStrike">
                <a:solidFill>
                  <a:schemeClr val="dk1"/>
                </a:solidFill>
                <a:latin typeface="Arial"/>
              </a:rPr>
              <a:t>Click to edit the title text format</a:t>
            </a:r>
            <a:endParaRPr b="0" lang="fr-FR" sz="4400" spc="-1" strike="noStrike">
              <a:solidFill>
                <a:schemeClr val="dk1"/>
              </a:solidFill>
              <a:latin typeface="Arial"/>
            </a:endParaRPr>
          </a:p>
        </p:txBody>
      </p:sp>
      <p:sp>
        <p:nvSpPr>
          <p:cNvPr id="1" name="Google Shape;11;p2"/>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 name="Google Shape;12;p2"/>
          <p:cNvSpPr/>
          <p:nvPr/>
        </p:nvSpPr>
        <p:spPr>
          <a:xfrm>
            <a:off x="0" y="0"/>
            <a:ext cx="1540080" cy="1540080"/>
          </a:xfrm>
          <a:custGeom>
            <a:avLst/>
            <a:gdLst>
              <a:gd name="textAreaLeft" fmla="*/ 0 w 1540080"/>
              <a:gd name="textAreaRight" fmla="*/ 154044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3657960" y="540000"/>
            <a:ext cx="476568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32" name="Google Shape;116;p19"/>
          <p:cNvSpPr/>
          <p:nvPr/>
        </p:nvSpPr>
        <p:spPr>
          <a:xfrm>
            <a:off x="0" y="0"/>
            <a:ext cx="1540080" cy="1540080"/>
          </a:xfrm>
          <a:custGeom>
            <a:avLst/>
            <a:gdLst>
              <a:gd name="textAreaLeft" fmla="*/ 0 w 1540080"/>
              <a:gd name="textAreaRight" fmla="*/ 154044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2156760" y="3584880"/>
            <a:ext cx="4830120" cy="98352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34" name="Google Shape;119;p20"/>
          <p:cNvSpPr/>
          <p:nvPr/>
        </p:nvSpPr>
        <p:spPr>
          <a:xfrm>
            <a:off x="0" y="0"/>
            <a:ext cx="1540080" cy="1540080"/>
          </a:xfrm>
          <a:custGeom>
            <a:avLst/>
            <a:gdLst>
              <a:gd name="textAreaLeft" fmla="*/ 0 w 1540080"/>
              <a:gd name="textAreaRight" fmla="*/ 154044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3781080" y="1635480"/>
            <a:ext cx="1714320" cy="972720"/>
          </a:xfrm>
          <a:prstGeom prst="rect">
            <a:avLst/>
          </a:prstGeom>
          <a:noFill/>
          <a:ln w="0">
            <a:noFill/>
          </a:ln>
        </p:spPr>
        <p:txBody>
          <a:bodyPr lIns="91440" rIns="91440" tIns="91440" bIns="91440" anchor="b">
            <a:noAutofit/>
          </a:bodyPr>
          <a:p>
            <a:pPr indent="0" algn="ctr">
              <a:lnSpc>
                <a:spcPct val="100000"/>
              </a:lnSpc>
              <a:buNone/>
            </a:pPr>
            <a:r>
              <a:rPr b="0" lang="fr-FR" sz="6000" spc="-1" strike="noStrike">
                <a:solidFill>
                  <a:schemeClr val="accent1"/>
                </a:solidFill>
                <a:latin typeface="Reem Kufi"/>
                <a:ea typeface="Reem Kufi"/>
              </a:rPr>
              <a:t>xx%</a:t>
            </a:r>
            <a:endParaRPr b="0" lang="fr-FR" sz="6000" spc="-1" strike="noStrike">
              <a:solidFill>
                <a:schemeClr val="dk1"/>
              </a:solidFill>
              <a:latin typeface="Arial"/>
            </a:endParaRPr>
          </a:p>
        </p:txBody>
      </p:sp>
      <p:sp>
        <p:nvSpPr>
          <p:cNvPr id="36" name="PlaceHolder 2"/>
          <p:cNvSpPr>
            <a:spLocks noGrp="1"/>
          </p:cNvSpPr>
          <p:nvPr>
            <p:ph type="title"/>
          </p:nvPr>
        </p:nvSpPr>
        <p:spPr>
          <a:xfrm>
            <a:off x="2343240" y="2406600"/>
            <a:ext cx="4457520" cy="60912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37" name="Google Shape;16;p3"/>
          <p:cNvSpPr/>
          <p:nvPr/>
        </p:nvSpPr>
        <p:spPr>
          <a:xfrm>
            <a:off x="3515040" y="540000"/>
            <a:ext cx="4908600" cy="2275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 name="Google Shape;17;p3"/>
          <p:cNvSpPr/>
          <p:nvPr/>
        </p:nvSpPr>
        <p:spPr>
          <a:xfrm>
            <a:off x="720000" y="4341240"/>
            <a:ext cx="4908600" cy="2275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 name="Google Shape;18;p3"/>
          <p:cNvSpPr/>
          <p:nvPr/>
        </p:nvSpPr>
        <p:spPr>
          <a:xfrm>
            <a:off x="0" y="0"/>
            <a:ext cx="1540080" cy="1540080"/>
          </a:xfrm>
          <a:custGeom>
            <a:avLst/>
            <a:gdLst>
              <a:gd name="textAreaLeft" fmla="*/ 0 w 1540080"/>
              <a:gd name="textAreaRight" fmla="*/ 154044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 name="Google Shape;19;p3"/>
          <p:cNvSpPr/>
          <p:nvPr/>
        </p:nvSpPr>
        <p:spPr>
          <a:xfrm rot="10800000">
            <a:off x="7603920" y="3603240"/>
            <a:ext cx="1540080" cy="1540080"/>
          </a:xfrm>
          <a:custGeom>
            <a:avLst/>
            <a:gdLst>
              <a:gd name="textAreaLeft" fmla="*/ 0 w 1540080"/>
              <a:gd name="textAreaRight" fmla="*/ 154044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720000" y="540000"/>
            <a:ext cx="35564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43" name="Google Shape;122;p21"/>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 name="Google Shape;123;p21"/>
          <p:cNvSpPr/>
          <p:nvPr/>
        </p:nvSpPr>
        <p:spPr>
          <a:xfrm>
            <a:off x="4867200" y="540000"/>
            <a:ext cx="3556440" cy="227520"/>
          </a:xfrm>
          <a:prstGeom prst="rect">
            <a:avLst/>
          </a:pr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5" name="Google Shape;125;p22"/>
          <p:cNvSpPr/>
          <p:nvPr/>
        </p:nvSpPr>
        <p:spPr>
          <a:xfrm flipH="1" rot="9387600">
            <a:off x="7503480" y="-428400"/>
            <a:ext cx="1801800" cy="1802160"/>
          </a:xfrm>
          <a:custGeom>
            <a:avLst/>
            <a:gdLst>
              <a:gd name="textAreaLeft" fmla="*/ -360 w 1801800"/>
              <a:gd name="textAreaRight" fmla="*/ 1801800 w 180180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 name="Google Shape;126;p22"/>
          <p:cNvSpPr/>
          <p:nvPr/>
        </p:nvSpPr>
        <p:spPr>
          <a:xfrm flipH="1" rot="20700000">
            <a:off x="-153360" y="3667320"/>
            <a:ext cx="1802160" cy="1801800"/>
          </a:xfrm>
          <a:custGeom>
            <a:avLst/>
            <a:gdLst>
              <a:gd name="textAreaLeft" fmla="*/ 360 w 1802160"/>
              <a:gd name="textAreaRight" fmla="*/ 1802880 w 1802160"/>
              <a:gd name="textAreaTop" fmla="*/ 0 h 1801800"/>
              <a:gd name="textAreaBottom" fmla="*/ 1802160 h 180180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 name="PlaceHolder 1"/>
          <p:cNvSpPr>
            <a:spLocks noGrp="1"/>
          </p:cNvSpPr>
          <p:nvPr>
            <p:ph type="title"/>
          </p:nvPr>
        </p:nvSpPr>
        <p:spPr>
          <a:xfrm>
            <a:off x="720000" y="540000"/>
            <a:ext cx="3851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48" name="PlaceHolder 2"/>
          <p:cNvSpPr>
            <a:spLocks noGrp="1"/>
          </p:cNvSpPr>
          <p:nvPr>
            <p:ph type="title"/>
          </p:nvPr>
        </p:nvSpPr>
        <p:spPr>
          <a:xfrm>
            <a:off x="720000" y="2014560"/>
            <a:ext cx="1985040" cy="1069200"/>
          </a:xfrm>
          <a:prstGeom prst="rect">
            <a:avLst/>
          </a:prstGeom>
          <a:noFill/>
          <a:ln w="0">
            <a:noFill/>
          </a:ln>
        </p:spPr>
        <p:txBody>
          <a:bodyPr lIns="91440" rIns="91440" tIns="91440" bIns="91440" anchor="b">
            <a:noAutofit/>
          </a:bodyPr>
          <a:p>
            <a:pPr indent="0" algn="ctr">
              <a:lnSpc>
                <a:spcPct val="100000"/>
              </a:lnSpc>
              <a:buNone/>
            </a:pPr>
            <a:r>
              <a:rPr b="0" lang="fr-FR" sz="7200" spc="-1" strike="noStrike">
                <a:solidFill>
                  <a:schemeClr val="accent1"/>
                </a:solidFill>
                <a:latin typeface="Reem Kufi"/>
                <a:ea typeface="Reem Kufi"/>
              </a:rPr>
              <a:t>xx%</a:t>
            </a:r>
            <a:endParaRPr b="0" lang="fr-FR" sz="7200" spc="-1" strike="noStrike">
              <a:solidFill>
                <a:schemeClr val="dk1"/>
              </a:solidFill>
              <a:latin typeface="Arial"/>
            </a:endParaRPr>
          </a:p>
        </p:txBody>
      </p:sp>
      <p:sp>
        <p:nvSpPr>
          <p:cNvPr id="49" name="PlaceHolder 3"/>
          <p:cNvSpPr>
            <a:spLocks noGrp="1"/>
          </p:cNvSpPr>
          <p:nvPr>
            <p:ph type="title"/>
          </p:nvPr>
        </p:nvSpPr>
        <p:spPr>
          <a:xfrm>
            <a:off x="3578760" y="2014560"/>
            <a:ext cx="1985040" cy="1069200"/>
          </a:xfrm>
          <a:prstGeom prst="rect">
            <a:avLst/>
          </a:prstGeom>
          <a:noFill/>
          <a:ln w="0">
            <a:noFill/>
          </a:ln>
        </p:spPr>
        <p:txBody>
          <a:bodyPr lIns="91440" rIns="91440" tIns="91440" bIns="91440" anchor="b">
            <a:noAutofit/>
          </a:bodyPr>
          <a:p>
            <a:pPr indent="0" algn="ctr">
              <a:lnSpc>
                <a:spcPct val="100000"/>
              </a:lnSpc>
              <a:buNone/>
            </a:pPr>
            <a:r>
              <a:rPr b="0" lang="fr-FR" sz="7200" spc="-1" strike="noStrike">
                <a:solidFill>
                  <a:schemeClr val="accent1"/>
                </a:solidFill>
                <a:latin typeface="Reem Kufi"/>
                <a:ea typeface="Reem Kufi"/>
              </a:rPr>
              <a:t>xx%</a:t>
            </a:r>
            <a:endParaRPr b="0" lang="fr-FR" sz="7200" spc="-1" strike="noStrike">
              <a:solidFill>
                <a:schemeClr val="dk1"/>
              </a:solidFill>
              <a:latin typeface="Arial"/>
            </a:endParaRPr>
          </a:p>
        </p:txBody>
      </p:sp>
      <p:sp>
        <p:nvSpPr>
          <p:cNvPr id="50" name="PlaceHolder 4"/>
          <p:cNvSpPr>
            <a:spLocks noGrp="1"/>
          </p:cNvSpPr>
          <p:nvPr>
            <p:ph type="title"/>
          </p:nvPr>
        </p:nvSpPr>
        <p:spPr>
          <a:xfrm>
            <a:off x="6437160" y="2014560"/>
            <a:ext cx="1985040" cy="1069200"/>
          </a:xfrm>
          <a:prstGeom prst="rect">
            <a:avLst/>
          </a:prstGeom>
          <a:noFill/>
          <a:ln w="0">
            <a:noFill/>
          </a:ln>
        </p:spPr>
        <p:txBody>
          <a:bodyPr lIns="91440" rIns="91440" tIns="91440" bIns="91440" anchor="b">
            <a:noAutofit/>
          </a:bodyPr>
          <a:p>
            <a:pPr indent="0" algn="ctr">
              <a:lnSpc>
                <a:spcPct val="100000"/>
              </a:lnSpc>
              <a:buNone/>
            </a:pPr>
            <a:r>
              <a:rPr b="0" lang="fr-FR" sz="7200" spc="-1" strike="noStrike">
                <a:solidFill>
                  <a:schemeClr val="accent1"/>
                </a:solidFill>
                <a:latin typeface="Reem Kufi"/>
                <a:ea typeface="Reem Kufi"/>
              </a:rPr>
              <a:t>xx%</a:t>
            </a:r>
            <a:endParaRPr b="0" lang="fr-FR" sz="7200" spc="-1" strike="noStrike">
              <a:solidFill>
                <a:schemeClr val="dk1"/>
              </a:solidFill>
              <a:latin typeface="Arial"/>
            </a:endParaRPr>
          </a:p>
        </p:txBody>
      </p:sp>
      <p:sp>
        <p:nvSpPr>
          <p:cNvPr id="51" name="Google Shape;134;p22"/>
          <p:cNvSpPr/>
          <p:nvPr/>
        </p:nvSpPr>
        <p:spPr>
          <a:xfrm flipH="1">
            <a:off x="3514320" y="4341240"/>
            <a:ext cx="4908600" cy="2275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Google Shape;136;p23"/>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 name="PlaceHolder 1"/>
          <p:cNvSpPr>
            <a:spLocks noGrp="1"/>
          </p:cNvSpPr>
          <p:nvPr>
            <p:ph type="title"/>
          </p:nvPr>
        </p:nvSpPr>
        <p:spPr>
          <a:xfrm>
            <a:off x="1452960" y="540000"/>
            <a:ext cx="697032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5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540000"/>
            <a:ext cx="299196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56" name="Google Shape;142;p24"/>
          <p:cNvSpPr/>
          <p:nvPr/>
        </p:nvSpPr>
        <p:spPr>
          <a:xfrm flipH="1" rot="10800000">
            <a:off x="360" y="3603240"/>
            <a:ext cx="1540080" cy="1540080"/>
          </a:xfrm>
          <a:custGeom>
            <a:avLst/>
            <a:gdLst>
              <a:gd name="textAreaLeft" fmla="*/ 360 w 1540080"/>
              <a:gd name="textAreaRight" fmla="*/ 154080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 name="Google Shape;143;p24"/>
          <p:cNvSpPr/>
          <p:nvPr/>
        </p:nvSpPr>
        <p:spPr>
          <a:xfrm>
            <a:off x="4250880" y="540000"/>
            <a:ext cx="4173120" cy="227520"/>
          </a:xfrm>
          <a:prstGeom prst="rect">
            <a:avLst/>
          </a:pr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8" name="Google Shape;145;p25"/>
          <p:cNvSpPr/>
          <p:nvPr/>
        </p:nvSpPr>
        <p:spPr>
          <a:xfrm rot="10800000">
            <a:off x="8372880" y="4372200"/>
            <a:ext cx="771120" cy="771120"/>
          </a:xfrm>
          <a:custGeom>
            <a:avLst/>
            <a:gdLst>
              <a:gd name="textAreaLeft" fmla="*/ 0 w 771120"/>
              <a:gd name="textAreaRight" fmla="*/ 771480 w 771120"/>
              <a:gd name="textAreaTop" fmla="*/ 0 h 771120"/>
              <a:gd name="textAreaBottom" fmla="*/ 771480 h 77112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 name="PlaceHolder 1"/>
          <p:cNvSpPr>
            <a:spLocks noGrp="1"/>
          </p:cNvSpPr>
          <p:nvPr>
            <p:ph type="title"/>
          </p:nvPr>
        </p:nvSpPr>
        <p:spPr>
          <a:xfrm>
            <a:off x="720000" y="54000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6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540000"/>
            <a:ext cx="299196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62" name="Google Shape;150;p26"/>
          <p:cNvSpPr/>
          <p:nvPr/>
        </p:nvSpPr>
        <p:spPr>
          <a:xfrm>
            <a:off x="3515040" y="540000"/>
            <a:ext cx="4908600" cy="227520"/>
          </a:xfrm>
          <a:prstGeom prst="rect">
            <a:avLst/>
          </a:pr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 name="Google Shape;159;p26"/>
          <p:cNvSpPr/>
          <p:nvPr/>
        </p:nvSpPr>
        <p:spPr>
          <a:xfrm flipH="1" rot="10800000">
            <a:off x="360" y="3603240"/>
            <a:ext cx="1540080" cy="1540080"/>
          </a:xfrm>
          <a:custGeom>
            <a:avLst/>
            <a:gdLst>
              <a:gd name="textAreaLeft" fmla="*/ 360 w 1540080"/>
              <a:gd name="textAreaRight" fmla="*/ 154080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4" name="Google Shape;161;p27"/>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 name="PlaceHolder 1"/>
          <p:cNvSpPr>
            <a:spLocks noGrp="1"/>
          </p:cNvSpPr>
          <p:nvPr>
            <p:ph type="title"/>
          </p:nvPr>
        </p:nvSpPr>
        <p:spPr>
          <a:xfrm>
            <a:off x="5360760" y="540000"/>
            <a:ext cx="306252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66" name="Google Shape;164;p27"/>
          <p:cNvSpPr/>
          <p:nvPr/>
        </p:nvSpPr>
        <p:spPr>
          <a:xfrm flipH="1">
            <a:off x="3514320" y="4341240"/>
            <a:ext cx="4908600" cy="227520"/>
          </a:xfrm>
          <a:prstGeom prst="rect">
            <a:avLst/>
          </a:pr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1693440" y="1924200"/>
            <a:ext cx="5756760" cy="1069200"/>
          </a:xfrm>
          <a:prstGeom prst="rect">
            <a:avLst/>
          </a:prstGeom>
          <a:noFill/>
          <a:ln w="0">
            <a:noFill/>
          </a:ln>
        </p:spPr>
        <p:txBody>
          <a:bodyPr lIns="91440" rIns="91440" tIns="91440" bIns="91440" anchor="b">
            <a:noAutofit/>
          </a:bodyPr>
          <a:p>
            <a:pPr indent="0" algn="ctr">
              <a:lnSpc>
                <a:spcPct val="100000"/>
              </a:lnSpc>
              <a:buNone/>
            </a:pPr>
            <a:r>
              <a:rPr b="0" lang="fr-FR" sz="7200" spc="-1" strike="noStrike">
                <a:solidFill>
                  <a:schemeClr val="accent1"/>
                </a:solidFill>
                <a:latin typeface="Reem Kufi"/>
                <a:ea typeface="Reem Kufi"/>
              </a:rPr>
              <a:t>xx%</a:t>
            </a:r>
            <a:endParaRPr b="0" lang="fr-FR" sz="7200" spc="-1" strike="noStrike">
              <a:solidFill>
                <a:schemeClr val="dk1"/>
              </a:solidFill>
              <a:latin typeface="Arial"/>
            </a:endParaRPr>
          </a:p>
        </p:txBody>
      </p:sp>
      <p:sp>
        <p:nvSpPr>
          <p:cNvPr id="7" name="Google Shape;59;p11"/>
          <p:cNvSpPr/>
          <p:nvPr/>
        </p:nvSpPr>
        <p:spPr>
          <a:xfrm flipH="1">
            <a:off x="7603560" y="0"/>
            <a:ext cx="1540080" cy="1540080"/>
          </a:xfrm>
          <a:custGeom>
            <a:avLst/>
            <a:gdLst>
              <a:gd name="textAreaLeft" fmla="*/ 360 w 1540080"/>
              <a:gd name="textAreaRight" fmla="*/ 154080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 name="Google Shape;60;p11"/>
          <p:cNvSpPr/>
          <p:nvPr/>
        </p:nvSpPr>
        <p:spPr>
          <a:xfrm flipH="1" rot="10800000">
            <a:off x="360" y="3603240"/>
            <a:ext cx="1540080" cy="1540080"/>
          </a:xfrm>
          <a:custGeom>
            <a:avLst/>
            <a:gdLst>
              <a:gd name="textAreaLeft" fmla="*/ 360 w 1540080"/>
              <a:gd name="textAreaRight" fmla="*/ 154080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 name="Google Shape;62;p11"/>
          <p:cNvSpPr/>
          <p:nvPr/>
        </p:nvSpPr>
        <p:spPr>
          <a:xfrm flipH="1">
            <a:off x="719280" y="540000"/>
            <a:ext cx="4908600" cy="2275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 name="Google Shape;63;p11"/>
          <p:cNvSpPr/>
          <p:nvPr/>
        </p:nvSpPr>
        <p:spPr>
          <a:xfrm flipH="1">
            <a:off x="3514320" y="4341240"/>
            <a:ext cx="4908600" cy="2275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7" name="PlaceHolder 1"/>
          <p:cNvSpPr>
            <a:spLocks noGrp="1"/>
          </p:cNvSpPr>
          <p:nvPr>
            <p:ph type="title"/>
          </p:nvPr>
        </p:nvSpPr>
        <p:spPr>
          <a:xfrm>
            <a:off x="720000" y="540000"/>
            <a:ext cx="3851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68" name="Google Shape;168;p28"/>
          <p:cNvSpPr/>
          <p:nvPr/>
        </p:nvSpPr>
        <p:spPr>
          <a:xfrm>
            <a:off x="4250880" y="540000"/>
            <a:ext cx="4173120" cy="227520"/>
          </a:xfrm>
          <a:prstGeom prst="rect">
            <a:avLst/>
          </a:pr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 name="Google Shape;169;p28"/>
          <p:cNvSpPr/>
          <p:nvPr/>
        </p:nvSpPr>
        <p:spPr>
          <a:xfrm rot="10800000">
            <a:off x="7603920" y="3603240"/>
            <a:ext cx="1540080" cy="1540080"/>
          </a:xfrm>
          <a:custGeom>
            <a:avLst/>
            <a:gdLst>
              <a:gd name="textAreaLeft" fmla="*/ 0 w 1540080"/>
              <a:gd name="textAreaRight" fmla="*/ 154044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0" name="PlaceHolder 1"/>
          <p:cNvSpPr>
            <a:spLocks noGrp="1"/>
          </p:cNvSpPr>
          <p:nvPr>
            <p:ph type="title"/>
          </p:nvPr>
        </p:nvSpPr>
        <p:spPr>
          <a:xfrm>
            <a:off x="720000" y="540000"/>
            <a:ext cx="3768120" cy="651240"/>
          </a:xfrm>
          <a:prstGeom prst="rect">
            <a:avLst/>
          </a:prstGeom>
          <a:noFill/>
          <a:ln w="0">
            <a:noFill/>
          </a:ln>
        </p:spPr>
        <p:txBody>
          <a:bodyPr lIns="91440" rIns="91440" tIns="91440" bIns="91440" anchor="t">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71" name="Google Shape;172;p29"/>
          <p:cNvSpPr/>
          <p:nvPr/>
        </p:nvSpPr>
        <p:spPr>
          <a:xfrm>
            <a:off x="2293560" y="3662280"/>
            <a:ext cx="4552560" cy="572400"/>
          </a:xfrm>
          <a:prstGeom prst="rect">
            <a:avLst/>
          </a:prstGeom>
          <a:noFill/>
          <a:ln w="0">
            <a:noFill/>
          </a:ln>
        </p:spPr>
        <p:style>
          <a:lnRef idx="0"/>
          <a:fillRef idx="0"/>
          <a:effectRef idx="0"/>
          <a:fontRef idx="minor"/>
        </p:style>
        <p:txBody>
          <a:bodyPr tIns="91440" bIns="91440" anchor="b">
            <a:noAutofit/>
          </a:bodyPr>
          <a:p>
            <a:pPr algn="ctr" defTabSz="914400">
              <a:lnSpc>
                <a:spcPct val="115000"/>
              </a:lnSpc>
              <a:spcBef>
                <a:spcPts val="300"/>
              </a:spcBef>
              <a:tabLst>
                <a:tab algn="l" pos="0"/>
              </a:tabLst>
            </a:pPr>
            <a:r>
              <a:rPr b="0" lang="en" sz="1200" spc="-1" strike="noStrike">
                <a:solidFill>
                  <a:schemeClr val="dk2"/>
                </a:solidFill>
                <a:latin typeface="Source Sans Pro"/>
                <a:ea typeface="Source Sans Pro"/>
              </a:rPr>
              <a:t>CREDITS: This presentation template was created by </a:t>
            </a:r>
            <a:r>
              <a:rPr b="1" lang="en" sz="1200" spc="-1" strike="noStrike" u="sng">
                <a:solidFill>
                  <a:schemeClr val="dk2"/>
                </a:solidFill>
                <a:uFillTx/>
                <a:latin typeface="Source Sans Pro"/>
                <a:ea typeface="Source Sans Pro"/>
                <a:hlinkClick r:id="rId2"/>
              </a:rPr>
              <a:t>Slidesgo</a:t>
            </a:r>
            <a:r>
              <a:rPr b="0" lang="en" sz="1200" spc="-1" strike="noStrike">
                <a:solidFill>
                  <a:schemeClr val="dk2"/>
                </a:solidFill>
                <a:latin typeface="Source Sans Pro"/>
                <a:ea typeface="Source Sans Pro"/>
              </a:rPr>
              <a:t>, including icons, infographics &amp; images by </a:t>
            </a:r>
            <a:r>
              <a:rPr b="1" lang="en" sz="1200" spc="-1" strike="noStrike" u="sng">
                <a:solidFill>
                  <a:schemeClr val="dk2"/>
                </a:solidFill>
                <a:uFillTx/>
                <a:latin typeface="Source Sans Pro"/>
                <a:ea typeface="Source Sans Pro"/>
                <a:hlinkClick r:id="rId3"/>
              </a:rPr>
              <a:t>Freepik</a:t>
            </a:r>
            <a:endParaRPr b="0" lang="en-US" sz="1200" spc="-1" strike="noStrike">
              <a:solidFill>
                <a:srgbClr val="000000"/>
              </a:solidFill>
              <a:latin typeface="OpenSymbol"/>
            </a:endParaRPr>
          </a:p>
        </p:txBody>
      </p:sp>
      <p:sp>
        <p:nvSpPr>
          <p:cNvPr id="72" name="Google Shape;174;p29"/>
          <p:cNvSpPr/>
          <p:nvPr/>
        </p:nvSpPr>
        <p:spPr>
          <a:xfrm flipH="1">
            <a:off x="7603560" y="0"/>
            <a:ext cx="1540080" cy="1540080"/>
          </a:xfrm>
          <a:custGeom>
            <a:avLst/>
            <a:gdLst>
              <a:gd name="textAreaLeft" fmla="*/ 360 w 1540080"/>
              <a:gd name="textAreaRight" fmla="*/ 154080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 name="Google Shape;175;p29"/>
          <p:cNvSpPr/>
          <p:nvPr/>
        </p:nvSpPr>
        <p:spPr>
          <a:xfrm flipH="1" rot="10800000">
            <a:off x="360" y="3603240"/>
            <a:ext cx="1540080" cy="1540080"/>
          </a:xfrm>
          <a:custGeom>
            <a:avLst/>
            <a:gdLst>
              <a:gd name="textAreaLeft" fmla="*/ 360 w 1540080"/>
              <a:gd name="textAreaRight" fmla="*/ 154080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9" r:id="rId4"/>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2646000" y="2744280"/>
            <a:ext cx="3851640" cy="1492560"/>
          </a:xfrm>
          <a:prstGeom prst="rect">
            <a:avLst/>
          </a:prstGeom>
          <a:noFill/>
          <a:ln w="0">
            <a:noFill/>
          </a:ln>
        </p:spPr>
        <p:txBody>
          <a:bodyPr lIns="91440" rIns="91440" tIns="91440" bIns="91440" anchor="ctr">
            <a:noAutofit/>
          </a:bodyPr>
          <a:p>
            <a:pPr indent="0">
              <a:buNone/>
            </a:pPr>
            <a:r>
              <a:rPr b="0" lang="fr-FR" sz="4800" spc="-1" strike="noStrike">
                <a:solidFill>
                  <a:schemeClr val="dk1"/>
                </a:solidFill>
                <a:latin typeface="Arial"/>
              </a:rPr>
              <a:t>Click to edit the title text format</a:t>
            </a:r>
            <a:endParaRPr b="0" lang="fr-FR" sz="4800" spc="-1" strike="noStrike">
              <a:solidFill>
                <a:schemeClr val="dk1"/>
              </a:solidFill>
              <a:latin typeface="Arial"/>
            </a:endParaRPr>
          </a:p>
        </p:txBody>
      </p:sp>
      <p:sp>
        <p:nvSpPr>
          <p:cNvPr id="76" name="Google Shape;178;p30"/>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 name="Google Shape;179;p30"/>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8" name="PlaceHolder 1"/>
          <p:cNvSpPr>
            <a:spLocks noGrp="1"/>
          </p:cNvSpPr>
          <p:nvPr>
            <p:ph type="body"/>
          </p:nvPr>
        </p:nvSpPr>
        <p:spPr>
          <a:xfrm>
            <a:off x="1192320" y="1287000"/>
            <a:ext cx="6759000" cy="317232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
        <p:nvSpPr>
          <p:cNvPr id="79" name="Google Shape;23;p4"/>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0" name="PlaceHolder 2"/>
          <p:cNvSpPr>
            <a:spLocks noGrp="1"/>
          </p:cNvSpPr>
          <p:nvPr>
            <p:ph type="title"/>
          </p:nvPr>
        </p:nvSpPr>
        <p:spPr>
          <a:xfrm>
            <a:off x="2410200" y="540000"/>
            <a:ext cx="601308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720000" y="540000"/>
            <a:ext cx="3851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84" name="Google Shape;29;p5"/>
          <p:cNvSpPr/>
          <p:nvPr/>
        </p:nvSpPr>
        <p:spPr>
          <a:xfrm>
            <a:off x="4867200" y="540000"/>
            <a:ext cx="3556440" cy="227520"/>
          </a:xfrm>
          <a:prstGeom prst="rect">
            <a:avLst/>
          </a:pr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5" name="Google Shape;32;p5"/>
          <p:cNvSpPr/>
          <p:nvPr/>
        </p:nvSpPr>
        <p:spPr>
          <a:xfrm flipH="1" rot="10800000">
            <a:off x="360" y="3603240"/>
            <a:ext cx="1540080" cy="1540080"/>
          </a:xfrm>
          <a:custGeom>
            <a:avLst/>
            <a:gdLst>
              <a:gd name="textAreaLeft" fmla="*/ 360 w 1540080"/>
              <a:gd name="textAreaRight" fmla="*/ 154080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9" name="Google Shape;34;p6"/>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0" name="PlaceHolder 1"/>
          <p:cNvSpPr>
            <a:spLocks noGrp="1"/>
          </p:cNvSpPr>
          <p:nvPr>
            <p:ph type="title"/>
          </p:nvPr>
        </p:nvSpPr>
        <p:spPr>
          <a:xfrm>
            <a:off x="3657960" y="540000"/>
            <a:ext cx="476568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2" name="Google Shape;37;p7"/>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3" name="PlaceHolder 1"/>
          <p:cNvSpPr>
            <a:spLocks noGrp="1"/>
          </p:cNvSpPr>
          <p:nvPr>
            <p:ph type="title"/>
          </p:nvPr>
        </p:nvSpPr>
        <p:spPr>
          <a:xfrm>
            <a:off x="3657960" y="540000"/>
            <a:ext cx="476568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1566720" y="1538280"/>
            <a:ext cx="6010200" cy="206676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95" name="Google Shape;42;p8"/>
          <p:cNvSpPr/>
          <p:nvPr/>
        </p:nvSpPr>
        <p:spPr>
          <a:xfrm flipH="1">
            <a:off x="719280" y="540000"/>
            <a:ext cx="4908600" cy="2275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6" name="Google Shape;43;p8"/>
          <p:cNvSpPr/>
          <p:nvPr/>
        </p:nvSpPr>
        <p:spPr>
          <a:xfrm flipH="1">
            <a:off x="3514320" y="4341240"/>
            <a:ext cx="4908600" cy="2275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7" name="Google Shape;44;p8"/>
          <p:cNvSpPr/>
          <p:nvPr/>
        </p:nvSpPr>
        <p:spPr>
          <a:xfrm flipH="1" rot="9387600">
            <a:off x="7503480" y="-428400"/>
            <a:ext cx="1801800" cy="1802160"/>
          </a:xfrm>
          <a:custGeom>
            <a:avLst/>
            <a:gdLst>
              <a:gd name="textAreaLeft" fmla="*/ -360 w 1801800"/>
              <a:gd name="textAreaRight" fmla="*/ 1801800 w 180180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8" name="Google Shape;45;p8"/>
          <p:cNvSpPr/>
          <p:nvPr/>
        </p:nvSpPr>
        <p:spPr>
          <a:xfrm flipH="1" rot="20700000">
            <a:off x="-153360" y="3667320"/>
            <a:ext cx="1802160" cy="1801800"/>
          </a:xfrm>
          <a:custGeom>
            <a:avLst/>
            <a:gdLst>
              <a:gd name="textAreaLeft" fmla="*/ 360 w 1802160"/>
              <a:gd name="textAreaRight" fmla="*/ 1802880 w 1802160"/>
              <a:gd name="textAreaTop" fmla="*/ 0 h 1801800"/>
              <a:gd name="textAreaBottom" fmla="*/ 1802160 h 180180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9" name="PlaceHolder 1"/>
          <p:cNvSpPr>
            <a:spLocks noGrp="1"/>
          </p:cNvSpPr>
          <p:nvPr>
            <p:ph type="body"/>
          </p:nvPr>
        </p:nvSpPr>
        <p:spPr>
          <a:xfrm>
            <a:off x="4312440" y="1188000"/>
            <a:ext cx="3790080" cy="3231000"/>
          </a:xfrm>
          <a:prstGeom prst="rect">
            <a:avLst/>
          </a:prstGeom>
          <a:noFill/>
          <a:ln w="0">
            <a:noFill/>
          </a:ln>
        </p:spPr>
        <p:txBody>
          <a:bodyPr lIns="91440" rIns="91440" tIns="91440" bIns="91440" anchor="ctr">
            <a:no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00" name="Google Shape;48;p9"/>
          <p:cNvSpPr/>
          <p:nvPr/>
        </p:nvSpPr>
        <p:spPr>
          <a:xfrm>
            <a:off x="3515040" y="540000"/>
            <a:ext cx="4908600" cy="227520"/>
          </a:xfrm>
          <a:prstGeom prst="rect">
            <a:avLst/>
          </a:pr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1" name="Google Shape;49;p9"/>
          <p:cNvSpPr/>
          <p:nvPr/>
        </p:nvSpPr>
        <p:spPr>
          <a:xfrm flipH="1" rot="20700000">
            <a:off x="-153360" y="3667320"/>
            <a:ext cx="1802160" cy="1801800"/>
          </a:xfrm>
          <a:custGeom>
            <a:avLst/>
            <a:gdLst>
              <a:gd name="textAreaLeft" fmla="*/ 360 w 1802160"/>
              <a:gd name="textAreaRight" fmla="*/ 1802880 w 1802160"/>
              <a:gd name="textAreaTop" fmla="*/ 0 h 1801800"/>
              <a:gd name="textAreaBottom" fmla="*/ 1802160 h 180180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2" name="PlaceHolder 2"/>
          <p:cNvSpPr>
            <a:spLocks noGrp="1"/>
          </p:cNvSpPr>
          <p:nvPr>
            <p:ph type="title"/>
          </p:nvPr>
        </p:nvSpPr>
        <p:spPr>
          <a:xfrm>
            <a:off x="720000" y="540000"/>
            <a:ext cx="299196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3003120" y="3059640"/>
            <a:ext cx="3142440" cy="326880"/>
          </a:xfrm>
          <a:prstGeom prst="rect">
            <a:avLst/>
          </a:prstGeom>
          <a:noFill/>
          <a:ln w="0">
            <a:noFill/>
          </a:ln>
        </p:spPr>
        <p:txBody>
          <a:bodyPr lIns="91440" rIns="91440" tIns="91440" bIns="91440" anchor="t">
            <a:noAutofit/>
          </a:bodyPr>
          <a:p>
            <a:pPr indent="0">
              <a:buNone/>
            </a:pPr>
            <a:r>
              <a:rPr b="0" lang="fr-FR" sz="1800" spc="-1" strike="noStrike">
                <a:solidFill>
                  <a:schemeClr val="dk1"/>
                </a:solidFill>
                <a:latin typeface="Arial"/>
              </a:rPr>
              <a:t>Click to edit the title text format</a:t>
            </a:r>
            <a:endParaRPr b="0" lang="fr-FR" sz="1800" spc="-1" strike="noStrike">
              <a:solidFill>
                <a:schemeClr val="dk1"/>
              </a:solidFill>
              <a:latin typeface="Arial"/>
            </a:endParaRPr>
          </a:p>
        </p:txBody>
      </p:sp>
      <p:sp>
        <p:nvSpPr>
          <p:cNvPr id="104" name="Google Shape;55;p10"/>
          <p:cNvSpPr/>
          <p:nvPr/>
        </p:nvSpPr>
        <p:spPr>
          <a:xfrm flipH="1" rot="9387600">
            <a:off x="7503480" y="-428400"/>
            <a:ext cx="1801800" cy="1802160"/>
          </a:xfrm>
          <a:custGeom>
            <a:avLst/>
            <a:gdLst>
              <a:gd name="textAreaLeft" fmla="*/ -360 w 1801800"/>
              <a:gd name="textAreaRight" fmla="*/ 1801800 w 180180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5" name="Google Shape;56;p10"/>
          <p:cNvSpPr/>
          <p:nvPr/>
        </p:nvSpPr>
        <p:spPr>
          <a:xfrm flipH="1" rot="20700000">
            <a:off x="-153360" y="3667320"/>
            <a:ext cx="1802160" cy="1801800"/>
          </a:xfrm>
          <a:custGeom>
            <a:avLst/>
            <a:gdLst>
              <a:gd name="textAreaLeft" fmla="*/ 360 w 1802160"/>
              <a:gd name="textAreaRight" fmla="*/ 1802880 w 1802160"/>
              <a:gd name="textAreaTop" fmla="*/ 0 h 1801800"/>
              <a:gd name="textAreaBottom" fmla="*/ 1802160 h 180180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Google Shape;66;p13"/>
          <p:cNvSpPr/>
          <p:nvPr/>
        </p:nvSpPr>
        <p:spPr>
          <a:xfrm rot="10800000">
            <a:off x="7603920" y="3603240"/>
            <a:ext cx="1540080" cy="1540080"/>
          </a:xfrm>
          <a:custGeom>
            <a:avLst/>
            <a:gdLst>
              <a:gd name="textAreaLeft" fmla="*/ 0 w 1540080"/>
              <a:gd name="textAreaRight" fmla="*/ 154044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 name="PlaceHolder 1"/>
          <p:cNvSpPr>
            <a:spLocks noGrp="1"/>
          </p:cNvSpPr>
          <p:nvPr>
            <p:ph type="title"/>
          </p:nvPr>
        </p:nvSpPr>
        <p:spPr>
          <a:xfrm>
            <a:off x="608760" y="540000"/>
            <a:ext cx="792612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 name="Google Shape;70;p14"/>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 name="Google Shape;71;p14"/>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 name="Google Shape;73;p15"/>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 name="PlaceHolder 1"/>
          <p:cNvSpPr>
            <a:spLocks noGrp="1"/>
          </p:cNvSpPr>
          <p:nvPr>
            <p:ph type="title"/>
          </p:nvPr>
        </p:nvSpPr>
        <p:spPr>
          <a:xfrm>
            <a:off x="720000" y="540000"/>
            <a:ext cx="35564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8" name="Google Shape;87;p15"/>
          <p:cNvSpPr/>
          <p:nvPr/>
        </p:nvSpPr>
        <p:spPr>
          <a:xfrm>
            <a:off x="3515040" y="540000"/>
            <a:ext cx="4908600" cy="227520"/>
          </a:xfrm>
          <a:prstGeom prst="rect">
            <a:avLst/>
          </a:pr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720000" y="540000"/>
            <a:ext cx="299196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20" name="PlaceHolder 2"/>
          <p:cNvSpPr>
            <a:spLocks noGrp="1"/>
          </p:cNvSpPr>
          <p:nvPr>
            <p:ph type="title"/>
          </p:nvPr>
        </p:nvSpPr>
        <p:spPr>
          <a:xfrm>
            <a:off x="876600" y="1867680"/>
            <a:ext cx="923400" cy="840960"/>
          </a:xfrm>
          <a:prstGeom prst="rect">
            <a:avLst/>
          </a:prstGeom>
          <a:noFill/>
          <a:ln w="0">
            <a:noFill/>
          </a:ln>
        </p:spPr>
        <p:txBody>
          <a:bodyPr lIns="91440" rIns="91440" tIns="91440" bIns="91440" anchor="b">
            <a:noAutofit/>
          </a:bodyPr>
          <a:p>
            <a:pPr indent="0" algn="r">
              <a:lnSpc>
                <a:spcPct val="100000"/>
              </a:lnSpc>
              <a:buNone/>
            </a:pPr>
            <a:r>
              <a:rPr b="0" lang="fr-FR" sz="4800" spc="-1" strike="noStrike">
                <a:solidFill>
                  <a:schemeClr val="accent1"/>
                </a:solidFill>
                <a:latin typeface="Reem Kufi"/>
                <a:ea typeface="Reem Kufi"/>
              </a:rPr>
              <a:t>xx%</a:t>
            </a:r>
            <a:endParaRPr b="0" lang="fr-FR" sz="4800" spc="-1" strike="noStrike">
              <a:solidFill>
                <a:schemeClr val="dk1"/>
              </a:solidFill>
              <a:latin typeface="Arial"/>
            </a:endParaRPr>
          </a:p>
        </p:txBody>
      </p:sp>
      <p:sp>
        <p:nvSpPr>
          <p:cNvPr id="21" name="PlaceHolder 3"/>
          <p:cNvSpPr>
            <a:spLocks noGrp="1"/>
          </p:cNvSpPr>
          <p:nvPr>
            <p:ph type="title"/>
          </p:nvPr>
        </p:nvSpPr>
        <p:spPr>
          <a:xfrm>
            <a:off x="876600" y="3534480"/>
            <a:ext cx="923400" cy="840960"/>
          </a:xfrm>
          <a:prstGeom prst="rect">
            <a:avLst/>
          </a:prstGeom>
          <a:noFill/>
          <a:ln w="0">
            <a:noFill/>
          </a:ln>
        </p:spPr>
        <p:txBody>
          <a:bodyPr lIns="91440" rIns="91440" tIns="91440" bIns="91440" anchor="b">
            <a:noAutofit/>
          </a:bodyPr>
          <a:p>
            <a:pPr indent="0" algn="r">
              <a:lnSpc>
                <a:spcPct val="100000"/>
              </a:lnSpc>
              <a:buNone/>
            </a:pPr>
            <a:r>
              <a:rPr b="0" lang="fr-FR" sz="4800" spc="-1" strike="noStrike">
                <a:solidFill>
                  <a:schemeClr val="accent1"/>
                </a:solidFill>
                <a:latin typeface="Reem Kufi"/>
                <a:ea typeface="Reem Kufi"/>
              </a:rPr>
              <a:t>xx%</a:t>
            </a:r>
            <a:endParaRPr b="0" lang="fr-FR" sz="4800" spc="-1" strike="noStrike">
              <a:solidFill>
                <a:schemeClr val="dk1"/>
              </a:solidFill>
              <a:latin typeface="Arial"/>
            </a:endParaRPr>
          </a:p>
        </p:txBody>
      </p:sp>
      <p:sp>
        <p:nvSpPr>
          <p:cNvPr id="22" name="PlaceHolder 4"/>
          <p:cNvSpPr>
            <a:spLocks noGrp="1"/>
          </p:cNvSpPr>
          <p:nvPr>
            <p:ph type="title"/>
          </p:nvPr>
        </p:nvSpPr>
        <p:spPr>
          <a:xfrm>
            <a:off x="4695840" y="1867680"/>
            <a:ext cx="923400" cy="840960"/>
          </a:xfrm>
          <a:prstGeom prst="rect">
            <a:avLst/>
          </a:prstGeom>
          <a:noFill/>
          <a:ln w="0">
            <a:noFill/>
          </a:ln>
        </p:spPr>
        <p:txBody>
          <a:bodyPr lIns="91440" rIns="91440" tIns="91440" bIns="91440" anchor="b">
            <a:noAutofit/>
          </a:bodyPr>
          <a:p>
            <a:pPr indent="0" algn="r">
              <a:lnSpc>
                <a:spcPct val="100000"/>
              </a:lnSpc>
              <a:buNone/>
            </a:pPr>
            <a:r>
              <a:rPr b="0" lang="fr-FR" sz="4800" spc="-1" strike="noStrike">
                <a:solidFill>
                  <a:schemeClr val="accent1"/>
                </a:solidFill>
                <a:latin typeface="Reem Kufi"/>
                <a:ea typeface="Reem Kufi"/>
              </a:rPr>
              <a:t>xx%</a:t>
            </a:r>
            <a:endParaRPr b="0" lang="fr-FR" sz="4800" spc="-1" strike="noStrike">
              <a:solidFill>
                <a:schemeClr val="dk1"/>
              </a:solidFill>
              <a:latin typeface="Arial"/>
            </a:endParaRPr>
          </a:p>
        </p:txBody>
      </p:sp>
      <p:sp>
        <p:nvSpPr>
          <p:cNvPr id="23" name="PlaceHolder 5"/>
          <p:cNvSpPr>
            <a:spLocks noGrp="1"/>
          </p:cNvSpPr>
          <p:nvPr>
            <p:ph type="title"/>
          </p:nvPr>
        </p:nvSpPr>
        <p:spPr>
          <a:xfrm>
            <a:off x="4695840" y="3534480"/>
            <a:ext cx="923400" cy="840960"/>
          </a:xfrm>
          <a:prstGeom prst="rect">
            <a:avLst/>
          </a:prstGeom>
          <a:noFill/>
          <a:ln w="0">
            <a:noFill/>
          </a:ln>
        </p:spPr>
        <p:txBody>
          <a:bodyPr lIns="91440" rIns="91440" tIns="91440" bIns="91440" anchor="b">
            <a:noAutofit/>
          </a:bodyPr>
          <a:p>
            <a:pPr indent="0" algn="r">
              <a:lnSpc>
                <a:spcPct val="100000"/>
              </a:lnSpc>
              <a:buNone/>
            </a:pPr>
            <a:r>
              <a:rPr b="0" lang="fr-FR" sz="4800" spc="-1" strike="noStrike">
                <a:solidFill>
                  <a:schemeClr val="accent1"/>
                </a:solidFill>
                <a:latin typeface="Reem Kufi"/>
                <a:ea typeface="Reem Kufi"/>
              </a:rPr>
              <a:t>xx%</a:t>
            </a:r>
            <a:endParaRPr b="0" lang="fr-FR" sz="4800" spc="-1" strike="noStrike">
              <a:solidFill>
                <a:schemeClr val="dk1"/>
              </a:solidFill>
              <a:latin typeface="Arial"/>
            </a:endParaRPr>
          </a:p>
        </p:txBody>
      </p:sp>
      <p:sp>
        <p:nvSpPr>
          <p:cNvPr id="24" name="Google Shape;102;p16"/>
          <p:cNvSpPr/>
          <p:nvPr/>
        </p:nvSpPr>
        <p:spPr>
          <a:xfrm>
            <a:off x="3515040" y="540000"/>
            <a:ext cx="4908600" cy="227520"/>
          </a:xfrm>
          <a:prstGeom prst="rect">
            <a:avLst/>
          </a:pr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720000" y="540000"/>
            <a:ext cx="299196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26" name="Google Shape;106;p17"/>
          <p:cNvSpPr/>
          <p:nvPr/>
        </p:nvSpPr>
        <p:spPr>
          <a:xfrm>
            <a:off x="3515040" y="540000"/>
            <a:ext cx="4908600" cy="227520"/>
          </a:xfrm>
          <a:prstGeom prst="rect">
            <a:avLst/>
          </a:pr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 name="Google Shape;109;p17"/>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 name="Google Shape;110;p17"/>
          <p:cNvSpPr/>
          <p:nvPr/>
        </p:nvSpPr>
        <p:spPr>
          <a:xfrm flipH="1" rot="20700000">
            <a:off x="-153360" y="3667320"/>
            <a:ext cx="1802160" cy="1801800"/>
          </a:xfrm>
          <a:custGeom>
            <a:avLst/>
            <a:gdLst>
              <a:gd name="textAreaLeft" fmla="*/ 360 w 1802160"/>
              <a:gd name="textAreaRight" fmla="*/ 1802880 w 1802160"/>
              <a:gd name="textAreaTop" fmla="*/ 0 h 1801800"/>
              <a:gd name="textAreaBottom" fmla="*/ 1802160 h 180180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9" name="Google Shape;112;p18"/>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 name="PlaceHolder 1"/>
          <p:cNvSpPr>
            <a:spLocks noGrp="1"/>
          </p:cNvSpPr>
          <p:nvPr>
            <p:ph type="title"/>
          </p:nvPr>
        </p:nvSpPr>
        <p:spPr>
          <a:xfrm>
            <a:off x="5360760" y="540000"/>
            <a:ext cx="306252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7.xml"/>
</Relationships>
</file>

<file path=ppt/slides/_rels/slide2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343160" y="2257560"/>
            <a:ext cx="6467040" cy="942480"/>
          </a:xfrm>
          <a:prstGeom prst="rect">
            <a:avLst/>
          </a:prstGeom>
          <a:noFill/>
          <a:ln w="0">
            <a:noFill/>
          </a:ln>
        </p:spPr>
        <p:txBody>
          <a:bodyPr lIns="91440" rIns="91440" tIns="91440" bIns="91440" anchor="ctr">
            <a:normAutofit/>
          </a:bodyPr>
          <a:p>
            <a:pPr indent="0" algn="ctr">
              <a:lnSpc>
                <a:spcPct val="100000"/>
              </a:lnSpc>
              <a:buNone/>
              <a:tabLst>
                <a:tab algn="l" pos="0"/>
              </a:tabLst>
            </a:pPr>
            <a:r>
              <a:rPr b="1" lang="en" sz="4400" spc="-1" strike="noStrike">
                <a:solidFill>
                  <a:schemeClr val="lt2"/>
                </a:solidFill>
                <a:latin typeface="Reem Kufi"/>
                <a:ea typeface="Reem Kufi"/>
              </a:rPr>
              <a:t>Ocelot API Gateway</a:t>
            </a:r>
            <a:endParaRPr b="0" lang="fr-FR" sz="4400" spc="-1" strike="noStrike">
              <a:solidFill>
                <a:schemeClr val="dk1"/>
              </a:solidFill>
              <a:latin typeface="Arial"/>
            </a:endParaRPr>
          </a:p>
        </p:txBody>
      </p:sp>
      <p:sp>
        <p:nvSpPr>
          <p:cNvPr id="107" name="PlaceHolder 2"/>
          <p:cNvSpPr>
            <a:spLocks noGrp="1"/>
          </p:cNvSpPr>
          <p:nvPr>
            <p:ph type="subTitle"/>
          </p:nvPr>
        </p:nvSpPr>
        <p:spPr>
          <a:xfrm>
            <a:off x="1343160" y="1790640"/>
            <a:ext cx="6467040" cy="466200"/>
          </a:xfrm>
          <a:prstGeom prst="rect">
            <a:avLst/>
          </a:prstGeom>
          <a:noFill/>
          <a:ln w="0">
            <a:noFill/>
          </a:ln>
        </p:spPr>
        <p:txBody>
          <a:bodyPr lIns="91440" rIns="91440" tIns="91440" bIns="91440" anchor="ctr">
            <a:normAutofit/>
          </a:bodyPr>
          <a:p>
            <a:pPr indent="0" algn="ctr">
              <a:lnSpc>
                <a:spcPct val="100000"/>
              </a:lnSpc>
              <a:buNone/>
              <a:tabLst>
                <a:tab algn="l" pos="0"/>
              </a:tabLst>
            </a:pPr>
            <a:r>
              <a:rPr b="0" lang="en" sz="1800" spc="-1" strike="noStrike">
                <a:solidFill>
                  <a:schemeClr val="dk2"/>
                </a:solidFill>
                <a:latin typeface="Source Sans Pro"/>
                <a:ea typeface="Source Sans Pro"/>
              </a:rPr>
              <a:t>Simplifying Microservices Communication in ASP.NET</a:t>
            </a:r>
            <a:endParaRPr b="0" lang="en-US" sz="1800" spc="-1" strike="noStrike">
              <a:solidFill>
                <a:srgbClr val="000000"/>
              </a:solidFill>
              <a:latin typeface="OpenSymbol"/>
            </a:endParaRPr>
          </a:p>
        </p:txBody>
      </p:sp>
      <p:sp>
        <p:nvSpPr>
          <p:cNvPr id="108" name="Google Shape;190;p33"/>
          <p:cNvSpPr/>
          <p:nvPr/>
        </p:nvSpPr>
        <p:spPr>
          <a:xfrm rot="5400000">
            <a:off x="4559040" y="2409840"/>
            <a:ext cx="26280" cy="1867320"/>
          </a:xfrm>
          <a:custGeom>
            <a:avLst/>
            <a:gdLst>
              <a:gd name="textAreaLeft" fmla="*/ 0 w 26280"/>
              <a:gd name="textAreaRight" fmla="*/ 26640 w 26280"/>
              <a:gd name="textAreaTop" fmla="*/ 0 h 1867320"/>
              <a:gd name="textAreaBottom" fmla="*/ 1867680 h 1867320"/>
            </a:gdLst>
            <a:ah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542880"/>
            <a:ext cx="7924320" cy="571320"/>
          </a:xfrm>
          <a:prstGeom prst="rect">
            <a:avLst/>
          </a:prstGeom>
          <a:noFill/>
          <a:ln w="0">
            <a:noFill/>
          </a:ln>
        </p:spPr>
        <p:txBody>
          <a:bodyPr lIns="91440" rIns="91440" tIns="91440" bIns="91440" anchor="t">
            <a:normAutofit fontScale="87027"/>
          </a:bodyPr>
          <a:p>
            <a:pPr indent="0" algn="ctr">
              <a:lnSpc>
                <a:spcPct val="100000"/>
              </a:lnSpc>
              <a:buNone/>
              <a:tabLst>
                <a:tab algn="l" pos="0"/>
              </a:tabLst>
            </a:pPr>
            <a:r>
              <a:rPr b="0" lang="en" sz="3000" spc="-1" strike="noStrike">
                <a:solidFill>
                  <a:schemeClr val="lt2"/>
                </a:solidFill>
                <a:latin typeface="Reem Kufi"/>
                <a:ea typeface="Reem Kufi"/>
              </a:rPr>
              <a:t>Ideal Use Cases for Ocelot</a:t>
            </a:r>
            <a:endParaRPr b="0" lang="fr-FR" sz="3000" spc="-1" strike="noStrike">
              <a:solidFill>
                <a:schemeClr val="dk1"/>
              </a:solidFill>
              <a:latin typeface="Arial"/>
            </a:endParaRPr>
          </a:p>
        </p:txBody>
      </p:sp>
      <p:sp>
        <p:nvSpPr>
          <p:cNvPr id="132" name="PlaceHolder 2"/>
          <p:cNvSpPr>
            <a:spLocks noGrp="1"/>
          </p:cNvSpPr>
          <p:nvPr>
            <p:ph type="subTitle"/>
          </p:nvPr>
        </p:nvSpPr>
        <p:spPr>
          <a:xfrm>
            <a:off x="1666800" y="1562040"/>
            <a:ext cx="5819400" cy="241884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2"/>
                </a:solidFill>
                <a:latin typeface="Source Sans Pro"/>
                <a:ea typeface="Source Sans Pro"/>
              </a:rPr>
              <a:t>Ocelot is particularly suited for small to medium-sized microservices-based systems. It excels in environments where ease of integration and convenience of use are prioritized, offering developers the tools needed to streamline service interactions while minimizing setup and configuration time.</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781440" y="1638360"/>
            <a:ext cx="1714320" cy="971280"/>
          </a:xfrm>
          <a:prstGeom prst="rect">
            <a:avLst/>
          </a:prstGeom>
          <a:noFill/>
          <a:ln w="0">
            <a:noFill/>
          </a:ln>
        </p:spPr>
        <p:txBody>
          <a:bodyPr lIns="91440" rIns="91440" tIns="91440" bIns="91440" anchor="b">
            <a:normAutofit fontScale="87486"/>
          </a:bodyPr>
          <a:p>
            <a:pPr indent="0" algn="ctr">
              <a:lnSpc>
                <a:spcPct val="100000"/>
              </a:lnSpc>
              <a:buNone/>
              <a:tabLst>
                <a:tab algn="l" pos="0"/>
              </a:tabLst>
            </a:pPr>
            <a:r>
              <a:rPr b="0" lang="en" sz="6000" spc="-1" strike="noStrike">
                <a:solidFill>
                  <a:schemeClr val="accent1"/>
                </a:solidFill>
                <a:latin typeface="Reem Kufi"/>
                <a:ea typeface="Reem Kufi"/>
              </a:rPr>
              <a:t>03</a:t>
            </a:r>
            <a:endParaRPr b="0" lang="fr-FR" sz="6000" spc="-1" strike="noStrike">
              <a:solidFill>
                <a:schemeClr val="dk1"/>
              </a:solidFill>
              <a:latin typeface="Arial"/>
            </a:endParaRPr>
          </a:p>
        </p:txBody>
      </p:sp>
      <p:sp>
        <p:nvSpPr>
          <p:cNvPr id="134" name="PlaceHolder 2"/>
          <p:cNvSpPr>
            <a:spLocks noGrp="1"/>
          </p:cNvSpPr>
          <p:nvPr>
            <p:ph type="title"/>
          </p:nvPr>
        </p:nvSpPr>
        <p:spPr>
          <a:xfrm>
            <a:off x="2343240" y="2409840"/>
            <a:ext cx="4457520" cy="609120"/>
          </a:xfrm>
          <a:prstGeom prst="rect">
            <a:avLst/>
          </a:prstGeom>
          <a:noFill/>
          <a:ln w="0">
            <a:noFill/>
          </a:ln>
        </p:spPr>
        <p:txBody>
          <a:bodyPr lIns="91440" rIns="91440" tIns="91440" bIns="91440" anchor="t">
            <a:normAutofit fontScale="96363"/>
          </a:bodyPr>
          <a:p>
            <a:pPr indent="0" algn="ctr">
              <a:lnSpc>
                <a:spcPct val="100000"/>
              </a:lnSpc>
              <a:buNone/>
              <a:tabLst>
                <a:tab algn="l" pos="0"/>
              </a:tabLst>
            </a:pPr>
            <a:r>
              <a:rPr b="0" lang="en" sz="3000" spc="-1" strike="noStrike">
                <a:solidFill>
                  <a:schemeClr val="lt2"/>
                </a:solidFill>
                <a:latin typeface="Reem Kufi"/>
                <a:ea typeface="Reem Kufi"/>
              </a:rPr>
              <a:t>API Gateway Roles</a:t>
            </a:r>
            <a:endParaRPr b="0" lang="fr-FR" sz="3000" spc="-1" strike="noStrike">
              <a:solidFill>
                <a:schemeClr val="dk1"/>
              </a:solidFill>
              <a:latin typeface="Arial"/>
            </a:endParaRPr>
          </a:p>
        </p:txBody>
      </p:sp>
      <p:sp>
        <p:nvSpPr>
          <p:cNvPr id="135" name="PlaceHolder 3"/>
          <p:cNvSpPr>
            <a:spLocks noGrp="1"/>
          </p:cNvSpPr>
          <p:nvPr>
            <p:ph type="subTitle"/>
          </p:nvPr>
        </p:nvSpPr>
        <p:spPr>
          <a:xfrm>
            <a:off x="2343240" y="2895480"/>
            <a:ext cx="4457520" cy="456840"/>
          </a:xfrm>
          <a:prstGeom prst="rect">
            <a:avLst/>
          </a:prstGeom>
          <a:noFill/>
          <a:ln w="0">
            <a:noFill/>
          </a:ln>
        </p:spPr>
        <p:txBody>
          <a:bodyPr lIns="91440" rIns="91440" tIns="91440" bIns="91440" anchor="t">
            <a:normAutofit/>
          </a:bodyPr>
          <a:p>
            <a:pPr indent="0" algn="ctr">
              <a:buNone/>
            </a:pPr>
            <a:endParaRPr b="0" lang="en-US" sz="1800" spc="-1" strike="noStrike">
              <a:solidFill>
                <a:schemeClr val="dk2"/>
              </a:solidFill>
              <a:latin typeface="Source Sans Pro"/>
              <a:ea typeface="Source Sans Pro"/>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542880"/>
            <a:ext cx="7924320" cy="571320"/>
          </a:xfrm>
          <a:prstGeom prst="rect">
            <a:avLst/>
          </a:prstGeom>
          <a:noFill/>
          <a:ln w="0">
            <a:noFill/>
          </a:ln>
        </p:spPr>
        <p:txBody>
          <a:bodyPr lIns="91440" rIns="91440" tIns="91440" bIns="91440" anchor="t">
            <a:normAutofit fontScale="87027"/>
          </a:bodyPr>
          <a:p>
            <a:pPr indent="0" algn="ctr">
              <a:lnSpc>
                <a:spcPct val="100000"/>
              </a:lnSpc>
              <a:buNone/>
              <a:tabLst>
                <a:tab algn="l" pos="0"/>
              </a:tabLst>
            </a:pPr>
            <a:r>
              <a:rPr b="0" lang="en" sz="3000" spc="-1" strike="noStrike">
                <a:solidFill>
                  <a:schemeClr val="lt2"/>
                </a:solidFill>
                <a:latin typeface="Reem Kufi"/>
                <a:ea typeface="Reem Kufi"/>
              </a:rPr>
              <a:t>Without API Gateway</a:t>
            </a:r>
            <a:endParaRPr b="0" lang="fr-FR" sz="3000" spc="-1" strike="noStrike">
              <a:solidFill>
                <a:schemeClr val="dk1"/>
              </a:solidFill>
              <a:latin typeface="Arial"/>
            </a:endParaRPr>
          </a:p>
        </p:txBody>
      </p:sp>
      <p:sp>
        <p:nvSpPr>
          <p:cNvPr id="137" name="PlaceHolder 2"/>
          <p:cNvSpPr>
            <a:spLocks noGrp="1"/>
          </p:cNvSpPr>
          <p:nvPr>
            <p:ph type="subTitle"/>
          </p:nvPr>
        </p:nvSpPr>
        <p:spPr>
          <a:xfrm>
            <a:off x="1666800" y="1562040"/>
            <a:ext cx="5819400" cy="241884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2"/>
                </a:solidFill>
                <a:latin typeface="Source Sans Pro"/>
                <a:ea typeface="Source Sans Pro"/>
              </a:rPr>
              <a:t>In a microservices architecture without an API Gateway, clients must manage multiple service endpoints independently. This leads to increased complexity in client applications as they need to implement logic to handle various request routes and formats. Moreover, each microservice is responsible for security, logging, and caching, which can result in redundancy and inconsistency in how these aspects are managed across the system.</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723960" y="542880"/>
            <a:ext cx="7705440" cy="571320"/>
          </a:xfrm>
          <a:prstGeom prst="rect">
            <a:avLst/>
          </a:prstGeom>
          <a:noFill/>
          <a:ln w="0">
            <a:noFill/>
          </a:ln>
        </p:spPr>
        <p:txBody>
          <a:bodyPr lIns="91440" rIns="91440" tIns="91440" bIns="91440" anchor="t">
            <a:normAutofit fontScale="87027"/>
          </a:bodyPr>
          <a:p>
            <a:pPr indent="0">
              <a:lnSpc>
                <a:spcPct val="100000"/>
              </a:lnSpc>
              <a:buNone/>
              <a:tabLst>
                <a:tab algn="l" pos="0"/>
              </a:tabLst>
            </a:pPr>
            <a:r>
              <a:rPr b="0" lang="en" sz="3000" spc="-1" strike="noStrike">
                <a:solidFill>
                  <a:schemeClr val="dk2"/>
                </a:solidFill>
                <a:latin typeface="Reem Kufi"/>
                <a:ea typeface="Reem Kufi"/>
              </a:rPr>
              <a:t>Advantages with API Gateway</a:t>
            </a:r>
            <a:endParaRPr b="0" lang="fr-FR" sz="3000" spc="-1" strike="noStrike">
              <a:solidFill>
                <a:schemeClr val="dk1"/>
              </a:solidFill>
              <a:latin typeface="Arial"/>
            </a:endParaRPr>
          </a:p>
        </p:txBody>
      </p:sp>
      <p:sp>
        <p:nvSpPr>
          <p:cNvPr id="139" name="PlaceHolder 2"/>
          <p:cNvSpPr>
            <a:spLocks noGrp="1"/>
          </p:cNvSpPr>
          <p:nvPr>
            <p:ph type="subTitle"/>
          </p:nvPr>
        </p:nvSpPr>
        <p:spPr>
          <a:xfrm>
            <a:off x="5533920" y="1514520"/>
            <a:ext cx="2895120" cy="3152520"/>
          </a:xfrm>
          <a:prstGeom prst="rect">
            <a:avLst/>
          </a:prstGeom>
          <a:noFill/>
          <a:ln w="0">
            <a:noFill/>
          </a:ln>
        </p:spPr>
        <p:txBody>
          <a:bodyPr lIns="91440" rIns="91440" tIns="91440" bIns="91440" anchor="t">
            <a:normAutofit fontScale="86943"/>
          </a:bodyPr>
          <a:p>
            <a:pPr indent="0" algn="r">
              <a:lnSpc>
                <a:spcPct val="100000"/>
              </a:lnSpc>
              <a:buNone/>
              <a:tabLst>
                <a:tab algn="l" pos="0"/>
              </a:tabLst>
            </a:pPr>
            <a:r>
              <a:rPr b="0" lang="en" sz="1600" spc="-1" strike="noStrike">
                <a:solidFill>
                  <a:schemeClr val="dk2"/>
                </a:solidFill>
                <a:latin typeface="Source Sans Pro"/>
                <a:ea typeface="Source Sans Pro"/>
              </a:rPr>
              <a:t>Implementing an API Gateway centralizes the management of requests through a single endpoint, simplifying client-side logic. It mitigates the challenges associated with handling multiple service URLs and consolidates security, logging, and monitoring into one layer. Additionally, the API Gateway can optimize request handling and response times, offering features like outbound routing and request validation, which collectively enhance the overall efficiency of the application.</a:t>
            </a:r>
            <a:endParaRPr b="0" lang="en-US" sz="1600" spc="-1" strike="noStrike">
              <a:solidFill>
                <a:srgbClr val="000000"/>
              </a:solidFill>
              <a:latin typeface="OpenSymbol"/>
            </a:endParaRPr>
          </a:p>
        </p:txBody>
      </p:sp>
      <p:pic>
        <p:nvPicPr>
          <p:cNvPr id="140" name="Google Shape;444;p50" descr=""/>
          <p:cNvPicPr/>
          <p:nvPr/>
        </p:nvPicPr>
        <p:blipFill>
          <a:blip r:embed="rId1"/>
          <a:srcRect l="2443" t="0" r="5695" b="0"/>
          <a:stretch/>
        </p:blipFill>
        <p:spPr>
          <a:xfrm>
            <a:off x="0" y="1518120"/>
            <a:ext cx="5328000" cy="3624840"/>
          </a:xfrm>
          <a:prstGeom prst="rect">
            <a:avLst/>
          </a:prstGeom>
          <a:ln w="0">
            <a:noFill/>
          </a:ln>
        </p:spPr>
      </p:pic>
      <p:sp>
        <p:nvSpPr>
          <p:cNvPr id="141" name="Google Shape;445;p50"/>
          <p:cNvSpPr/>
          <p:nvPr/>
        </p:nvSpPr>
        <p:spPr>
          <a:xfrm rot="5400000">
            <a:off x="7698960" y="764280"/>
            <a:ext cx="26280" cy="1263960"/>
          </a:xfrm>
          <a:custGeom>
            <a:avLst/>
            <a:gdLst>
              <a:gd name="textAreaLeft" fmla="*/ 0 w 26280"/>
              <a:gd name="textAreaRight" fmla="*/ 26640 w 26280"/>
              <a:gd name="textAreaTop" fmla="*/ 0 h 1263960"/>
              <a:gd name="textAreaBottom" fmla="*/ 1264320 h 1263960"/>
            </a:gdLst>
            <a:ah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542880"/>
            <a:ext cx="7924320" cy="571320"/>
          </a:xfrm>
          <a:prstGeom prst="rect">
            <a:avLst/>
          </a:prstGeom>
          <a:noFill/>
          <a:ln w="0">
            <a:noFill/>
          </a:ln>
        </p:spPr>
        <p:txBody>
          <a:bodyPr lIns="91440" rIns="91440" tIns="91440" bIns="91440" anchor="t">
            <a:normAutofit fontScale="87027"/>
          </a:bodyPr>
          <a:p>
            <a:pPr indent="0" algn="ctr">
              <a:lnSpc>
                <a:spcPct val="100000"/>
              </a:lnSpc>
              <a:buNone/>
              <a:tabLst>
                <a:tab algn="l" pos="0"/>
              </a:tabLst>
            </a:pPr>
            <a:r>
              <a:rPr b="0" lang="en" sz="3000" spc="-1" strike="noStrike">
                <a:solidFill>
                  <a:schemeClr val="lt2"/>
                </a:solidFill>
                <a:latin typeface="Reem Kufi"/>
                <a:ea typeface="Reem Kufi"/>
              </a:rPr>
              <a:t>Impact on Client Logic</a:t>
            </a:r>
            <a:endParaRPr b="0" lang="fr-FR" sz="3000" spc="-1" strike="noStrike">
              <a:solidFill>
                <a:schemeClr val="dk1"/>
              </a:solidFill>
              <a:latin typeface="Arial"/>
            </a:endParaRPr>
          </a:p>
        </p:txBody>
      </p:sp>
      <p:sp>
        <p:nvSpPr>
          <p:cNvPr id="143" name="PlaceHolder 2"/>
          <p:cNvSpPr>
            <a:spLocks noGrp="1"/>
          </p:cNvSpPr>
          <p:nvPr>
            <p:ph type="subTitle"/>
          </p:nvPr>
        </p:nvSpPr>
        <p:spPr>
          <a:xfrm>
            <a:off x="1666800" y="1562040"/>
            <a:ext cx="5819400" cy="241884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2"/>
                </a:solidFill>
                <a:latin typeface="Source Sans Pro"/>
                <a:ea typeface="Source Sans Pro"/>
              </a:rPr>
              <a:t>With an API Gateway, the client logic is significantly simplified. Clients interact solely with the gateway rather than directly with multiple services, which reduces the amount of code required in client applications. This not only streamlines the development process but also decreases the chances of error and improves maintainability. The gateway can take care of diverse tasks such as authentication and response formatting, making it easier for developers to focus on the core functionalities of their applications.</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3781440" y="1638360"/>
            <a:ext cx="1714320" cy="971280"/>
          </a:xfrm>
          <a:prstGeom prst="rect">
            <a:avLst/>
          </a:prstGeom>
          <a:noFill/>
          <a:ln w="0">
            <a:noFill/>
          </a:ln>
        </p:spPr>
        <p:txBody>
          <a:bodyPr lIns="91440" rIns="91440" tIns="91440" bIns="91440" anchor="b">
            <a:normAutofit fontScale="87486"/>
          </a:bodyPr>
          <a:p>
            <a:pPr indent="0" algn="ctr">
              <a:lnSpc>
                <a:spcPct val="100000"/>
              </a:lnSpc>
              <a:buNone/>
              <a:tabLst>
                <a:tab algn="l" pos="0"/>
              </a:tabLst>
            </a:pPr>
            <a:r>
              <a:rPr b="0" lang="en" sz="6000" spc="-1" strike="noStrike">
                <a:solidFill>
                  <a:schemeClr val="accent1"/>
                </a:solidFill>
                <a:latin typeface="Reem Kufi"/>
                <a:ea typeface="Reem Kufi"/>
              </a:rPr>
              <a:t>04</a:t>
            </a:r>
            <a:endParaRPr b="0" lang="fr-FR" sz="6000" spc="-1" strike="noStrike">
              <a:solidFill>
                <a:schemeClr val="dk1"/>
              </a:solidFill>
              <a:latin typeface="Arial"/>
            </a:endParaRPr>
          </a:p>
        </p:txBody>
      </p:sp>
      <p:sp>
        <p:nvSpPr>
          <p:cNvPr id="145" name="PlaceHolder 2"/>
          <p:cNvSpPr>
            <a:spLocks noGrp="1"/>
          </p:cNvSpPr>
          <p:nvPr>
            <p:ph type="title"/>
          </p:nvPr>
        </p:nvSpPr>
        <p:spPr>
          <a:xfrm>
            <a:off x="2343240" y="2409840"/>
            <a:ext cx="4457520" cy="609120"/>
          </a:xfrm>
          <a:prstGeom prst="rect">
            <a:avLst/>
          </a:prstGeom>
          <a:noFill/>
          <a:ln w="0">
            <a:noFill/>
          </a:ln>
        </p:spPr>
        <p:txBody>
          <a:bodyPr lIns="91440" rIns="91440" tIns="91440" bIns="91440" anchor="t">
            <a:normAutofit fontScale="96363"/>
          </a:bodyPr>
          <a:p>
            <a:pPr indent="0" algn="ctr">
              <a:lnSpc>
                <a:spcPct val="100000"/>
              </a:lnSpc>
              <a:buNone/>
              <a:tabLst>
                <a:tab algn="l" pos="0"/>
              </a:tabLst>
            </a:pPr>
            <a:r>
              <a:rPr b="0" lang="en" sz="3000" spc="-1" strike="noStrike">
                <a:solidFill>
                  <a:schemeClr val="lt2"/>
                </a:solidFill>
                <a:latin typeface="Reem Kufi"/>
                <a:ea typeface="Reem Kufi"/>
              </a:rPr>
              <a:t>Load Balancing Concepts</a:t>
            </a:r>
            <a:endParaRPr b="0" lang="fr-FR" sz="3000" spc="-1" strike="noStrike">
              <a:solidFill>
                <a:schemeClr val="dk1"/>
              </a:solidFill>
              <a:latin typeface="Arial"/>
            </a:endParaRPr>
          </a:p>
        </p:txBody>
      </p:sp>
      <p:sp>
        <p:nvSpPr>
          <p:cNvPr id="146" name="PlaceHolder 3"/>
          <p:cNvSpPr>
            <a:spLocks noGrp="1"/>
          </p:cNvSpPr>
          <p:nvPr>
            <p:ph type="subTitle"/>
          </p:nvPr>
        </p:nvSpPr>
        <p:spPr>
          <a:xfrm>
            <a:off x="2343240" y="2895480"/>
            <a:ext cx="4457520" cy="456840"/>
          </a:xfrm>
          <a:prstGeom prst="rect">
            <a:avLst/>
          </a:prstGeom>
          <a:noFill/>
          <a:ln w="0">
            <a:noFill/>
          </a:ln>
        </p:spPr>
        <p:txBody>
          <a:bodyPr lIns="91440" rIns="91440" tIns="91440" bIns="91440" anchor="t">
            <a:normAutofit/>
          </a:bodyPr>
          <a:p>
            <a:pPr indent="0" algn="ctr">
              <a:buNone/>
            </a:pPr>
            <a:endParaRPr b="0" lang="en-US" sz="1800" spc="-1" strike="noStrike">
              <a:solidFill>
                <a:schemeClr val="dk2"/>
              </a:solidFill>
              <a:latin typeface="Source Sans Pro"/>
              <a:ea typeface="Source Sans Pro"/>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1457280" y="542880"/>
            <a:ext cx="6972120" cy="571320"/>
          </a:xfrm>
          <a:prstGeom prst="rect">
            <a:avLst/>
          </a:prstGeom>
          <a:noFill/>
          <a:ln w="0">
            <a:noFill/>
          </a:ln>
        </p:spPr>
        <p:txBody>
          <a:bodyPr lIns="91440" rIns="91440" tIns="91440" bIns="91440" anchor="t">
            <a:normAutofit fontScale="87027"/>
          </a:bodyPr>
          <a:p>
            <a:pPr indent="0" algn="r">
              <a:lnSpc>
                <a:spcPct val="100000"/>
              </a:lnSpc>
              <a:buNone/>
              <a:tabLst>
                <a:tab algn="l" pos="0"/>
              </a:tabLst>
            </a:pPr>
            <a:r>
              <a:rPr b="0" lang="en" sz="3000" spc="-1" strike="noStrike">
                <a:solidFill>
                  <a:schemeClr val="lt2"/>
                </a:solidFill>
                <a:latin typeface="Reem Kufi"/>
                <a:ea typeface="Reem Kufi"/>
              </a:rPr>
              <a:t>Definition of Load Balancing</a:t>
            </a:r>
            <a:endParaRPr b="0" lang="fr-FR" sz="3000" spc="-1" strike="noStrike">
              <a:solidFill>
                <a:schemeClr val="dk1"/>
              </a:solidFill>
              <a:latin typeface="Arial"/>
            </a:endParaRPr>
          </a:p>
        </p:txBody>
      </p:sp>
      <p:sp>
        <p:nvSpPr>
          <p:cNvPr id="148" name="PlaceHolder 2"/>
          <p:cNvSpPr>
            <a:spLocks noGrp="1"/>
          </p:cNvSpPr>
          <p:nvPr>
            <p:ph type="subTitle"/>
          </p:nvPr>
        </p:nvSpPr>
        <p:spPr>
          <a:xfrm>
            <a:off x="723960" y="1590840"/>
            <a:ext cx="3352320" cy="2209320"/>
          </a:xfrm>
          <a:prstGeom prst="rect">
            <a:avLst/>
          </a:prstGeom>
          <a:noFill/>
          <a:ln w="0">
            <a:noFill/>
          </a:ln>
        </p:spPr>
        <p:txBody>
          <a:bodyPr lIns="91440" rIns="91440" tIns="91440" bIns="91440" anchor="t">
            <a:normAutofit fontScale="80688"/>
          </a:bodyPr>
          <a:p>
            <a:pPr indent="0">
              <a:lnSpc>
                <a:spcPct val="100000"/>
              </a:lnSpc>
              <a:spcAft>
                <a:spcPts val="1599"/>
              </a:spcAft>
              <a:buNone/>
              <a:tabLst>
                <a:tab algn="l" pos="0"/>
              </a:tabLst>
            </a:pPr>
            <a:r>
              <a:rPr b="0" lang="en" sz="1600" spc="-1" strike="noStrike">
                <a:solidFill>
                  <a:schemeClr val="dk2"/>
                </a:solidFill>
                <a:latin typeface="Source Sans Pro"/>
                <a:ea typeface="Source Sans Pro"/>
              </a:rPr>
              <a:t>Load balancing refers to the distribution of incoming network traffic across multiple server instances. This approach aims to enhance responsiveness and ensure the availability of applications by preventing any single server from becoming a bottleneck due to high traffic. Effective load balancing allows organizations to scale their services horizontally, providing optimal resource utilization and minimizing latency for end users.</a:t>
            </a:r>
            <a:endParaRPr b="0" lang="en-US" sz="1600" spc="-1" strike="noStrike">
              <a:solidFill>
                <a:srgbClr val="000000"/>
              </a:solidFill>
              <a:latin typeface="OpenSymbol"/>
            </a:endParaRPr>
          </a:p>
        </p:txBody>
      </p:sp>
      <p:pic>
        <p:nvPicPr>
          <p:cNvPr id="149" name="Google Shape;436;p49" descr=""/>
          <p:cNvPicPr/>
          <p:nvPr/>
        </p:nvPicPr>
        <p:blipFill>
          <a:blip r:embed="rId1"/>
          <a:stretch/>
        </p:blipFill>
        <p:spPr>
          <a:xfrm>
            <a:off x="4191120" y="1518120"/>
            <a:ext cx="4952520" cy="3624840"/>
          </a:xfrm>
          <a:prstGeom prst="rect">
            <a:avLst/>
          </a:prstGeom>
          <a:ln w="0">
            <a:noFill/>
          </a:ln>
        </p:spPr>
      </p:pic>
      <p:sp>
        <p:nvSpPr>
          <p:cNvPr id="150" name="Google Shape;437;p49"/>
          <p:cNvSpPr/>
          <p:nvPr/>
        </p:nvSpPr>
        <p:spPr>
          <a:xfrm rot="5400000">
            <a:off x="1434960" y="4012560"/>
            <a:ext cx="26280" cy="1263960"/>
          </a:xfrm>
          <a:custGeom>
            <a:avLst/>
            <a:gdLst>
              <a:gd name="textAreaLeft" fmla="*/ 0 w 26280"/>
              <a:gd name="textAreaRight" fmla="*/ 26640 w 26280"/>
              <a:gd name="textAreaTop" fmla="*/ 0 h 1263960"/>
              <a:gd name="textAreaBottom" fmla="*/ 1264320 h 1263960"/>
            </a:gdLst>
            <a:ah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542880"/>
            <a:ext cx="7924320" cy="571320"/>
          </a:xfrm>
          <a:prstGeom prst="rect">
            <a:avLst/>
          </a:prstGeom>
          <a:noFill/>
          <a:ln w="0">
            <a:noFill/>
          </a:ln>
        </p:spPr>
        <p:txBody>
          <a:bodyPr lIns="91440" rIns="91440" tIns="91440" bIns="91440" anchor="t">
            <a:normAutofit fontScale="87027"/>
          </a:bodyPr>
          <a:p>
            <a:pPr indent="0" algn="ctr">
              <a:lnSpc>
                <a:spcPct val="100000"/>
              </a:lnSpc>
              <a:buNone/>
              <a:tabLst>
                <a:tab algn="l" pos="0"/>
              </a:tabLst>
            </a:pPr>
            <a:r>
              <a:rPr b="0" lang="en" sz="3000" spc="-1" strike="noStrike">
                <a:solidFill>
                  <a:schemeClr val="lt2"/>
                </a:solidFill>
                <a:latin typeface="Reem Kufi"/>
                <a:ea typeface="Reem Kufi"/>
              </a:rPr>
              <a:t>Importance of Load Balancing</a:t>
            </a:r>
            <a:endParaRPr b="0" lang="fr-FR" sz="3000" spc="-1" strike="noStrike">
              <a:solidFill>
                <a:schemeClr val="dk1"/>
              </a:solidFill>
              <a:latin typeface="Arial"/>
            </a:endParaRPr>
          </a:p>
        </p:txBody>
      </p:sp>
      <p:sp>
        <p:nvSpPr>
          <p:cNvPr id="152" name="PlaceHolder 2"/>
          <p:cNvSpPr>
            <a:spLocks noGrp="1"/>
          </p:cNvSpPr>
          <p:nvPr>
            <p:ph type="subTitle"/>
          </p:nvPr>
        </p:nvSpPr>
        <p:spPr>
          <a:xfrm>
            <a:off x="1666800" y="1562040"/>
            <a:ext cx="5819400" cy="241884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2"/>
                </a:solidFill>
                <a:latin typeface="Source Sans Pro"/>
                <a:ea typeface="Source Sans Pro"/>
              </a:rPr>
              <a:t>Load balancing is critical for improving the performance and reliability of applications. By evenly distributing workloads, it prevents the overloading of individual instances, which can lead to slower response times and service outages. Load balancing also supports redundancy, as multiple servers can respond to client requests, thereby improving uptime and fault tolerance. It plays a key role in achieving high availability and responsive systems.</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542880"/>
            <a:ext cx="7924320" cy="571320"/>
          </a:xfrm>
          <a:prstGeom prst="rect">
            <a:avLst/>
          </a:prstGeom>
          <a:noFill/>
          <a:ln w="0">
            <a:noFill/>
          </a:ln>
        </p:spPr>
        <p:txBody>
          <a:bodyPr lIns="91440" rIns="91440" tIns="91440" bIns="91440" anchor="t">
            <a:normAutofit fontScale="87027"/>
          </a:bodyPr>
          <a:p>
            <a:pPr indent="0" algn="ctr">
              <a:lnSpc>
                <a:spcPct val="100000"/>
              </a:lnSpc>
              <a:buNone/>
              <a:tabLst>
                <a:tab algn="l" pos="0"/>
              </a:tabLst>
            </a:pPr>
            <a:r>
              <a:rPr b="0" lang="en" sz="3000" spc="-1" strike="noStrike">
                <a:solidFill>
                  <a:schemeClr val="lt2"/>
                </a:solidFill>
                <a:latin typeface="Reem Kufi"/>
                <a:ea typeface="Reem Kufi"/>
              </a:rPr>
              <a:t>Load Balancing in Ocelot</a:t>
            </a:r>
            <a:endParaRPr b="0" lang="fr-FR" sz="3000" spc="-1" strike="noStrike">
              <a:solidFill>
                <a:schemeClr val="dk1"/>
              </a:solidFill>
              <a:latin typeface="Arial"/>
            </a:endParaRPr>
          </a:p>
        </p:txBody>
      </p:sp>
      <p:sp>
        <p:nvSpPr>
          <p:cNvPr id="154" name="PlaceHolder 2"/>
          <p:cNvSpPr>
            <a:spLocks noGrp="1"/>
          </p:cNvSpPr>
          <p:nvPr>
            <p:ph type="subTitle"/>
          </p:nvPr>
        </p:nvSpPr>
        <p:spPr>
          <a:xfrm>
            <a:off x="1666800" y="1562040"/>
            <a:ext cx="5819400" cy="241884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2"/>
                </a:solidFill>
                <a:latin typeface="Source Sans Pro"/>
                <a:ea typeface="Source Sans Pro"/>
              </a:rPr>
              <a:t>In Ocelot, load balancing can effectively manage traffic among multiple downstream services defined in the gateway configuration. Ocelot can utilize various load balancing strategies to optimize performance, such as round-robin or least connections, ensuring that requests are distributed efficiently. This not only enhances throughput but also improves the overall user experience by maintaining consistent response times.</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3781440" y="1638360"/>
            <a:ext cx="1714320" cy="971280"/>
          </a:xfrm>
          <a:prstGeom prst="rect">
            <a:avLst/>
          </a:prstGeom>
          <a:noFill/>
          <a:ln w="0">
            <a:noFill/>
          </a:ln>
        </p:spPr>
        <p:txBody>
          <a:bodyPr lIns="91440" rIns="91440" tIns="91440" bIns="91440" anchor="b">
            <a:normAutofit fontScale="87486"/>
          </a:bodyPr>
          <a:p>
            <a:pPr indent="0" algn="ctr">
              <a:lnSpc>
                <a:spcPct val="100000"/>
              </a:lnSpc>
              <a:buNone/>
              <a:tabLst>
                <a:tab algn="l" pos="0"/>
              </a:tabLst>
            </a:pPr>
            <a:r>
              <a:rPr b="0" lang="en" sz="6000" spc="-1" strike="noStrike">
                <a:solidFill>
                  <a:schemeClr val="accent1"/>
                </a:solidFill>
                <a:latin typeface="Reem Kufi"/>
                <a:ea typeface="Reem Kufi"/>
              </a:rPr>
              <a:t>05</a:t>
            </a:r>
            <a:endParaRPr b="0" lang="fr-FR" sz="6000" spc="-1" strike="noStrike">
              <a:solidFill>
                <a:schemeClr val="dk1"/>
              </a:solidFill>
              <a:latin typeface="Arial"/>
            </a:endParaRPr>
          </a:p>
        </p:txBody>
      </p:sp>
      <p:sp>
        <p:nvSpPr>
          <p:cNvPr id="156" name="PlaceHolder 2"/>
          <p:cNvSpPr>
            <a:spLocks noGrp="1"/>
          </p:cNvSpPr>
          <p:nvPr>
            <p:ph type="title"/>
          </p:nvPr>
        </p:nvSpPr>
        <p:spPr>
          <a:xfrm>
            <a:off x="2343240" y="2409840"/>
            <a:ext cx="4457520" cy="609120"/>
          </a:xfrm>
          <a:prstGeom prst="rect">
            <a:avLst/>
          </a:prstGeom>
          <a:noFill/>
          <a:ln w="0">
            <a:noFill/>
          </a:ln>
        </p:spPr>
        <p:txBody>
          <a:bodyPr lIns="91440" rIns="91440" tIns="91440" bIns="91440" anchor="t">
            <a:normAutofit fontScale="96363"/>
          </a:bodyPr>
          <a:p>
            <a:pPr indent="0" algn="ctr">
              <a:lnSpc>
                <a:spcPct val="100000"/>
              </a:lnSpc>
              <a:buNone/>
              <a:tabLst>
                <a:tab algn="l" pos="0"/>
              </a:tabLst>
            </a:pPr>
            <a:r>
              <a:rPr b="0" lang="en" sz="3000" spc="-1" strike="noStrike">
                <a:solidFill>
                  <a:schemeClr val="lt2"/>
                </a:solidFill>
                <a:latin typeface="Reem Kufi"/>
                <a:ea typeface="Reem Kufi"/>
              </a:rPr>
              <a:t>Ocelot Architecture</a:t>
            </a:r>
            <a:endParaRPr b="0" lang="fr-FR" sz="3000" spc="-1" strike="noStrike">
              <a:solidFill>
                <a:schemeClr val="dk1"/>
              </a:solidFill>
              <a:latin typeface="Arial"/>
            </a:endParaRPr>
          </a:p>
        </p:txBody>
      </p:sp>
      <p:sp>
        <p:nvSpPr>
          <p:cNvPr id="157" name="PlaceHolder 3"/>
          <p:cNvSpPr>
            <a:spLocks noGrp="1"/>
          </p:cNvSpPr>
          <p:nvPr>
            <p:ph type="subTitle"/>
          </p:nvPr>
        </p:nvSpPr>
        <p:spPr>
          <a:xfrm>
            <a:off x="2343240" y="2895480"/>
            <a:ext cx="4457520" cy="456840"/>
          </a:xfrm>
          <a:prstGeom prst="rect">
            <a:avLst/>
          </a:prstGeom>
          <a:noFill/>
          <a:ln w="0">
            <a:noFill/>
          </a:ln>
        </p:spPr>
        <p:txBody>
          <a:bodyPr lIns="91440" rIns="91440" tIns="91440" bIns="91440" anchor="t">
            <a:normAutofit/>
          </a:bodyPr>
          <a:p>
            <a:pPr indent="0" algn="ctr">
              <a:buNone/>
            </a:pPr>
            <a:endParaRPr b="0" lang="en-US" sz="1800" spc="-1" strike="noStrike">
              <a:solidFill>
                <a:schemeClr val="dk2"/>
              </a:solidFill>
              <a:latin typeface="Source Sans Pro"/>
              <a:ea typeface="Source Sans Pro"/>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542880"/>
            <a:ext cx="7924320" cy="571320"/>
          </a:xfrm>
          <a:prstGeom prst="rect">
            <a:avLst/>
          </a:prstGeom>
          <a:noFill/>
          <a:ln w="0">
            <a:noFill/>
          </a:ln>
        </p:spPr>
        <p:txBody>
          <a:bodyPr lIns="91440" rIns="91440" tIns="91440" bIns="91440" anchor="t">
            <a:normAutofit fontScale="87027"/>
          </a:bodyPr>
          <a:p>
            <a:pPr indent="0" algn="ctr">
              <a:lnSpc>
                <a:spcPct val="100000"/>
              </a:lnSpc>
              <a:buNone/>
              <a:tabLst>
                <a:tab algn="l" pos="0"/>
              </a:tabLst>
            </a:pPr>
            <a:r>
              <a:rPr b="0" lang="en" sz="3000" spc="-1" strike="noStrike">
                <a:solidFill>
                  <a:schemeClr val="lt2"/>
                </a:solidFill>
                <a:latin typeface="Reem Kufi"/>
                <a:ea typeface="Reem Kufi"/>
              </a:rPr>
              <a:t>Introduction</a:t>
            </a:r>
            <a:endParaRPr b="0" lang="fr-FR" sz="3000" spc="-1" strike="noStrike">
              <a:solidFill>
                <a:schemeClr val="dk1"/>
              </a:solidFill>
              <a:latin typeface="Arial"/>
            </a:endParaRPr>
          </a:p>
        </p:txBody>
      </p:sp>
      <p:sp>
        <p:nvSpPr>
          <p:cNvPr id="110" name="PlaceHolder 2"/>
          <p:cNvSpPr>
            <a:spLocks noGrp="1"/>
          </p:cNvSpPr>
          <p:nvPr>
            <p:ph type="subTitle"/>
          </p:nvPr>
        </p:nvSpPr>
        <p:spPr>
          <a:xfrm>
            <a:off x="1666800" y="1562040"/>
            <a:ext cx="5819400" cy="2418840"/>
          </a:xfrm>
          <a:prstGeom prst="rect">
            <a:avLst/>
          </a:prstGeom>
          <a:noFill/>
          <a:ln w="0">
            <a:noFill/>
          </a:ln>
        </p:spPr>
        <p:txBody>
          <a:bodyPr lIns="91440" rIns="91440" tIns="91440" bIns="91440" anchor="t">
            <a:normAutofit/>
          </a:bodyPr>
          <a:p>
            <a:pPr indent="0" algn="ctr">
              <a:buNone/>
            </a:pPr>
            <a:endParaRPr b="0" lang="en-US" sz="1600" spc="-1" strike="noStrike">
              <a:solidFill>
                <a:schemeClr val="dk2"/>
              </a:solidFill>
              <a:latin typeface="Source Sans Pro"/>
              <a:ea typeface="Source Sans Pro"/>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542880"/>
            <a:ext cx="7924320" cy="571320"/>
          </a:xfrm>
          <a:prstGeom prst="rect">
            <a:avLst/>
          </a:prstGeom>
          <a:noFill/>
          <a:ln w="0">
            <a:noFill/>
          </a:ln>
        </p:spPr>
        <p:txBody>
          <a:bodyPr lIns="91440" rIns="91440" tIns="91440" bIns="91440" anchor="t">
            <a:normAutofit fontScale="87027"/>
          </a:bodyPr>
          <a:p>
            <a:pPr indent="0" algn="ctr">
              <a:lnSpc>
                <a:spcPct val="100000"/>
              </a:lnSpc>
              <a:buNone/>
              <a:tabLst>
                <a:tab algn="l" pos="0"/>
              </a:tabLst>
            </a:pPr>
            <a:r>
              <a:rPr b="0" lang="en" sz="3000" spc="-1" strike="noStrike">
                <a:solidFill>
                  <a:schemeClr val="lt2"/>
                </a:solidFill>
                <a:latin typeface="Reem Kufi"/>
                <a:ea typeface="Reem Kufi"/>
              </a:rPr>
              <a:t>Typical Request Flow</a:t>
            </a:r>
            <a:endParaRPr b="0" lang="fr-FR" sz="3000" spc="-1" strike="noStrike">
              <a:solidFill>
                <a:schemeClr val="dk1"/>
              </a:solidFill>
              <a:latin typeface="Arial"/>
            </a:endParaRPr>
          </a:p>
        </p:txBody>
      </p:sp>
      <p:sp>
        <p:nvSpPr>
          <p:cNvPr id="159" name="PlaceHolder 2"/>
          <p:cNvSpPr>
            <a:spLocks noGrp="1"/>
          </p:cNvSpPr>
          <p:nvPr>
            <p:ph type="subTitle"/>
          </p:nvPr>
        </p:nvSpPr>
        <p:spPr>
          <a:xfrm>
            <a:off x="1666800" y="1562040"/>
            <a:ext cx="5819400" cy="241884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2"/>
                </a:solidFill>
                <a:latin typeface="Source Sans Pro"/>
                <a:ea typeface="Source Sans Pro"/>
              </a:rPr>
              <a:t>The typical flow in Ocelot begins when a client sends a request to the gateway. Ocelot then matches the incoming request to a predefined route based on the configuration. The request is forwarded to the appropriate microservice, which processes the request and sends a response back through Ocelot. Finally, the gateway returns the response to the client, completing the cycle. This streamlined process highlights the efficiency of using an API Gateway.</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542880"/>
            <a:ext cx="7924320" cy="571320"/>
          </a:xfrm>
          <a:prstGeom prst="rect">
            <a:avLst/>
          </a:prstGeom>
          <a:noFill/>
          <a:ln w="0">
            <a:noFill/>
          </a:ln>
        </p:spPr>
        <p:txBody>
          <a:bodyPr lIns="91440" rIns="91440" tIns="91440" bIns="91440" anchor="t">
            <a:normAutofit fontScale="87027"/>
          </a:bodyPr>
          <a:p>
            <a:pPr indent="0" algn="ctr">
              <a:lnSpc>
                <a:spcPct val="100000"/>
              </a:lnSpc>
              <a:buNone/>
              <a:tabLst>
                <a:tab algn="l" pos="0"/>
              </a:tabLst>
            </a:pPr>
            <a:r>
              <a:rPr b="0" lang="en" sz="3000" spc="-1" strike="noStrike">
                <a:solidFill>
                  <a:schemeClr val="lt2"/>
                </a:solidFill>
                <a:latin typeface="Reem Kufi"/>
                <a:ea typeface="Reem Kufi"/>
              </a:rPr>
              <a:t>Components of Ocelot</a:t>
            </a:r>
            <a:endParaRPr b="0" lang="fr-FR" sz="3000" spc="-1" strike="noStrike">
              <a:solidFill>
                <a:schemeClr val="dk1"/>
              </a:solidFill>
              <a:latin typeface="Arial"/>
            </a:endParaRPr>
          </a:p>
        </p:txBody>
      </p:sp>
      <p:sp>
        <p:nvSpPr>
          <p:cNvPr id="161" name="PlaceHolder 2"/>
          <p:cNvSpPr>
            <a:spLocks noGrp="1"/>
          </p:cNvSpPr>
          <p:nvPr>
            <p:ph type="subTitle"/>
          </p:nvPr>
        </p:nvSpPr>
        <p:spPr>
          <a:xfrm>
            <a:off x="1666800" y="1562040"/>
            <a:ext cx="5819400" cy="241884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2"/>
                </a:solidFill>
                <a:latin typeface="Source Sans Pro"/>
                <a:ea typeface="Source Sans Pro"/>
              </a:rPr>
              <a:t>The core components of Ocelot include the client that initiates requests, the Ocelot Gateway that manages request routing, and the various microservices that provide the backend functionality. Each component works in unison to facilitate seamless communication, ensuring that requests are handled quickly and efficiently. This architecture enables developers to build scalable applications while maintaining a clear separation of concerns.</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723960" y="542880"/>
            <a:ext cx="7705440" cy="571320"/>
          </a:xfrm>
          <a:prstGeom prst="rect">
            <a:avLst/>
          </a:prstGeom>
          <a:noFill/>
          <a:ln w="0">
            <a:noFill/>
          </a:ln>
        </p:spPr>
        <p:txBody>
          <a:bodyPr lIns="91440" rIns="91440" tIns="91440" bIns="91440" anchor="t">
            <a:normAutofit fontScale="87027"/>
          </a:bodyPr>
          <a:p>
            <a:pPr indent="0">
              <a:lnSpc>
                <a:spcPct val="100000"/>
              </a:lnSpc>
              <a:buNone/>
              <a:tabLst>
                <a:tab algn="l" pos="0"/>
              </a:tabLst>
            </a:pPr>
            <a:r>
              <a:rPr b="0" lang="en" sz="3000" spc="-1" strike="noStrike">
                <a:solidFill>
                  <a:schemeClr val="dk2"/>
                </a:solidFill>
                <a:latin typeface="Reem Kufi"/>
                <a:ea typeface="Reem Kufi"/>
              </a:rPr>
              <a:t>Workflow Visualization</a:t>
            </a:r>
            <a:endParaRPr b="0" lang="fr-FR" sz="3000" spc="-1" strike="noStrike">
              <a:solidFill>
                <a:schemeClr val="dk1"/>
              </a:solidFill>
              <a:latin typeface="Arial"/>
            </a:endParaRPr>
          </a:p>
        </p:txBody>
      </p:sp>
      <p:sp>
        <p:nvSpPr>
          <p:cNvPr id="163" name="PlaceHolder 2"/>
          <p:cNvSpPr>
            <a:spLocks noGrp="1"/>
          </p:cNvSpPr>
          <p:nvPr>
            <p:ph type="subTitle"/>
          </p:nvPr>
        </p:nvSpPr>
        <p:spPr>
          <a:xfrm>
            <a:off x="5533920" y="1514520"/>
            <a:ext cx="2895120" cy="3152520"/>
          </a:xfrm>
          <a:prstGeom prst="rect">
            <a:avLst/>
          </a:prstGeom>
          <a:noFill/>
          <a:ln w="0">
            <a:noFill/>
          </a:ln>
        </p:spPr>
        <p:txBody>
          <a:bodyPr lIns="91440" rIns="91440" tIns="91440" bIns="91440" anchor="t">
            <a:normAutofit/>
          </a:bodyPr>
          <a:p>
            <a:pPr indent="0" algn="r">
              <a:lnSpc>
                <a:spcPct val="100000"/>
              </a:lnSpc>
              <a:buNone/>
              <a:tabLst>
                <a:tab algn="l" pos="0"/>
              </a:tabLst>
            </a:pPr>
            <a:r>
              <a:rPr b="0" lang="en" sz="1600" spc="-1" strike="noStrike">
                <a:solidFill>
                  <a:schemeClr val="dk2"/>
                </a:solidFill>
                <a:latin typeface="Source Sans Pro"/>
                <a:ea typeface="Source Sans Pro"/>
              </a:rPr>
              <a:t>A visual representation of Ocelot's architecture typically depicts the flow of requests from clients through the Ocelot Gateway to the specified microservices. This diagram illustrates how centralized routing is achieved and how multiple microservices can interact through a single entry point, enhancing clarity in architecture and simplifying the development process.</a:t>
            </a:r>
            <a:endParaRPr b="0" lang="en-US" sz="1600" spc="-1" strike="noStrike">
              <a:solidFill>
                <a:srgbClr val="000000"/>
              </a:solidFill>
              <a:latin typeface="OpenSymbol"/>
            </a:endParaRPr>
          </a:p>
        </p:txBody>
      </p:sp>
      <p:pic>
        <p:nvPicPr>
          <p:cNvPr id="164" name="Google Shape;444;p50" descr=""/>
          <p:cNvPicPr/>
          <p:nvPr/>
        </p:nvPicPr>
        <p:blipFill>
          <a:blip r:embed="rId1"/>
          <a:srcRect l="2443" t="0" r="5695" b="0"/>
          <a:stretch/>
        </p:blipFill>
        <p:spPr>
          <a:xfrm>
            <a:off x="0" y="1518120"/>
            <a:ext cx="5328000" cy="3624840"/>
          </a:xfrm>
          <a:prstGeom prst="rect">
            <a:avLst/>
          </a:prstGeom>
          <a:ln w="0">
            <a:noFill/>
          </a:ln>
        </p:spPr>
      </p:pic>
      <p:sp>
        <p:nvSpPr>
          <p:cNvPr id="165" name="Google Shape;445;p50"/>
          <p:cNvSpPr/>
          <p:nvPr/>
        </p:nvSpPr>
        <p:spPr>
          <a:xfrm rot="5400000">
            <a:off x="7698960" y="764280"/>
            <a:ext cx="26280" cy="1263960"/>
          </a:xfrm>
          <a:custGeom>
            <a:avLst/>
            <a:gdLst>
              <a:gd name="textAreaLeft" fmla="*/ 0 w 26280"/>
              <a:gd name="textAreaRight" fmla="*/ 26640 w 26280"/>
              <a:gd name="textAreaTop" fmla="*/ 0 h 1263960"/>
              <a:gd name="textAreaBottom" fmla="*/ 1264320 h 1263960"/>
            </a:gdLst>
            <a:ah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723960" y="542880"/>
            <a:ext cx="7705440" cy="571320"/>
          </a:xfrm>
          <a:prstGeom prst="rect">
            <a:avLst/>
          </a:prstGeom>
          <a:noFill/>
          <a:ln w="0">
            <a:noFill/>
          </a:ln>
        </p:spPr>
        <p:txBody>
          <a:bodyPr lIns="91440" rIns="91440" tIns="91440" bIns="91440" anchor="t">
            <a:normAutofit fontScale="87027"/>
          </a:bodyPr>
          <a:p>
            <a:pPr indent="0">
              <a:lnSpc>
                <a:spcPct val="100000"/>
              </a:lnSpc>
              <a:buNone/>
              <a:tabLst>
                <a:tab algn="l" pos="0"/>
              </a:tabLst>
            </a:pPr>
            <a:r>
              <a:rPr b="0" lang="en" sz="3000" spc="-1" strike="noStrike">
                <a:solidFill>
                  <a:schemeClr val="dk2"/>
                </a:solidFill>
                <a:latin typeface="Reem Kufi"/>
                <a:ea typeface="Reem Kufi"/>
              </a:rPr>
              <a:t>Conclusions</a:t>
            </a:r>
            <a:endParaRPr b="0" lang="fr-FR" sz="3000" spc="-1" strike="noStrike">
              <a:solidFill>
                <a:schemeClr val="dk1"/>
              </a:solidFill>
              <a:latin typeface="Arial"/>
            </a:endParaRPr>
          </a:p>
        </p:txBody>
      </p:sp>
      <p:sp>
        <p:nvSpPr>
          <p:cNvPr id="167" name="PlaceHolder 2"/>
          <p:cNvSpPr>
            <a:spLocks noGrp="1"/>
          </p:cNvSpPr>
          <p:nvPr>
            <p:ph type="subTitle"/>
          </p:nvPr>
        </p:nvSpPr>
        <p:spPr>
          <a:xfrm>
            <a:off x="5533920" y="1514520"/>
            <a:ext cx="2895120" cy="3152520"/>
          </a:xfrm>
          <a:prstGeom prst="rect">
            <a:avLst/>
          </a:prstGeom>
          <a:noFill/>
          <a:ln w="0">
            <a:noFill/>
          </a:ln>
        </p:spPr>
        <p:txBody>
          <a:bodyPr lIns="91440" rIns="91440" tIns="91440" bIns="91440" anchor="t">
            <a:normAutofit fontScale="93198" lnSpcReduction="10000"/>
          </a:bodyPr>
          <a:p>
            <a:pPr indent="0" algn="r">
              <a:lnSpc>
                <a:spcPct val="100000"/>
              </a:lnSpc>
              <a:buNone/>
              <a:tabLst>
                <a:tab algn="l" pos="0"/>
              </a:tabLst>
            </a:pPr>
            <a:r>
              <a:rPr b="0" lang="en" sz="1600" spc="-1" strike="noStrike">
                <a:solidFill>
                  <a:schemeClr val="dk2"/>
                </a:solidFill>
                <a:latin typeface="Source Sans Pro"/>
                <a:ea typeface="Source Sans Pro"/>
              </a:rPr>
              <a:t>In summary, the implementation of an API Gateway like Ocelot optimizes microservices communication and enhances overall system efficiency. By centralizing request handling, load balancing, and security management, Ocelot simplifies both client-side logic and backend interactions. Its lightweight and flexible architecture makes it well-suited for small to medium-sized systems, paving the way for improved scalability, maintainability, and performance.</a:t>
            </a:r>
            <a:endParaRPr b="0" lang="en-US" sz="1600" spc="-1" strike="noStrike">
              <a:solidFill>
                <a:srgbClr val="000000"/>
              </a:solidFill>
              <a:latin typeface="OpenSymbol"/>
            </a:endParaRPr>
          </a:p>
        </p:txBody>
      </p:sp>
      <p:pic>
        <p:nvPicPr>
          <p:cNvPr id="168" name="Google Shape;444;p50" descr=""/>
          <p:cNvPicPr/>
          <p:nvPr/>
        </p:nvPicPr>
        <p:blipFill>
          <a:blip r:embed="rId1"/>
          <a:srcRect l="2443" t="0" r="5695" b="0"/>
          <a:stretch/>
        </p:blipFill>
        <p:spPr>
          <a:xfrm>
            <a:off x="0" y="1518120"/>
            <a:ext cx="5328000" cy="3624840"/>
          </a:xfrm>
          <a:prstGeom prst="rect">
            <a:avLst/>
          </a:prstGeom>
          <a:ln w="0">
            <a:noFill/>
          </a:ln>
        </p:spPr>
      </p:pic>
      <p:sp>
        <p:nvSpPr>
          <p:cNvPr id="169" name="Google Shape;445;p50"/>
          <p:cNvSpPr/>
          <p:nvPr/>
        </p:nvSpPr>
        <p:spPr>
          <a:xfrm rot="5400000">
            <a:off x="7698960" y="764280"/>
            <a:ext cx="26280" cy="1263960"/>
          </a:xfrm>
          <a:custGeom>
            <a:avLst/>
            <a:gdLst>
              <a:gd name="textAreaLeft" fmla="*/ 0 w 26280"/>
              <a:gd name="textAreaRight" fmla="*/ 26640 w 26280"/>
              <a:gd name="textAreaTop" fmla="*/ 0 h 1263960"/>
              <a:gd name="textAreaBottom" fmla="*/ 1264320 h 1263960"/>
            </a:gdLst>
            <a:ah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723960" y="542880"/>
            <a:ext cx="3771720" cy="647280"/>
          </a:xfrm>
          <a:prstGeom prst="rect">
            <a:avLst/>
          </a:prstGeom>
          <a:noFill/>
          <a:ln w="0">
            <a:noFill/>
          </a:ln>
        </p:spPr>
        <p:txBody>
          <a:bodyPr lIns="91440" rIns="91440" tIns="91440" bIns="91440" anchor="t">
            <a:normAutofit fontScale="87256" lnSpcReduction="10000"/>
          </a:bodyPr>
          <a:p>
            <a:pPr indent="0">
              <a:lnSpc>
                <a:spcPct val="100000"/>
              </a:lnSpc>
              <a:buNone/>
              <a:tabLst>
                <a:tab algn="l" pos="0"/>
              </a:tabLst>
            </a:pPr>
            <a:r>
              <a:rPr b="0" lang="en" sz="4000" spc="-1" strike="noStrike">
                <a:solidFill>
                  <a:schemeClr val="dk2"/>
                </a:solidFill>
                <a:latin typeface="Reem Kufi"/>
                <a:ea typeface="Reem Kufi"/>
              </a:rPr>
              <a:t>Thank you!</a:t>
            </a:r>
            <a:endParaRPr b="0" lang="fr-FR" sz="4000" spc="-1" strike="noStrike">
              <a:solidFill>
                <a:schemeClr val="dk1"/>
              </a:solidFill>
              <a:latin typeface="Arial"/>
            </a:endParaRPr>
          </a:p>
        </p:txBody>
      </p:sp>
      <p:sp>
        <p:nvSpPr>
          <p:cNvPr id="171" name="PlaceHolder 2"/>
          <p:cNvSpPr>
            <a:spLocks noGrp="1"/>
          </p:cNvSpPr>
          <p:nvPr>
            <p:ph type="subTitle"/>
          </p:nvPr>
        </p:nvSpPr>
        <p:spPr>
          <a:xfrm>
            <a:off x="3105000" y="1571760"/>
            <a:ext cx="2943000" cy="1104480"/>
          </a:xfrm>
          <a:prstGeom prst="rect">
            <a:avLst/>
          </a:prstGeom>
          <a:noFill/>
          <a:ln w="0">
            <a:noFill/>
          </a:ln>
        </p:spPr>
        <p:txBody>
          <a:bodyPr lIns="91440" rIns="91440" tIns="91440" bIns="91440" anchor="t">
            <a:normAutofit/>
          </a:bodyPr>
          <a:p>
            <a:pPr indent="0" algn="ctr">
              <a:lnSpc>
                <a:spcPct val="100000"/>
              </a:lnSpc>
              <a:spcAft>
                <a:spcPts val="1001"/>
              </a:spcAft>
              <a:buNone/>
              <a:tabLst>
                <a:tab algn="l" pos="0"/>
              </a:tabLst>
            </a:pPr>
            <a:r>
              <a:rPr b="0" lang="en" sz="1600" spc="-1" strike="noStrike">
                <a:solidFill>
                  <a:schemeClr val="dk2"/>
                </a:solidFill>
                <a:latin typeface="Source Sans Pro"/>
                <a:ea typeface="Source Sans Pro"/>
              </a:rPr>
              <a:t>Do you have any questions?</a:t>
            </a:r>
            <a:endParaRPr b="0" lang="en-US" sz="1600" spc="-1" strike="noStrike">
              <a:solidFill>
                <a:srgbClr val="000000"/>
              </a:solidFill>
              <a:latin typeface="OpenSymbol"/>
            </a:endParaRPr>
          </a:p>
        </p:txBody>
      </p:sp>
      <p:sp>
        <p:nvSpPr>
          <p:cNvPr id="172" name="Google Shape;628;p59"/>
          <p:cNvSpPr/>
          <p:nvPr/>
        </p:nvSpPr>
        <p:spPr>
          <a:xfrm>
            <a:off x="2905200" y="4048200"/>
            <a:ext cx="3323880" cy="333000"/>
          </a:xfrm>
          <a:prstGeom prst="rect">
            <a:avLst/>
          </a:prstGeom>
          <a:noFill/>
          <a:ln w="0">
            <a:noFill/>
          </a:ln>
        </p:spPr>
        <p:style>
          <a:lnRef idx="0"/>
          <a:fillRef idx="0"/>
          <a:effectRef idx="0"/>
          <a:fontRef idx="minor"/>
        </p:style>
        <p:txBody>
          <a:bodyPr lIns="870823080" rIns="870823080" tIns="166680" bIns="166680" anchor="t">
            <a:normAutofit/>
          </a:bodyPr>
          <a:p>
            <a:pPr algn="ctr" defTabSz="914400">
              <a:lnSpc>
                <a:spcPct val="115000"/>
              </a:lnSpc>
              <a:spcAft>
                <a:spcPts val="1599"/>
              </a:spcAft>
              <a:tabLst>
                <a:tab algn="l" pos="0"/>
              </a:tabLst>
            </a:pPr>
            <a:r>
              <a:rPr b="0" lang="en" sz="1200" spc="-1" strike="noStrike">
                <a:solidFill>
                  <a:schemeClr val="dk1"/>
                </a:solidFill>
                <a:latin typeface="Arial"/>
              </a:rPr>
              <a:t>+91 620 421 838</a:t>
            </a:r>
            <a:endParaRPr b="0" lang="en-US" sz="1200" spc="-1" strike="noStrike">
              <a:solidFill>
                <a:srgbClr val="000000"/>
              </a:solidFill>
              <a:latin typeface="OpenSymbol"/>
            </a:endParaRPr>
          </a:p>
        </p:txBody>
      </p:sp>
      <p:grpSp>
        <p:nvGrpSpPr>
          <p:cNvPr id="173" name="Google Shape;629;p59"/>
          <p:cNvGrpSpPr/>
          <p:nvPr/>
        </p:nvGrpSpPr>
        <p:grpSpPr>
          <a:xfrm>
            <a:off x="3621600" y="2985480"/>
            <a:ext cx="1915920" cy="391320"/>
            <a:chOff x="3621600" y="2985480"/>
            <a:chExt cx="1915920" cy="391320"/>
          </a:xfrm>
        </p:grpSpPr>
        <p:sp>
          <p:nvSpPr>
            <p:cNvPr id="174" name="Google Shape;630;p59"/>
            <p:cNvSpPr/>
            <p:nvPr/>
          </p:nvSpPr>
          <p:spPr>
            <a:xfrm>
              <a:off x="3621600" y="2985480"/>
              <a:ext cx="391320" cy="391320"/>
            </a:xfrm>
            <a:custGeom>
              <a:avLst/>
              <a:gdLst>
                <a:gd name="textAreaLeft" fmla="*/ 0 w 391320"/>
                <a:gd name="textAreaRight" fmla="*/ 391680 w 391320"/>
                <a:gd name="textAreaTop" fmla="*/ 0 h 391320"/>
                <a:gd name="textAreaBottom" fmla="*/ 391680 h 391320"/>
              </a:gdLst>
              <a:ahLst/>
              <a:rect l="textAreaLeft" t="textAreaTop" r="textAreaRight" b="textAreaBottom"/>
              <a:pathLst>
                <a:path w="13160" h="13156">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5" name="Google Shape;631;p59"/>
            <p:cNvSpPr/>
            <p:nvPr/>
          </p:nvSpPr>
          <p:spPr>
            <a:xfrm>
              <a:off x="3791880" y="2985480"/>
              <a:ext cx="227880" cy="391320"/>
            </a:xfrm>
            <a:custGeom>
              <a:avLst/>
              <a:gdLst>
                <a:gd name="textAreaLeft" fmla="*/ 0 w 227880"/>
                <a:gd name="textAreaRight" fmla="*/ 228240 w 227880"/>
                <a:gd name="textAreaTop" fmla="*/ 0 h 391320"/>
                <a:gd name="textAreaBottom" fmla="*/ 391680 h 391320"/>
              </a:gdLst>
              <a:ahLst/>
              <a:rect l="textAreaLeft" t="textAreaTop" r="textAreaRight" b="textAreaBottom"/>
              <a:pathLst>
                <a:path w="7671" h="13160">
                  <a:moveTo>
                    <a:pt x="859" y="1"/>
                  </a:moveTo>
                  <a:cubicBezTo>
                    <a:pt x="574" y="1"/>
                    <a:pt x="285" y="18"/>
                    <a:pt x="0" y="57"/>
                  </a:cubicBezTo>
                  <a:cubicBezTo>
                    <a:pt x="3276" y="486"/>
                    <a:pt x="5721" y="3276"/>
                    <a:pt x="5721" y="6580"/>
                  </a:cubicBezTo>
                  <a:cubicBezTo>
                    <a:pt x="5721" y="9880"/>
                    <a:pt x="3276" y="12670"/>
                    <a:pt x="0" y="13103"/>
                  </a:cubicBezTo>
                  <a:cubicBezTo>
                    <a:pt x="290" y="13141"/>
                    <a:pt x="578" y="13160"/>
                    <a:pt x="863" y="13160"/>
                  </a:cubicBezTo>
                  <a:cubicBezTo>
                    <a:pt x="4274" y="13160"/>
                    <a:pt x="7190" y="10510"/>
                    <a:pt x="7421" y="7009"/>
                  </a:cubicBezTo>
                  <a:cubicBezTo>
                    <a:pt x="7670" y="3216"/>
                    <a:pt x="4659" y="4"/>
                    <a:pt x="859"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6" name="Google Shape;632;p59"/>
            <p:cNvSpPr/>
            <p:nvPr/>
          </p:nvSpPr>
          <p:spPr>
            <a:xfrm>
              <a:off x="3690000" y="3070440"/>
              <a:ext cx="212400" cy="306000"/>
            </a:xfrm>
            <a:custGeom>
              <a:avLst/>
              <a:gdLst>
                <a:gd name="textAreaLeft" fmla="*/ 0 w 212400"/>
                <a:gd name="textAreaRight" fmla="*/ 212760 w 212400"/>
                <a:gd name="textAreaTop" fmla="*/ 0 h 306000"/>
                <a:gd name="textAreaBottom" fmla="*/ 306360 h 306000"/>
              </a:gdLst>
              <a:ahLst/>
              <a:rect l="textAreaLeft" t="textAreaTop" r="textAreaRight" b="textAreaBottom"/>
              <a:pathLst>
                <a:path w="7151" h="10295">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7" name="Google Shape;633;p59"/>
            <p:cNvSpPr/>
            <p:nvPr/>
          </p:nvSpPr>
          <p:spPr>
            <a:xfrm>
              <a:off x="4127400" y="2985480"/>
              <a:ext cx="391320" cy="391320"/>
            </a:xfrm>
            <a:custGeom>
              <a:avLst/>
              <a:gdLst>
                <a:gd name="textAreaLeft" fmla="*/ 0 w 391320"/>
                <a:gd name="textAreaRight" fmla="*/ 391680 w 391320"/>
                <a:gd name="textAreaTop" fmla="*/ 0 h 391320"/>
                <a:gd name="textAreaBottom" fmla="*/ 391680 h 391320"/>
              </a:gdLst>
              <a:ahLst/>
              <a:rect l="textAreaLeft" t="textAreaTop" r="textAreaRight" b="textAreaBottom"/>
              <a:pathLst>
                <a:path w="13156" h="13156">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8" name="Google Shape;634;p59"/>
            <p:cNvSpPr/>
            <p:nvPr/>
          </p:nvSpPr>
          <p:spPr>
            <a:xfrm>
              <a:off x="4298040" y="2985480"/>
              <a:ext cx="227880" cy="391320"/>
            </a:xfrm>
            <a:custGeom>
              <a:avLst/>
              <a:gdLst>
                <a:gd name="textAreaLeft" fmla="*/ 0 w 227880"/>
                <a:gd name="textAreaRight" fmla="*/ 228240 w 227880"/>
                <a:gd name="textAreaTop" fmla="*/ 0 h 391320"/>
                <a:gd name="textAreaBottom" fmla="*/ 391680 h 391320"/>
              </a:gdLst>
              <a:ahLst/>
              <a:rect l="textAreaLeft" t="textAreaTop" r="textAreaRight" b="textAreaBottom"/>
              <a:pathLst>
                <a:path w="7668" h="13160">
                  <a:moveTo>
                    <a:pt x="859" y="1"/>
                  </a:moveTo>
                  <a:cubicBezTo>
                    <a:pt x="570" y="1"/>
                    <a:pt x="282" y="18"/>
                    <a:pt x="0" y="57"/>
                  </a:cubicBezTo>
                  <a:cubicBezTo>
                    <a:pt x="3273" y="486"/>
                    <a:pt x="5721" y="3276"/>
                    <a:pt x="5721" y="6580"/>
                  </a:cubicBezTo>
                  <a:cubicBezTo>
                    <a:pt x="5721" y="9880"/>
                    <a:pt x="3273" y="12670"/>
                    <a:pt x="0" y="13103"/>
                  </a:cubicBezTo>
                  <a:cubicBezTo>
                    <a:pt x="291" y="13141"/>
                    <a:pt x="579" y="13160"/>
                    <a:pt x="863" y="13160"/>
                  </a:cubicBezTo>
                  <a:cubicBezTo>
                    <a:pt x="4274" y="13160"/>
                    <a:pt x="7190" y="10510"/>
                    <a:pt x="7417" y="7009"/>
                  </a:cubicBezTo>
                  <a:cubicBezTo>
                    <a:pt x="7667" y="3216"/>
                    <a:pt x="4659" y="4"/>
                    <a:pt x="859"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9" name="Google Shape;635;p59"/>
            <p:cNvSpPr/>
            <p:nvPr/>
          </p:nvSpPr>
          <p:spPr>
            <a:xfrm>
              <a:off x="4197960" y="3055680"/>
              <a:ext cx="250920" cy="250920"/>
            </a:xfrm>
            <a:custGeom>
              <a:avLst/>
              <a:gdLst>
                <a:gd name="textAreaLeft" fmla="*/ 0 w 250920"/>
                <a:gd name="textAreaRight" fmla="*/ 251280 w 250920"/>
                <a:gd name="textAreaTop" fmla="*/ 0 h 250920"/>
                <a:gd name="textAreaBottom" fmla="*/ 251280 h 250920"/>
              </a:gdLst>
              <a:ahLst/>
              <a:rect l="textAreaLeft" t="textAreaTop" r="textAreaRight" b="textAreaBottom"/>
              <a:pathLst>
                <a:path w="8438" h="8438">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0" name="Google Shape;636;p59"/>
            <p:cNvSpPr/>
            <p:nvPr/>
          </p:nvSpPr>
          <p:spPr>
            <a:xfrm>
              <a:off x="4374360" y="3087720"/>
              <a:ext cx="33840" cy="33840"/>
            </a:xfrm>
            <a:custGeom>
              <a:avLst/>
              <a:gdLst>
                <a:gd name="textAreaLeft" fmla="*/ 0 w 33840"/>
                <a:gd name="textAreaRight" fmla="*/ 34200 w 33840"/>
                <a:gd name="textAreaTop" fmla="*/ 0 h 33840"/>
                <a:gd name="textAreaBottom" fmla="*/ 34200 h 33840"/>
              </a:gdLst>
              <a:ahLst/>
              <a:rect l="textAreaLeft" t="textAreaTop" r="textAreaRight" b="textAreaBottom"/>
              <a:pathLst>
                <a:path w="1144" h="1148">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w="0">
              <a:noFill/>
            </a:ln>
          </p:spPr>
          <p:style>
            <a:lnRef idx="0"/>
            <a:fillRef idx="0"/>
            <a:effectRef idx="0"/>
            <a:fontRef idx="minor"/>
          </p:style>
          <p:txBody>
            <a:bodyPr tIns="16920" bIns="16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1" name="Google Shape;637;p59"/>
            <p:cNvSpPr/>
            <p:nvPr/>
          </p:nvSpPr>
          <p:spPr>
            <a:xfrm>
              <a:off x="4197960" y="3055680"/>
              <a:ext cx="250920" cy="250920"/>
            </a:xfrm>
            <a:custGeom>
              <a:avLst/>
              <a:gdLst>
                <a:gd name="textAreaLeft" fmla="*/ 0 w 250920"/>
                <a:gd name="textAreaRight" fmla="*/ 251280 w 250920"/>
                <a:gd name="textAreaTop" fmla="*/ 0 h 250920"/>
                <a:gd name="textAreaBottom" fmla="*/ 251280 h 250920"/>
              </a:gdLst>
              <a:ahLst/>
              <a:rect l="textAreaLeft" t="textAreaTop" r="textAreaRight" b="textAreaBottom"/>
              <a:pathLst>
                <a:path w="8438" h="8438">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2" name="Google Shape;638;p59"/>
            <p:cNvSpPr/>
            <p:nvPr/>
          </p:nvSpPr>
          <p:spPr>
            <a:xfrm>
              <a:off x="4251240" y="3115080"/>
              <a:ext cx="145800" cy="131760"/>
            </a:xfrm>
            <a:custGeom>
              <a:avLst/>
              <a:gdLst>
                <a:gd name="textAreaLeft" fmla="*/ 0 w 145800"/>
                <a:gd name="textAreaRight" fmla="*/ 146160 w 145800"/>
                <a:gd name="textAreaTop" fmla="*/ 0 h 131760"/>
                <a:gd name="textAreaBottom" fmla="*/ 132120 h 131760"/>
              </a:gdLst>
              <a:ahLst/>
              <a:rect l="textAreaLeft" t="textAreaTop" r="textAreaRight" b="textAreaBottom"/>
              <a:pathLst>
                <a:path w="4905" h="4440">
                  <a:moveTo>
                    <a:pt x="2426" y="0"/>
                  </a:moveTo>
                  <a:cubicBezTo>
                    <a:pt x="1830" y="0"/>
                    <a:pt x="1238" y="240"/>
                    <a:pt x="802" y="703"/>
                  </a:cubicBezTo>
                  <a:cubicBezTo>
                    <a:pt x="42" y="1516"/>
                    <a:pt x="0" y="2768"/>
                    <a:pt x="707" y="3627"/>
                  </a:cubicBezTo>
                  <a:cubicBezTo>
                    <a:pt x="1143" y="4158"/>
                    <a:pt x="1780" y="4440"/>
                    <a:pt x="2426" y="4440"/>
                  </a:cubicBezTo>
                  <a:cubicBezTo>
                    <a:pt x="2828" y="4440"/>
                    <a:pt x="3233" y="4331"/>
                    <a:pt x="3596" y="4105"/>
                  </a:cubicBezTo>
                  <a:cubicBezTo>
                    <a:pt x="3712" y="4032"/>
                    <a:pt x="3730" y="3870"/>
                    <a:pt x="3635" y="3775"/>
                  </a:cubicBezTo>
                  <a:lnTo>
                    <a:pt x="3631" y="3771"/>
                  </a:lnTo>
                  <a:cubicBezTo>
                    <a:pt x="3590" y="3730"/>
                    <a:pt x="3536" y="3708"/>
                    <a:pt x="3481" y="3708"/>
                  </a:cubicBezTo>
                  <a:cubicBezTo>
                    <a:pt x="3442" y="3708"/>
                    <a:pt x="3403" y="3719"/>
                    <a:pt x="3367" y="3743"/>
                  </a:cubicBezTo>
                  <a:cubicBezTo>
                    <a:pt x="3084" y="3916"/>
                    <a:pt x="2756" y="4010"/>
                    <a:pt x="2425" y="4010"/>
                  </a:cubicBezTo>
                  <a:cubicBezTo>
                    <a:pt x="2419" y="4010"/>
                    <a:pt x="2413" y="4010"/>
                    <a:pt x="2407" y="4010"/>
                  </a:cubicBezTo>
                  <a:cubicBezTo>
                    <a:pt x="1605" y="4003"/>
                    <a:pt x="904" y="3462"/>
                    <a:pt x="697" y="2687"/>
                  </a:cubicBezTo>
                  <a:cubicBezTo>
                    <a:pt x="489" y="1913"/>
                    <a:pt x="820" y="1094"/>
                    <a:pt x="1510" y="682"/>
                  </a:cubicBezTo>
                  <a:cubicBezTo>
                    <a:pt x="1793" y="514"/>
                    <a:pt x="2109" y="432"/>
                    <a:pt x="2422" y="432"/>
                  </a:cubicBezTo>
                  <a:cubicBezTo>
                    <a:pt x="2871" y="432"/>
                    <a:pt x="3316" y="600"/>
                    <a:pt x="3659" y="925"/>
                  </a:cubicBezTo>
                  <a:cubicBezTo>
                    <a:pt x="4240" y="1477"/>
                    <a:pt x="4381" y="2350"/>
                    <a:pt x="4008" y="3057"/>
                  </a:cubicBezTo>
                  <a:cubicBezTo>
                    <a:pt x="3962" y="3141"/>
                    <a:pt x="3976" y="3243"/>
                    <a:pt x="4043" y="3310"/>
                  </a:cubicBezTo>
                  <a:lnTo>
                    <a:pt x="4046" y="3314"/>
                  </a:lnTo>
                  <a:cubicBezTo>
                    <a:pt x="4087" y="3355"/>
                    <a:pt x="4141" y="3375"/>
                    <a:pt x="4194" y="3375"/>
                  </a:cubicBezTo>
                  <a:cubicBezTo>
                    <a:pt x="4268" y="3375"/>
                    <a:pt x="4342" y="3336"/>
                    <a:pt x="4381" y="3264"/>
                  </a:cubicBezTo>
                  <a:cubicBezTo>
                    <a:pt x="4905" y="2283"/>
                    <a:pt x="4620" y="1062"/>
                    <a:pt x="3716" y="415"/>
                  </a:cubicBezTo>
                  <a:cubicBezTo>
                    <a:pt x="3327" y="136"/>
                    <a:pt x="2875" y="0"/>
                    <a:pt x="2426" y="0"/>
                  </a:cubicBezTo>
                  <a:close/>
                </a:path>
              </a:pathLst>
            </a:custGeom>
            <a:solidFill>
              <a:schemeClr val="lt1"/>
            </a:solidFill>
            <a:ln w="0">
              <a:noFill/>
            </a:ln>
          </p:spPr>
          <p:style>
            <a:lnRef idx="0"/>
            <a:fillRef idx="0"/>
            <a:effectRef idx="0"/>
            <a:fontRef idx="minor"/>
          </p:style>
          <p:txBody>
            <a:bodyPr tIns="65880" bIns="65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3" name="Google Shape;639;p59"/>
            <p:cNvSpPr/>
            <p:nvPr/>
          </p:nvSpPr>
          <p:spPr>
            <a:xfrm>
              <a:off x="4374360" y="3087720"/>
              <a:ext cx="33840" cy="33840"/>
            </a:xfrm>
            <a:custGeom>
              <a:avLst/>
              <a:gdLst>
                <a:gd name="textAreaLeft" fmla="*/ 0 w 33840"/>
                <a:gd name="textAreaRight" fmla="*/ 34200 w 33840"/>
                <a:gd name="textAreaTop" fmla="*/ 0 h 33840"/>
                <a:gd name="textAreaBottom" fmla="*/ 34200 h 33840"/>
              </a:gdLst>
              <a:ahLst/>
              <a:rect l="textAreaLeft" t="textAreaTop" r="textAreaRight" b="textAreaBottom"/>
              <a:pathLst>
                <a:path w="1144" h="1148">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chemeClr val="lt1"/>
            </a:solidFill>
            <a:ln w="0">
              <a:noFill/>
            </a:ln>
          </p:spPr>
          <p:style>
            <a:lnRef idx="0"/>
            <a:fillRef idx="0"/>
            <a:effectRef idx="0"/>
            <a:fontRef idx="minor"/>
          </p:style>
          <p:txBody>
            <a:bodyPr tIns="16920" bIns="16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4" name="Google Shape;640;p59"/>
            <p:cNvSpPr/>
            <p:nvPr/>
          </p:nvSpPr>
          <p:spPr>
            <a:xfrm>
              <a:off x="5139360" y="2985480"/>
              <a:ext cx="391320" cy="391320"/>
            </a:xfrm>
            <a:custGeom>
              <a:avLst/>
              <a:gdLst>
                <a:gd name="textAreaLeft" fmla="*/ 0 w 391320"/>
                <a:gd name="textAreaRight" fmla="*/ 391680 w 391320"/>
                <a:gd name="textAreaTop" fmla="*/ 0 h 391320"/>
                <a:gd name="textAreaBottom" fmla="*/ 391680 h 391320"/>
              </a:gdLst>
              <a:ahLst/>
              <a:rect l="textAreaLeft" t="textAreaTop" r="textAreaRight" b="textAreaBottom"/>
              <a:pathLst>
                <a:path w="13160" h="13156">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5" name="Google Shape;641;p59"/>
            <p:cNvSpPr/>
            <p:nvPr/>
          </p:nvSpPr>
          <p:spPr>
            <a:xfrm>
              <a:off x="5309640" y="2985480"/>
              <a:ext cx="227880" cy="391320"/>
            </a:xfrm>
            <a:custGeom>
              <a:avLst/>
              <a:gdLst>
                <a:gd name="textAreaLeft" fmla="*/ 0 w 227880"/>
                <a:gd name="textAreaRight" fmla="*/ 228240 w 227880"/>
                <a:gd name="textAreaTop" fmla="*/ 0 h 391320"/>
                <a:gd name="textAreaBottom" fmla="*/ 391680 h 391320"/>
              </a:gdLst>
              <a:ahLst/>
              <a:rect l="textAreaLeft" t="textAreaTop" r="textAreaRight" b="textAreaBottom"/>
              <a:pathLst>
                <a:path w="7667" h="13160">
                  <a:moveTo>
                    <a:pt x="859" y="1"/>
                  </a:moveTo>
                  <a:cubicBezTo>
                    <a:pt x="570" y="1"/>
                    <a:pt x="285" y="18"/>
                    <a:pt x="0" y="57"/>
                  </a:cubicBezTo>
                  <a:cubicBezTo>
                    <a:pt x="3272" y="486"/>
                    <a:pt x="5721" y="3276"/>
                    <a:pt x="5721" y="6580"/>
                  </a:cubicBezTo>
                  <a:cubicBezTo>
                    <a:pt x="5721" y="9880"/>
                    <a:pt x="3272" y="12670"/>
                    <a:pt x="0" y="13103"/>
                  </a:cubicBezTo>
                  <a:cubicBezTo>
                    <a:pt x="290" y="13141"/>
                    <a:pt x="578" y="13160"/>
                    <a:pt x="863" y="13160"/>
                  </a:cubicBezTo>
                  <a:cubicBezTo>
                    <a:pt x="4274" y="13160"/>
                    <a:pt x="7190" y="10510"/>
                    <a:pt x="7421" y="7009"/>
                  </a:cubicBezTo>
                  <a:cubicBezTo>
                    <a:pt x="7667" y="3216"/>
                    <a:pt x="4659" y="4"/>
                    <a:pt x="859"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6" name="Google Shape;642;p59"/>
            <p:cNvSpPr/>
            <p:nvPr/>
          </p:nvSpPr>
          <p:spPr>
            <a:xfrm>
              <a:off x="5232600" y="3146760"/>
              <a:ext cx="43200" cy="128160"/>
            </a:xfrm>
            <a:custGeom>
              <a:avLst/>
              <a:gdLst>
                <a:gd name="textAreaLeft" fmla="*/ 0 w 43200"/>
                <a:gd name="textAreaRight" fmla="*/ 43560 w 43200"/>
                <a:gd name="textAreaTop" fmla="*/ 0 h 128160"/>
                <a:gd name="textAreaBottom" fmla="*/ 128520 h 128160"/>
              </a:gdLst>
              <a:ahLst/>
              <a:rect l="textAreaLeft" t="textAreaTop" r="textAreaRight" b="textAreaBottom"/>
              <a:pathLst>
                <a:path w="1461" h="4318">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rgbClr val="ffffff"/>
            </a:solidFill>
            <a:ln w="0">
              <a:noFill/>
            </a:ln>
          </p:spPr>
          <p:style>
            <a:lnRef idx="0"/>
            <a:fillRef idx="0"/>
            <a:effectRef idx="0"/>
            <a:fontRef idx="minor"/>
          </p:style>
          <p:txBody>
            <a:bodyPr tIns="64080" bIns="64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7" name="Google Shape;643;p59"/>
            <p:cNvSpPr/>
            <p:nvPr/>
          </p:nvSpPr>
          <p:spPr>
            <a:xfrm>
              <a:off x="5215320" y="3070080"/>
              <a:ext cx="60480" cy="51840"/>
            </a:xfrm>
            <a:custGeom>
              <a:avLst/>
              <a:gdLst>
                <a:gd name="textAreaLeft" fmla="*/ 0 w 60480"/>
                <a:gd name="textAreaRight" fmla="*/ 60840 w 60480"/>
                <a:gd name="textAreaTop" fmla="*/ 0 h 51840"/>
                <a:gd name="textAreaBottom" fmla="*/ 52200 h 51840"/>
              </a:gdLst>
              <a:ahLst/>
              <a:rect l="textAreaLeft" t="textAreaTop" r="textAreaRight" b="textAreaBottom"/>
              <a:pathLst>
                <a:path w="2038" h="1749">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chemeClr val="lt1"/>
            </a:solidFill>
            <a:ln w="0">
              <a:noFill/>
            </a:ln>
          </p:spPr>
          <p:style>
            <a:lnRef idx="0"/>
            <a:fillRef idx="0"/>
            <a:effectRef idx="0"/>
            <a:fontRef idx="minor"/>
          </p:style>
          <p:txBody>
            <a:bodyPr tIns="25920" bIns="25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8" name="Google Shape;644;p59"/>
            <p:cNvSpPr/>
            <p:nvPr/>
          </p:nvSpPr>
          <p:spPr>
            <a:xfrm>
              <a:off x="5317560" y="3146760"/>
              <a:ext cx="136800" cy="128160"/>
            </a:xfrm>
            <a:custGeom>
              <a:avLst/>
              <a:gdLst>
                <a:gd name="textAreaLeft" fmla="*/ 0 w 136800"/>
                <a:gd name="textAreaRight" fmla="*/ 137160 w 136800"/>
                <a:gd name="textAreaTop" fmla="*/ 0 h 128160"/>
                <a:gd name="textAreaBottom" fmla="*/ 128520 h 128160"/>
              </a:gdLst>
              <a:ahLst/>
              <a:rect l="textAreaLeft" t="textAreaTop" r="textAreaRight" b="textAreaBottom"/>
              <a:pathLst>
                <a:path w="4603" h="4322">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chemeClr val="lt1"/>
            </a:solidFill>
            <a:ln w="9525">
              <a:solidFill>
                <a:srgbClr val="ffffff"/>
              </a:solidFill>
              <a:round/>
            </a:ln>
          </p:spPr>
          <p:style>
            <a:lnRef idx="0"/>
            <a:fillRef idx="0"/>
            <a:effectRef idx="0"/>
            <a:fontRef idx="minor"/>
          </p:style>
          <p:txBody>
            <a:bodyPr tIns="64080" bIns="64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9" name="Google Shape;645;p59"/>
            <p:cNvSpPr/>
            <p:nvPr/>
          </p:nvSpPr>
          <p:spPr>
            <a:xfrm>
              <a:off x="5226480" y="3141000"/>
              <a:ext cx="55080" cy="140040"/>
            </a:xfrm>
            <a:custGeom>
              <a:avLst/>
              <a:gdLst>
                <a:gd name="textAreaLeft" fmla="*/ 0 w 55080"/>
                <a:gd name="textAreaRight" fmla="*/ 55440 w 55080"/>
                <a:gd name="textAreaTop" fmla="*/ 0 h 140040"/>
                <a:gd name="textAreaBottom" fmla="*/ 140400 h 140040"/>
              </a:gdLst>
              <a:ahLst/>
              <a:rect l="textAreaLeft" t="textAreaTop" r="textAreaRight" b="textAreaBottom"/>
              <a:pathLst>
                <a:path w="1863" h="472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lt1"/>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0" name="Google Shape;646;p59"/>
            <p:cNvSpPr/>
            <p:nvPr/>
          </p:nvSpPr>
          <p:spPr>
            <a:xfrm>
              <a:off x="5207040" y="3064320"/>
              <a:ext cx="74520" cy="63720"/>
            </a:xfrm>
            <a:custGeom>
              <a:avLst/>
              <a:gdLst>
                <a:gd name="textAreaLeft" fmla="*/ 0 w 74520"/>
                <a:gd name="textAreaRight" fmla="*/ 74880 w 74520"/>
                <a:gd name="textAreaTop" fmla="*/ 0 h 63720"/>
                <a:gd name="textAreaBottom" fmla="*/ 64080 h 63720"/>
              </a:gdLst>
              <a:ahLst/>
              <a:rect l="textAreaLeft" t="textAreaTop" r="textAreaRight" b="textAreaBottom"/>
              <a:pathLst>
                <a:path w="2510" h="2147">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1" name="Google Shape;647;p59"/>
            <p:cNvSpPr/>
            <p:nvPr/>
          </p:nvSpPr>
          <p:spPr>
            <a:xfrm>
              <a:off x="5311800" y="3141000"/>
              <a:ext cx="148680" cy="140040"/>
            </a:xfrm>
            <a:custGeom>
              <a:avLst/>
              <a:gdLst>
                <a:gd name="textAreaLeft" fmla="*/ 0 w 148680"/>
                <a:gd name="textAreaRight" fmla="*/ 149040 w 148680"/>
                <a:gd name="textAreaTop" fmla="*/ 0 h 140040"/>
                <a:gd name="textAreaBottom" fmla="*/ 140400 h 140040"/>
              </a:gdLst>
              <a:ahLst/>
              <a:rect l="textAreaLeft" t="textAreaTop" r="textAreaRight" b="textAreaBottom"/>
              <a:pathLst>
                <a:path w="5008" h="472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lt1"/>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2" name="Google Shape;648;p59"/>
            <p:cNvSpPr/>
            <p:nvPr/>
          </p:nvSpPr>
          <p:spPr>
            <a:xfrm>
              <a:off x="4633560" y="2985480"/>
              <a:ext cx="391320" cy="391320"/>
            </a:xfrm>
            <a:custGeom>
              <a:avLst/>
              <a:gdLst>
                <a:gd name="textAreaLeft" fmla="*/ 0 w 391320"/>
                <a:gd name="textAreaRight" fmla="*/ 391680 w 391320"/>
                <a:gd name="textAreaTop" fmla="*/ 0 h 391320"/>
                <a:gd name="textAreaBottom" fmla="*/ 391680 h 391320"/>
              </a:gdLst>
              <a:ahLst/>
              <a:rect l="textAreaLeft" t="textAreaTop" r="textAreaRight" b="textAreaBottom"/>
              <a:pathLst>
                <a:path w="13156" h="13156">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3" name="Google Shape;649;p59"/>
            <p:cNvSpPr/>
            <p:nvPr/>
          </p:nvSpPr>
          <p:spPr>
            <a:xfrm>
              <a:off x="4803480" y="2985480"/>
              <a:ext cx="227880" cy="391320"/>
            </a:xfrm>
            <a:custGeom>
              <a:avLst/>
              <a:gdLst>
                <a:gd name="textAreaLeft" fmla="*/ 0 w 227880"/>
                <a:gd name="textAreaRight" fmla="*/ 228240 w 227880"/>
                <a:gd name="textAreaTop" fmla="*/ 0 h 391320"/>
                <a:gd name="textAreaBottom" fmla="*/ 391680 h 391320"/>
              </a:gdLst>
              <a:ahLst/>
              <a:rect l="textAreaLeft" t="textAreaTop" r="textAreaRight" b="textAreaBottom"/>
              <a:pathLst>
                <a:path w="7672" h="13160">
                  <a:moveTo>
                    <a:pt x="859" y="1"/>
                  </a:moveTo>
                  <a:cubicBezTo>
                    <a:pt x="574" y="1"/>
                    <a:pt x="286" y="18"/>
                    <a:pt x="1" y="57"/>
                  </a:cubicBezTo>
                  <a:cubicBezTo>
                    <a:pt x="3277" y="486"/>
                    <a:pt x="5725" y="3276"/>
                    <a:pt x="5725" y="6580"/>
                  </a:cubicBezTo>
                  <a:cubicBezTo>
                    <a:pt x="5725" y="9880"/>
                    <a:pt x="3277" y="12670"/>
                    <a:pt x="1" y="13103"/>
                  </a:cubicBezTo>
                  <a:cubicBezTo>
                    <a:pt x="291" y="13141"/>
                    <a:pt x="580" y="13160"/>
                    <a:pt x="864" y="13160"/>
                  </a:cubicBezTo>
                  <a:cubicBezTo>
                    <a:pt x="4278" y="13160"/>
                    <a:pt x="7194" y="10510"/>
                    <a:pt x="7421" y="7009"/>
                  </a:cubicBezTo>
                  <a:cubicBezTo>
                    <a:pt x="7671" y="3216"/>
                    <a:pt x="4663" y="4"/>
                    <a:pt x="859"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4" name="Google Shape;650;p59"/>
            <p:cNvSpPr/>
            <p:nvPr/>
          </p:nvSpPr>
          <p:spPr>
            <a:xfrm>
              <a:off x="4717440" y="3087000"/>
              <a:ext cx="249120" cy="205200"/>
            </a:xfrm>
            <a:custGeom>
              <a:avLst/>
              <a:gdLst>
                <a:gd name="textAreaLeft" fmla="*/ 0 w 249120"/>
                <a:gd name="textAreaRight" fmla="*/ 249480 w 249120"/>
                <a:gd name="textAreaTop" fmla="*/ 0 h 205200"/>
                <a:gd name="textAreaBottom" fmla="*/ 205560 h 205200"/>
              </a:gdLst>
              <a:ahLst/>
              <a:rect l="textAreaLeft" t="textAreaTop" r="textAreaRight" b="textAreaBottom"/>
              <a:pathLst>
                <a:path w="8385" h="6899">
                  <a:moveTo>
                    <a:pt x="5479" y="1"/>
                  </a:moveTo>
                  <a:cubicBezTo>
                    <a:pt x="5224" y="1"/>
                    <a:pt x="4967" y="51"/>
                    <a:pt x="4722" y="153"/>
                  </a:cubicBezTo>
                  <a:cubicBezTo>
                    <a:pt x="3998" y="456"/>
                    <a:pt x="3530" y="1163"/>
                    <a:pt x="3530" y="1948"/>
                  </a:cubicBezTo>
                  <a:lnTo>
                    <a:pt x="3530" y="1979"/>
                  </a:lnTo>
                  <a:lnTo>
                    <a:pt x="3435" y="1976"/>
                  </a:lnTo>
                  <a:lnTo>
                    <a:pt x="3431" y="1976"/>
                  </a:lnTo>
                  <a:cubicBezTo>
                    <a:pt x="3234" y="1976"/>
                    <a:pt x="2664" y="1814"/>
                    <a:pt x="2478" y="1754"/>
                  </a:cubicBezTo>
                  <a:cubicBezTo>
                    <a:pt x="1760" y="1508"/>
                    <a:pt x="1112" y="1107"/>
                    <a:pt x="574" y="575"/>
                  </a:cubicBezTo>
                  <a:lnTo>
                    <a:pt x="370" y="375"/>
                  </a:lnTo>
                  <a:cubicBezTo>
                    <a:pt x="357" y="362"/>
                    <a:pt x="341" y="356"/>
                    <a:pt x="325" y="356"/>
                  </a:cubicBezTo>
                  <a:cubicBezTo>
                    <a:pt x="298" y="356"/>
                    <a:pt x="271" y="374"/>
                    <a:pt x="265" y="403"/>
                  </a:cubicBezTo>
                  <a:lnTo>
                    <a:pt x="191" y="681"/>
                  </a:lnTo>
                  <a:cubicBezTo>
                    <a:pt x="1" y="1423"/>
                    <a:pt x="307" y="2208"/>
                    <a:pt x="954" y="2623"/>
                  </a:cubicBezTo>
                  <a:lnTo>
                    <a:pt x="947" y="2623"/>
                  </a:lnTo>
                  <a:cubicBezTo>
                    <a:pt x="817" y="2623"/>
                    <a:pt x="683" y="2609"/>
                    <a:pt x="553" y="2577"/>
                  </a:cubicBezTo>
                  <a:lnTo>
                    <a:pt x="314" y="2521"/>
                  </a:lnTo>
                  <a:cubicBezTo>
                    <a:pt x="309" y="2520"/>
                    <a:pt x="304" y="2519"/>
                    <a:pt x="299" y="2519"/>
                  </a:cubicBezTo>
                  <a:cubicBezTo>
                    <a:pt x="259" y="2519"/>
                    <a:pt x="227" y="2554"/>
                    <a:pt x="236" y="2595"/>
                  </a:cubicBezTo>
                  <a:lnTo>
                    <a:pt x="275" y="2838"/>
                  </a:lnTo>
                  <a:cubicBezTo>
                    <a:pt x="367" y="3376"/>
                    <a:pt x="715" y="3837"/>
                    <a:pt x="1211" y="4066"/>
                  </a:cubicBezTo>
                  <a:cubicBezTo>
                    <a:pt x="1274" y="4090"/>
                    <a:pt x="1257" y="4185"/>
                    <a:pt x="1190" y="4189"/>
                  </a:cubicBezTo>
                  <a:lnTo>
                    <a:pt x="1186" y="4189"/>
                  </a:lnTo>
                  <a:lnTo>
                    <a:pt x="919" y="4203"/>
                  </a:lnTo>
                  <a:cubicBezTo>
                    <a:pt x="873" y="4203"/>
                    <a:pt x="845" y="4256"/>
                    <a:pt x="866" y="4298"/>
                  </a:cubicBezTo>
                  <a:lnTo>
                    <a:pt x="1000" y="4530"/>
                  </a:lnTo>
                  <a:cubicBezTo>
                    <a:pt x="1260" y="4984"/>
                    <a:pt x="1714" y="5297"/>
                    <a:pt x="2235" y="5375"/>
                  </a:cubicBezTo>
                  <a:cubicBezTo>
                    <a:pt x="2291" y="5382"/>
                    <a:pt x="2309" y="5456"/>
                    <a:pt x="2263" y="5487"/>
                  </a:cubicBezTo>
                  <a:cubicBezTo>
                    <a:pt x="1820" y="5818"/>
                    <a:pt x="1306" y="6040"/>
                    <a:pt x="761" y="6135"/>
                  </a:cubicBezTo>
                  <a:lnTo>
                    <a:pt x="173" y="6237"/>
                  </a:lnTo>
                  <a:cubicBezTo>
                    <a:pt x="110" y="6247"/>
                    <a:pt x="99" y="6339"/>
                    <a:pt x="162" y="6360"/>
                  </a:cubicBezTo>
                  <a:lnTo>
                    <a:pt x="718" y="6574"/>
                  </a:lnTo>
                  <a:cubicBezTo>
                    <a:pt x="1281" y="6789"/>
                    <a:pt x="1879" y="6898"/>
                    <a:pt x="2478" y="6898"/>
                  </a:cubicBezTo>
                  <a:cubicBezTo>
                    <a:pt x="5194" y="6898"/>
                    <a:pt x="7414" y="4689"/>
                    <a:pt x="7421" y="1969"/>
                  </a:cubicBezTo>
                  <a:lnTo>
                    <a:pt x="7421" y="1951"/>
                  </a:lnTo>
                  <a:lnTo>
                    <a:pt x="7421" y="1902"/>
                  </a:lnTo>
                  <a:lnTo>
                    <a:pt x="7421" y="1891"/>
                  </a:lnTo>
                  <a:cubicBezTo>
                    <a:pt x="7611" y="1758"/>
                    <a:pt x="7787" y="1610"/>
                    <a:pt x="7949" y="1444"/>
                  </a:cubicBezTo>
                  <a:lnTo>
                    <a:pt x="8343" y="1036"/>
                  </a:lnTo>
                  <a:cubicBezTo>
                    <a:pt x="8384" y="995"/>
                    <a:pt x="8354" y="928"/>
                    <a:pt x="8301" y="928"/>
                  </a:cubicBezTo>
                  <a:cubicBezTo>
                    <a:pt x="8295" y="928"/>
                    <a:pt x="8289" y="929"/>
                    <a:pt x="8283" y="931"/>
                  </a:cubicBezTo>
                  <a:lnTo>
                    <a:pt x="7731" y="1061"/>
                  </a:lnTo>
                  <a:cubicBezTo>
                    <a:pt x="7674" y="1075"/>
                    <a:pt x="7618" y="1089"/>
                    <a:pt x="7558" y="1100"/>
                  </a:cubicBezTo>
                  <a:cubicBezTo>
                    <a:pt x="7554" y="1100"/>
                    <a:pt x="7551" y="1101"/>
                    <a:pt x="7547" y="1101"/>
                  </a:cubicBezTo>
                  <a:cubicBezTo>
                    <a:pt x="7487" y="1101"/>
                    <a:pt x="7456" y="1024"/>
                    <a:pt x="7506" y="987"/>
                  </a:cubicBezTo>
                  <a:cubicBezTo>
                    <a:pt x="7572" y="931"/>
                    <a:pt x="7632" y="875"/>
                    <a:pt x="7688" y="811"/>
                  </a:cubicBezTo>
                  <a:lnTo>
                    <a:pt x="8118" y="343"/>
                  </a:lnTo>
                  <a:cubicBezTo>
                    <a:pt x="8154" y="300"/>
                    <a:pt x="8122" y="236"/>
                    <a:pt x="8072" y="236"/>
                  </a:cubicBezTo>
                  <a:cubicBezTo>
                    <a:pt x="8064" y="236"/>
                    <a:pt x="8056" y="238"/>
                    <a:pt x="8047" y="241"/>
                  </a:cubicBezTo>
                  <a:lnTo>
                    <a:pt x="7449" y="442"/>
                  </a:lnTo>
                  <a:cubicBezTo>
                    <a:pt x="7266" y="502"/>
                    <a:pt x="7080" y="544"/>
                    <a:pt x="6893" y="572"/>
                  </a:cubicBezTo>
                  <a:cubicBezTo>
                    <a:pt x="6890" y="573"/>
                    <a:pt x="6886" y="573"/>
                    <a:pt x="6882" y="573"/>
                  </a:cubicBezTo>
                  <a:cubicBezTo>
                    <a:pt x="6865" y="573"/>
                    <a:pt x="6849" y="566"/>
                    <a:pt x="6837" y="554"/>
                  </a:cubicBezTo>
                  <a:cubicBezTo>
                    <a:pt x="6467" y="191"/>
                    <a:pt x="5977" y="1"/>
                    <a:pt x="5479"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5" name="Google Shape;651;p59"/>
            <p:cNvSpPr/>
            <p:nvPr/>
          </p:nvSpPr>
          <p:spPr>
            <a:xfrm>
              <a:off x="4709880" y="3081240"/>
              <a:ext cx="264600" cy="216720"/>
            </a:xfrm>
            <a:custGeom>
              <a:avLst/>
              <a:gdLst>
                <a:gd name="textAreaLeft" fmla="*/ 0 w 264600"/>
                <a:gd name="textAreaRight" fmla="*/ 264960 w 264600"/>
                <a:gd name="textAreaTop" fmla="*/ 0 h 216720"/>
                <a:gd name="textAreaBottom" fmla="*/ 217080 h 216720"/>
              </a:gdLst>
              <a:ahLst/>
              <a:rect l="textAreaLeft" t="textAreaTop" r="textAreaRight" b="textAreaBottom"/>
              <a:pathLst>
                <a:path w="8895" h="7295">
                  <a:moveTo>
                    <a:pt x="5726" y="0"/>
                  </a:moveTo>
                  <a:cubicBezTo>
                    <a:pt x="5464" y="0"/>
                    <a:pt x="5200" y="48"/>
                    <a:pt x="4947" y="147"/>
                  </a:cubicBezTo>
                  <a:cubicBezTo>
                    <a:pt x="4184" y="446"/>
                    <a:pt x="3660" y="1153"/>
                    <a:pt x="3589" y="1970"/>
                  </a:cubicBezTo>
                  <a:cubicBezTo>
                    <a:pt x="3322" y="1917"/>
                    <a:pt x="3054" y="1850"/>
                    <a:pt x="2794" y="1766"/>
                  </a:cubicBezTo>
                  <a:cubicBezTo>
                    <a:pt x="2006" y="1498"/>
                    <a:pt x="1302" y="1027"/>
                    <a:pt x="750" y="404"/>
                  </a:cubicBezTo>
                  <a:cubicBezTo>
                    <a:pt x="718" y="365"/>
                    <a:pt x="672" y="341"/>
                    <a:pt x="627" y="330"/>
                  </a:cubicBezTo>
                  <a:cubicBezTo>
                    <a:pt x="613" y="328"/>
                    <a:pt x="600" y="326"/>
                    <a:pt x="586" y="326"/>
                  </a:cubicBezTo>
                  <a:cubicBezTo>
                    <a:pt x="506" y="326"/>
                    <a:pt x="431" y="371"/>
                    <a:pt x="394" y="446"/>
                  </a:cubicBezTo>
                  <a:cubicBezTo>
                    <a:pt x="64" y="1104"/>
                    <a:pt x="130" y="1889"/>
                    <a:pt x="560" y="2487"/>
                  </a:cubicBezTo>
                  <a:cubicBezTo>
                    <a:pt x="547" y="2485"/>
                    <a:pt x="533" y="2483"/>
                    <a:pt x="520" y="2483"/>
                  </a:cubicBezTo>
                  <a:cubicBezTo>
                    <a:pt x="456" y="2483"/>
                    <a:pt x="393" y="2511"/>
                    <a:pt x="352" y="2561"/>
                  </a:cubicBezTo>
                  <a:cubicBezTo>
                    <a:pt x="324" y="2600"/>
                    <a:pt x="306" y="2645"/>
                    <a:pt x="306" y="2695"/>
                  </a:cubicBezTo>
                  <a:lnTo>
                    <a:pt x="306" y="2761"/>
                  </a:lnTo>
                  <a:cubicBezTo>
                    <a:pt x="306" y="3324"/>
                    <a:pt x="560" y="3856"/>
                    <a:pt x="1000" y="4207"/>
                  </a:cubicBezTo>
                  <a:cubicBezTo>
                    <a:pt x="968" y="4229"/>
                    <a:pt x="943" y="4257"/>
                    <a:pt x="929" y="4288"/>
                  </a:cubicBezTo>
                  <a:cubicBezTo>
                    <a:pt x="905" y="4341"/>
                    <a:pt x="897" y="4401"/>
                    <a:pt x="915" y="4454"/>
                  </a:cubicBezTo>
                  <a:cubicBezTo>
                    <a:pt x="1102" y="5041"/>
                    <a:pt x="1559" y="5506"/>
                    <a:pt x="2143" y="5696"/>
                  </a:cubicBezTo>
                  <a:cubicBezTo>
                    <a:pt x="1619" y="6016"/>
                    <a:pt x="1017" y="6185"/>
                    <a:pt x="401" y="6185"/>
                  </a:cubicBezTo>
                  <a:cubicBezTo>
                    <a:pt x="349" y="6185"/>
                    <a:pt x="292" y="6185"/>
                    <a:pt x="236" y="6181"/>
                  </a:cubicBezTo>
                  <a:cubicBezTo>
                    <a:pt x="231" y="6181"/>
                    <a:pt x="227" y="6181"/>
                    <a:pt x="222" y="6181"/>
                  </a:cubicBezTo>
                  <a:cubicBezTo>
                    <a:pt x="119" y="6181"/>
                    <a:pt x="31" y="6256"/>
                    <a:pt x="14" y="6361"/>
                  </a:cubicBezTo>
                  <a:cubicBezTo>
                    <a:pt x="0" y="6449"/>
                    <a:pt x="43" y="6537"/>
                    <a:pt x="123" y="6582"/>
                  </a:cubicBezTo>
                  <a:cubicBezTo>
                    <a:pt x="930" y="7059"/>
                    <a:pt x="1832" y="7294"/>
                    <a:pt x="2731" y="7294"/>
                  </a:cubicBezTo>
                  <a:cubicBezTo>
                    <a:pt x="3793" y="7294"/>
                    <a:pt x="4851" y="6966"/>
                    <a:pt x="5746" y="6319"/>
                  </a:cubicBezTo>
                  <a:cubicBezTo>
                    <a:pt x="5855" y="6241"/>
                    <a:pt x="5866" y="6086"/>
                    <a:pt x="5774" y="5991"/>
                  </a:cubicBezTo>
                  <a:cubicBezTo>
                    <a:pt x="5732" y="5949"/>
                    <a:pt x="5676" y="5927"/>
                    <a:pt x="5621" y="5927"/>
                  </a:cubicBezTo>
                  <a:cubicBezTo>
                    <a:pt x="5576" y="5927"/>
                    <a:pt x="5531" y="5942"/>
                    <a:pt x="5493" y="5970"/>
                  </a:cubicBezTo>
                  <a:cubicBezTo>
                    <a:pt x="4675" y="6560"/>
                    <a:pt x="3705" y="6864"/>
                    <a:pt x="2726" y="6864"/>
                  </a:cubicBezTo>
                  <a:cubicBezTo>
                    <a:pt x="2163" y="6864"/>
                    <a:pt x="1597" y="6763"/>
                    <a:pt x="1056" y="6558"/>
                  </a:cubicBezTo>
                  <a:cubicBezTo>
                    <a:pt x="1703" y="6442"/>
                    <a:pt x="2312" y="6160"/>
                    <a:pt x="2815" y="5741"/>
                  </a:cubicBezTo>
                  <a:cubicBezTo>
                    <a:pt x="2878" y="5692"/>
                    <a:pt x="2910" y="5611"/>
                    <a:pt x="2896" y="5530"/>
                  </a:cubicBezTo>
                  <a:cubicBezTo>
                    <a:pt x="2875" y="5432"/>
                    <a:pt x="2790" y="5362"/>
                    <a:pt x="2692" y="5358"/>
                  </a:cubicBezTo>
                  <a:cubicBezTo>
                    <a:pt x="2175" y="5344"/>
                    <a:pt x="1707" y="5062"/>
                    <a:pt x="1450" y="4612"/>
                  </a:cubicBezTo>
                  <a:cubicBezTo>
                    <a:pt x="1573" y="4609"/>
                    <a:pt x="1693" y="4591"/>
                    <a:pt x="1809" y="4566"/>
                  </a:cubicBezTo>
                  <a:cubicBezTo>
                    <a:pt x="1900" y="4549"/>
                    <a:pt x="1971" y="4475"/>
                    <a:pt x="1985" y="4380"/>
                  </a:cubicBezTo>
                  <a:cubicBezTo>
                    <a:pt x="1999" y="4274"/>
                    <a:pt x="1928" y="4172"/>
                    <a:pt x="1823" y="4144"/>
                  </a:cubicBezTo>
                  <a:cubicBezTo>
                    <a:pt x="1270" y="4010"/>
                    <a:pt x="852" y="3560"/>
                    <a:pt x="757" y="2997"/>
                  </a:cubicBezTo>
                  <a:lnTo>
                    <a:pt x="757" y="2997"/>
                  </a:lnTo>
                  <a:cubicBezTo>
                    <a:pt x="898" y="3030"/>
                    <a:pt x="1045" y="3048"/>
                    <a:pt x="1190" y="3048"/>
                  </a:cubicBezTo>
                  <a:cubicBezTo>
                    <a:pt x="1215" y="3048"/>
                    <a:pt x="1239" y="3047"/>
                    <a:pt x="1263" y="3046"/>
                  </a:cubicBezTo>
                  <a:cubicBezTo>
                    <a:pt x="1369" y="3043"/>
                    <a:pt x="1457" y="2962"/>
                    <a:pt x="1471" y="2856"/>
                  </a:cubicBezTo>
                  <a:cubicBezTo>
                    <a:pt x="1478" y="2772"/>
                    <a:pt x="1436" y="2691"/>
                    <a:pt x="1362" y="2645"/>
                  </a:cubicBezTo>
                  <a:cubicBezTo>
                    <a:pt x="778" y="2290"/>
                    <a:pt x="496" y="1597"/>
                    <a:pt x="669" y="935"/>
                  </a:cubicBezTo>
                  <a:lnTo>
                    <a:pt x="669" y="935"/>
                  </a:lnTo>
                  <a:cubicBezTo>
                    <a:pt x="1232" y="1491"/>
                    <a:pt x="1911" y="1913"/>
                    <a:pt x="2660" y="2170"/>
                  </a:cubicBezTo>
                  <a:cubicBezTo>
                    <a:pt x="2667" y="2174"/>
                    <a:pt x="3406" y="2402"/>
                    <a:pt x="3684" y="2402"/>
                  </a:cubicBezTo>
                  <a:lnTo>
                    <a:pt x="3790" y="2410"/>
                  </a:lnTo>
                  <a:cubicBezTo>
                    <a:pt x="3792" y="2410"/>
                    <a:pt x="3794" y="2410"/>
                    <a:pt x="3796" y="2410"/>
                  </a:cubicBezTo>
                  <a:cubicBezTo>
                    <a:pt x="3920" y="2410"/>
                    <a:pt x="4022" y="2309"/>
                    <a:pt x="4015" y="2184"/>
                  </a:cubicBezTo>
                  <a:lnTo>
                    <a:pt x="4015" y="2149"/>
                  </a:lnTo>
                  <a:cubicBezTo>
                    <a:pt x="4015" y="1449"/>
                    <a:pt x="4437" y="823"/>
                    <a:pt x="5081" y="559"/>
                  </a:cubicBezTo>
                  <a:cubicBezTo>
                    <a:pt x="5293" y="473"/>
                    <a:pt x="5514" y="431"/>
                    <a:pt x="5734" y="431"/>
                  </a:cubicBezTo>
                  <a:cubicBezTo>
                    <a:pt x="6187" y="431"/>
                    <a:pt x="6631" y="608"/>
                    <a:pt x="6960" y="942"/>
                  </a:cubicBezTo>
                  <a:cubicBezTo>
                    <a:pt x="7000" y="985"/>
                    <a:pt x="7056" y="1007"/>
                    <a:pt x="7114" y="1007"/>
                  </a:cubicBezTo>
                  <a:cubicBezTo>
                    <a:pt x="7123" y="1007"/>
                    <a:pt x="7131" y="1007"/>
                    <a:pt x="7139" y="1006"/>
                  </a:cubicBezTo>
                  <a:cubicBezTo>
                    <a:pt x="7354" y="974"/>
                    <a:pt x="7569" y="925"/>
                    <a:pt x="7776" y="854"/>
                  </a:cubicBezTo>
                  <a:lnTo>
                    <a:pt x="7776" y="854"/>
                  </a:lnTo>
                  <a:cubicBezTo>
                    <a:pt x="7667" y="978"/>
                    <a:pt x="7537" y="1080"/>
                    <a:pt x="7393" y="1160"/>
                  </a:cubicBezTo>
                  <a:cubicBezTo>
                    <a:pt x="7294" y="1213"/>
                    <a:pt x="7252" y="1336"/>
                    <a:pt x="7298" y="1438"/>
                  </a:cubicBezTo>
                  <a:lnTo>
                    <a:pt x="7301" y="1445"/>
                  </a:lnTo>
                  <a:cubicBezTo>
                    <a:pt x="7337" y="1519"/>
                    <a:pt x="7413" y="1570"/>
                    <a:pt x="7493" y="1570"/>
                  </a:cubicBezTo>
                  <a:cubicBezTo>
                    <a:pt x="7501" y="1570"/>
                    <a:pt x="7508" y="1570"/>
                    <a:pt x="7516" y="1569"/>
                  </a:cubicBezTo>
                  <a:cubicBezTo>
                    <a:pt x="7695" y="1551"/>
                    <a:pt x="7868" y="1523"/>
                    <a:pt x="8040" y="1481"/>
                  </a:cubicBezTo>
                  <a:lnTo>
                    <a:pt x="8040" y="1481"/>
                  </a:lnTo>
                  <a:cubicBezTo>
                    <a:pt x="7889" y="1639"/>
                    <a:pt x="7720" y="1783"/>
                    <a:pt x="7540" y="1906"/>
                  </a:cubicBezTo>
                  <a:cubicBezTo>
                    <a:pt x="7484" y="1949"/>
                    <a:pt x="7449" y="2019"/>
                    <a:pt x="7452" y="2089"/>
                  </a:cubicBezTo>
                  <a:lnTo>
                    <a:pt x="7452" y="2103"/>
                  </a:lnTo>
                  <a:lnTo>
                    <a:pt x="7452" y="2146"/>
                  </a:lnTo>
                  <a:lnTo>
                    <a:pt x="7452" y="2167"/>
                  </a:lnTo>
                  <a:cubicBezTo>
                    <a:pt x="7445" y="3324"/>
                    <a:pt x="7016" y="4440"/>
                    <a:pt x="6239" y="5298"/>
                  </a:cubicBezTo>
                  <a:cubicBezTo>
                    <a:pt x="6165" y="5383"/>
                    <a:pt x="6168" y="5513"/>
                    <a:pt x="6249" y="5594"/>
                  </a:cubicBezTo>
                  <a:cubicBezTo>
                    <a:pt x="6291" y="5636"/>
                    <a:pt x="6347" y="5657"/>
                    <a:pt x="6402" y="5657"/>
                  </a:cubicBezTo>
                  <a:cubicBezTo>
                    <a:pt x="6461" y="5657"/>
                    <a:pt x="6520" y="5632"/>
                    <a:pt x="6562" y="5583"/>
                  </a:cubicBezTo>
                  <a:cubicBezTo>
                    <a:pt x="7403" y="4654"/>
                    <a:pt x="7871" y="3444"/>
                    <a:pt x="7878" y="2191"/>
                  </a:cubicBezTo>
                  <a:cubicBezTo>
                    <a:pt x="8262" y="1906"/>
                    <a:pt x="8589" y="1555"/>
                    <a:pt x="8842" y="1153"/>
                  </a:cubicBezTo>
                  <a:cubicBezTo>
                    <a:pt x="8895" y="1062"/>
                    <a:pt x="8877" y="946"/>
                    <a:pt x="8796" y="879"/>
                  </a:cubicBezTo>
                  <a:cubicBezTo>
                    <a:pt x="8758" y="844"/>
                    <a:pt x="8707" y="827"/>
                    <a:pt x="8655" y="827"/>
                  </a:cubicBezTo>
                  <a:cubicBezTo>
                    <a:pt x="8623" y="827"/>
                    <a:pt x="8591" y="834"/>
                    <a:pt x="8561" y="847"/>
                  </a:cubicBezTo>
                  <a:cubicBezTo>
                    <a:pt x="8452" y="900"/>
                    <a:pt x="8339" y="946"/>
                    <a:pt x="8223" y="985"/>
                  </a:cubicBezTo>
                  <a:cubicBezTo>
                    <a:pt x="8339" y="826"/>
                    <a:pt x="8427" y="654"/>
                    <a:pt x="8494" y="467"/>
                  </a:cubicBezTo>
                  <a:cubicBezTo>
                    <a:pt x="8522" y="393"/>
                    <a:pt x="8504" y="305"/>
                    <a:pt x="8452" y="246"/>
                  </a:cubicBezTo>
                  <a:cubicBezTo>
                    <a:pt x="8410" y="200"/>
                    <a:pt x="8351" y="176"/>
                    <a:pt x="8292" y="176"/>
                  </a:cubicBezTo>
                  <a:cubicBezTo>
                    <a:pt x="8256" y="176"/>
                    <a:pt x="8220" y="185"/>
                    <a:pt x="8188" y="203"/>
                  </a:cubicBezTo>
                  <a:cubicBezTo>
                    <a:pt x="7875" y="383"/>
                    <a:pt x="7533" y="506"/>
                    <a:pt x="7182" y="566"/>
                  </a:cubicBezTo>
                  <a:cubicBezTo>
                    <a:pt x="6777" y="196"/>
                    <a:pt x="6255" y="0"/>
                    <a:pt x="5726" y="0"/>
                  </a:cubicBezTo>
                  <a:close/>
                </a:path>
              </a:pathLst>
            </a:custGeom>
            <a:no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781440" y="1638360"/>
            <a:ext cx="1714320" cy="971280"/>
          </a:xfrm>
          <a:prstGeom prst="rect">
            <a:avLst/>
          </a:prstGeom>
          <a:noFill/>
          <a:ln w="0">
            <a:noFill/>
          </a:ln>
        </p:spPr>
        <p:txBody>
          <a:bodyPr lIns="91440" rIns="91440" tIns="91440" bIns="91440" anchor="b">
            <a:normAutofit fontScale="87486"/>
          </a:bodyPr>
          <a:p>
            <a:pPr indent="0" algn="ctr">
              <a:lnSpc>
                <a:spcPct val="100000"/>
              </a:lnSpc>
              <a:buNone/>
              <a:tabLst>
                <a:tab algn="l" pos="0"/>
              </a:tabLst>
            </a:pPr>
            <a:r>
              <a:rPr b="0" lang="en" sz="6000" spc="-1" strike="noStrike">
                <a:solidFill>
                  <a:schemeClr val="accent1"/>
                </a:solidFill>
                <a:latin typeface="Reem Kufi"/>
                <a:ea typeface="Reem Kufi"/>
              </a:rPr>
              <a:t>01</a:t>
            </a:r>
            <a:endParaRPr b="0" lang="fr-FR" sz="6000" spc="-1" strike="noStrike">
              <a:solidFill>
                <a:schemeClr val="dk1"/>
              </a:solidFill>
              <a:latin typeface="Arial"/>
            </a:endParaRPr>
          </a:p>
        </p:txBody>
      </p:sp>
      <p:sp>
        <p:nvSpPr>
          <p:cNvPr id="112" name="PlaceHolder 2"/>
          <p:cNvSpPr>
            <a:spLocks noGrp="1"/>
          </p:cNvSpPr>
          <p:nvPr>
            <p:ph type="title"/>
          </p:nvPr>
        </p:nvSpPr>
        <p:spPr>
          <a:xfrm>
            <a:off x="2343240" y="2409840"/>
            <a:ext cx="4457520" cy="609120"/>
          </a:xfrm>
          <a:prstGeom prst="rect">
            <a:avLst/>
          </a:prstGeom>
          <a:noFill/>
          <a:ln w="0">
            <a:noFill/>
          </a:ln>
        </p:spPr>
        <p:txBody>
          <a:bodyPr lIns="91440" rIns="91440" tIns="91440" bIns="91440" anchor="t">
            <a:normAutofit fontScale="96363"/>
          </a:bodyPr>
          <a:p>
            <a:pPr indent="0" algn="ctr">
              <a:lnSpc>
                <a:spcPct val="100000"/>
              </a:lnSpc>
              <a:buNone/>
              <a:tabLst>
                <a:tab algn="l" pos="0"/>
              </a:tabLst>
            </a:pPr>
            <a:r>
              <a:rPr b="0" lang="en" sz="3000" spc="-1" strike="noStrike">
                <a:solidFill>
                  <a:schemeClr val="lt2"/>
                </a:solidFill>
                <a:latin typeface="Reem Kufi"/>
                <a:ea typeface="Reem Kufi"/>
              </a:rPr>
              <a:t>API Gateway Overview</a:t>
            </a:r>
            <a:endParaRPr b="0" lang="fr-FR" sz="3000" spc="-1" strike="noStrike">
              <a:solidFill>
                <a:schemeClr val="dk1"/>
              </a:solidFill>
              <a:latin typeface="Arial"/>
            </a:endParaRPr>
          </a:p>
        </p:txBody>
      </p:sp>
      <p:sp>
        <p:nvSpPr>
          <p:cNvPr id="113" name="PlaceHolder 3"/>
          <p:cNvSpPr>
            <a:spLocks noGrp="1"/>
          </p:cNvSpPr>
          <p:nvPr>
            <p:ph type="subTitle"/>
          </p:nvPr>
        </p:nvSpPr>
        <p:spPr>
          <a:xfrm>
            <a:off x="2343240" y="2895480"/>
            <a:ext cx="4457520" cy="456840"/>
          </a:xfrm>
          <a:prstGeom prst="rect">
            <a:avLst/>
          </a:prstGeom>
          <a:noFill/>
          <a:ln w="0">
            <a:noFill/>
          </a:ln>
        </p:spPr>
        <p:txBody>
          <a:bodyPr lIns="91440" rIns="91440" tIns="91440" bIns="91440" anchor="t">
            <a:normAutofit/>
          </a:bodyPr>
          <a:p>
            <a:pPr indent="0" algn="ctr">
              <a:buNone/>
            </a:pPr>
            <a:endParaRPr b="0" lang="en-US" sz="1800" spc="-1" strike="noStrike">
              <a:solidFill>
                <a:schemeClr val="dk2"/>
              </a:solidFill>
              <a:latin typeface="Source Sans Pro"/>
              <a:ea typeface="Source Sans Pro"/>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723960" y="542880"/>
            <a:ext cx="7705440" cy="571320"/>
          </a:xfrm>
          <a:prstGeom prst="rect">
            <a:avLst/>
          </a:prstGeom>
          <a:noFill/>
          <a:ln w="0">
            <a:noFill/>
          </a:ln>
        </p:spPr>
        <p:txBody>
          <a:bodyPr lIns="91440" rIns="91440" tIns="91440" bIns="91440" anchor="t">
            <a:normAutofit fontScale="87027"/>
          </a:bodyPr>
          <a:p>
            <a:pPr indent="0">
              <a:lnSpc>
                <a:spcPct val="100000"/>
              </a:lnSpc>
              <a:buNone/>
              <a:tabLst>
                <a:tab algn="l" pos="0"/>
              </a:tabLst>
            </a:pPr>
            <a:r>
              <a:rPr b="0" lang="en" sz="3000" spc="-1" strike="noStrike">
                <a:solidFill>
                  <a:schemeClr val="dk2"/>
                </a:solidFill>
                <a:latin typeface="Reem Kufi"/>
                <a:ea typeface="Reem Kufi"/>
              </a:rPr>
              <a:t>Definition and Purpose</a:t>
            </a:r>
            <a:endParaRPr b="0" lang="fr-FR" sz="3000" spc="-1" strike="noStrike">
              <a:solidFill>
                <a:schemeClr val="dk1"/>
              </a:solidFill>
              <a:latin typeface="Arial"/>
            </a:endParaRPr>
          </a:p>
        </p:txBody>
      </p:sp>
      <p:sp>
        <p:nvSpPr>
          <p:cNvPr id="115" name="PlaceHolder 2"/>
          <p:cNvSpPr>
            <a:spLocks noGrp="1"/>
          </p:cNvSpPr>
          <p:nvPr>
            <p:ph type="subTitle"/>
          </p:nvPr>
        </p:nvSpPr>
        <p:spPr>
          <a:xfrm>
            <a:off x="5533920" y="1514520"/>
            <a:ext cx="2895120" cy="3152520"/>
          </a:xfrm>
          <a:prstGeom prst="rect">
            <a:avLst/>
          </a:prstGeom>
          <a:noFill/>
          <a:ln w="0">
            <a:noFill/>
          </a:ln>
        </p:spPr>
        <p:txBody>
          <a:bodyPr lIns="91440" rIns="91440" tIns="91440" bIns="91440" anchor="t">
            <a:normAutofit fontScale="97576" lnSpcReduction="10000"/>
          </a:bodyPr>
          <a:p>
            <a:pPr indent="0" algn="r">
              <a:lnSpc>
                <a:spcPct val="100000"/>
              </a:lnSpc>
              <a:buNone/>
              <a:tabLst>
                <a:tab algn="l" pos="0"/>
              </a:tabLst>
            </a:pPr>
            <a:r>
              <a:rPr b="0" lang="en" sz="1600" spc="-1" strike="noStrike">
                <a:solidFill>
                  <a:schemeClr val="dk2"/>
                </a:solidFill>
                <a:latin typeface="Source Sans Pro"/>
                <a:ea typeface="Source Sans Pro"/>
              </a:rPr>
              <a:t>An API Gateway serves as a single entry point for client requests. It handles request routing, composition, and protocol translation, ensuring that clients can efficiently interact with backend microservices. Additionally, it simplifies the microservices architecture by centralizing functions such as security, logging, and monitoring, allowing developers to focus on building business logic.</a:t>
            </a:r>
            <a:endParaRPr b="0" lang="en-US" sz="1600" spc="-1" strike="noStrike">
              <a:solidFill>
                <a:srgbClr val="000000"/>
              </a:solidFill>
              <a:latin typeface="OpenSymbol"/>
            </a:endParaRPr>
          </a:p>
        </p:txBody>
      </p:sp>
      <p:pic>
        <p:nvPicPr>
          <p:cNvPr id="116" name="Google Shape;444;p50" descr=""/>
          <p:cNvPicPr/>
          <p:nvPr/>
        </p:nvPicPr>
        <p:blipFill>
          <a:blip r:embed="rId1"/>
          <a:srcRect l="2443" t="0" r="5695" b="0"/>
          <a:stretch/>
        </p:blipFill>
        <p:spPr>
          <a:xfrm>
            <a:off x="0" y="1518120"/>
            <a:ext cx="5328000" cy="3624840"/>
          </a:xfrm>
          <a:prstGeom prst="rect">
            <a:avLst/>
          </a:prstGeom>
          <a:ln w="0">
            <a:noFill/>
          </a:ln>
        </p:spPr>
      </p:pic>
      <p:sp>
        <p:nvSpPr>
          <p:cNvPr id="117" name="Google Shape;445;p50"/>
          <p:cNvSpPr/>
          <p:nvPr/>
        </p:nvSpPr>
        <p:spPr>
          <a:xfrm rot="5400000">
            <a:off x="7698960" y="764280"/>
            <a:ext cx="26280" cy="1263960"/>
          </a:xfrm>
          <a:custGeom>
            <a:avLst/>
            <a:gdLst>
              <a:gd name="textAreaLeft" fmla="*/ 0 w 26280"/>
              <a:gd name="textAreaRight" fmla="*/ 26640 w 26280"/>
              <a:gd name="textAreaTop" fmla="*/ 0 h 1263960"/>
              <a:gd name="textAreaBottom" fmla="*/ 1264320 h 1263960"/>
            </a:gdLst>
            <a:ah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542880"/>
            <a:ext cx="7924320" cy="571320"/>
          </a:xfrm>
          <a:prstGeom prst="rect">
            <a:avLst/>
          </a:prstGeom>
          <a:noFill/>
          <a:ln w="0">
            <a:noFill/>
          </a:ln>
        </p:spPr>
        <p:txBody>
          <a:bodyPr lIns="91440" rIns="91440" tIns="91440" bIns="91440" anchor="t">
            <a:normAutofit fontScale="87027"/>
          </a:bodyPr>
          <a:p>
            <a:pPr indent="0" algn="ctr">
              <a:lnSpc>
                <a:spcPct val="100000"/>
              </a:lnSpc>
              <a:buNone/>
              <a:tabLst>
                <a:tab algn="l" pos="0"/>
              </a:tabLst>
            </a:pPr>
            <a:r>
              <a:rPr b="0" lang="en" sz="3000" spc="-1" strike="noStrike">
                <a:solidFill>
                  <a:schemeClr val="lt2"/>
                </a:solidFill>
                <a:latin typeface="Reem Kufi"/>
                <a:ea typeface="Reem Kufi"/>
              </a:rPr>
              <a:t>Benefits of Using an API Gateway</a:t>
            </a:r>
            <a:endParaRPr b="0" lang="fr-FR" sz="3000" spc="-1" strike="noStrike">
              <a:solidFill>
                <a:schemeClr val="dk1"/>
              </a:solidFill>
              <a:latin typeface="Arial"/>
            </a:endParaRPr>
          </a:p>
        </p:txBody>
      </p:sp>
      <p:sp>
        <p:nvSpPr>
          <p:cNvPr id="119" name="PlaceHolder 2"/>
          <p:cNvSpPr>
            <a:spLocks noGrp="1"/>
          </p:cNvSpPr>
          <p:nvPr>
            <p:ph type="subTitle"/>
          </p:nvPr>
        </p:nvSpPr>
        <p:spPr>
          <a:xfrm>
            <a:off x="1666800" y="1562040"/>
            <a:ext cx="5819400" cy="241884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2"/>
                </a:solidFill>
                <a:latin typeface="Source Sans Pro"/>
                <a:ea typeface="Source Sans Pro"/>
              </a:rPr>
              <a:t>Utilizing an API Gateway enhances the communication between clients and microservices by centralizing routing, enforcing security measures, and managing requests. This architecture reduces the complexity of client applications, lowers the risk of exposing service structure, and improves performance through features like caching, rate limiting, and logging, ultimately leading to a more robust and maintainable system.</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542880"/>
            <a:ext cx="7924320" cy="571320"/>
          </a:xfrm>
          <a:prstGeom prst="rect">
            <a:avLst/>
          </a:prstGeom>
          <a:noFill/>
          <a:ln w="0">
            <a:noFill/>
          </a:ln>
        </p:spPr>
        <p:txBody>
          <a:bodyPr lIns="91440" rIns="91440" tIns="91440" bIns="91440" anchor="t">
            <a:normAutofit fontScale="87027"/>
          </a:bodyPr>
          <a:p>
            <a:pPr indent="0" algn="ctr">
              <a:lnSpc>
                <a:spcPct val="100000"/>
              </a:lnSpc>
              <a:buNone/>
              <a:tabLst>
                <a:tab algn="l" pos="0"/>
              </a:tabLst>
            </a:pPr>
            <a:r>
              <a:rPr b="0" lang="en" sz="3000" spc="-1" strike="noStrike">
                <a:solidFill>
                  <a:schemeClr val="lt2"/>
                </a:solidFill>
                <a:latin typeface="Reem Kufi"/>
                <a:ea typeface="Reem Kufi"/>
              </a:rPr>
              <a:t>Visualization of API Gateway</a:t>
            </a:r>
            <a:endParaRPr b="0" lang="fr-FR" sz="3000" spc="-1" strike="noStrike">
              <a:solidFill>
                <a:schemeClr val="dk1"/>
              </a:solidFill>
              <a:latin typeface="Arial"/>
            </a:endParaRPr>
          </a:p>
        </p:txBody>
      </p:sp>
      <p:sp>
        <p:nvSpPr>
          <p:cNvPr id="121" name="PlaceHolder 2"/>
          <p:cNvSpPr>
            <a:spLocks noGrp="1"/>
          </p:cNvSpPr>
          <p:nvPr>
            <p:ph type="subTitle"/>
          </p:nvPr>
        </p:nvSpPr>
        <p:spPr>
          <a:xfrm>
            <a:off x="1666800" y="1562040"/>
            <a:ext cx="5819400" cy="241884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2"/>
                </a:solidFill>
                <a:latin typeface="Source Sans Pro"/>
                <a:ea typeface="Source Sans Pro"/>
              </a:rPr>
              <a:t>A typical representation of an API Gateway showcases a client communicating through a single gateway that directs multiple requests to various microservices. This visual assists in understanding how a centralized approach leads to improved organization, simplified routing, and effective management of interactions.</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3781440" y="1638360"/>
            <a:ext cx="1714320" cy="971280"/>
          </a:xfrm>
          <a:prstGeom prst="rect">
            <a:avLst/>
          </a:prstGeom>
          <a:noFill/>
          <a:ln w="0">
            <a:noFill/>
          </a:ln>
        </p:spPr>
        <p:txBody>
          <a:bodyPr lIns="91440" rIns="91440" tIns="91440" bIns="91440" anchor="b">
            <a:normAutofit fontScale="87486"/>
          </a:bodyPr>
          <a:p>
            <a:pPr indent="0" algn="ctr">
              <a:lnSpc>
                <a:spcPct val="100000"/>
              </a:lnSpc>
              <a:buNone/>
              <a:tabLst>
                <a:tab algn="l" pos="0"/>
              </a:tabLst>
            </a:pPr>
            <a:r>
              <a:rPr b="0" lang="en" sz="6000" spc="-1" strike="noStrike">
                <a:solidFill>
                  <a:schemeClr val="accent1"/>
                </a:solidFill>
                <a:latin typeface="Reem Kufi"/>
                <a:ea typeface="Reem Kufi"/>
              </a:rPr>
              <a:t>02</a:t>
            </a:r>
            <a:endParaRPr b="0" lang="fr-FR" sz="6000" spc="-1" strike="noStrike">
              <a:solidFill>
                <a:schemeClr val="dk1"/>
              </a:solidFill>
              <a:latin typeface="Arial"/>
            </a:endParaRPr>
          </a:p>
        </p:txBody>
      </p:sp>
      <p:sp>
        <p:nvSpPr>
          <p:cNvPr id="123" name="PlaceHolder 2"/>
          <p:cNvSpPr>
            <a:spLocks noGrp="1"/>
          </p:cNvSpPr>
          <p:nvPr>
            <p:ph type="title"/>
          </p:nvPr>
        </p:nvSpPr>
        <p:spPr>
          <a:xfrm>
            <a:off x="2343240" y="2409840"/>
            <a:ext cx="4457520" cy="609120"/>
          </a:xfrm>
          <a:prstGeom prst="rect">
            <a:avLst/>
          </a:prstGeom>
          <a:noFill/>
          <a:ln w="0">
            <a:noFill/>
          </a:ln>
        </p:spPr>
        <p:txBody>
          <a:bodyPr lIns="91440" rIns="91440" tIns="91440" bIns="91440" anchor="t">
            <a:normAutofit fontScale="96363"/>
          </a:bodyPr>
          <a:p>
            <a:pPr indent="0" algn="ctr">
              <a:lnSpc>
                <a:spcPct val="100000"/>
              </a:lnSpc>
              <a:buNone/>
              <a:tabLst>
                <a:tab algn="l" pos="0"/>
              </a:tabLst>
            </a:pPr>
            <a:r>
              <a:rPr b="0" lang="en" sz="3000" spc="-1" strike="noStrike">
                <a:solidFill>
                  <a:schemeClr val="lt2"/>
                </a:solidFill>
                <a:latin typeface="Reem Kufi"/>
                <a:ea typeface="Reem Kufi"/>
              </a:rPr>
              <a:t>Ocelot Introduction</a:t>
            </a:r>
            <a:endParaRPr b="0" lang="fr-FR" sz="3000" spc="-1" strike="noStrike">
              <a:solidFill>
                <a:schemeClr val="dk1"/>
              </a:solidFill>
              <a:latin typeface="Arial"/>
            </a:endParaRPr>
          </a:p>
        </p:txBody>
      </p:sp>
      <p:sp>
        <p:nvSpPr>
          <p:cNvPr id="124" name="PlaceHolder 3"/>
          <p:cNvSpPr>
            <a:spLocks noGrp="1"/>
          </p:cNvSpPr>
          <p:nvPr>
            <p:ph type="subTitle"/>
          </p:nvPr>
        </p:nvSpPr>
        <p:spPr>
          <a:xfrm>
            <a:off x="2343240" y="2895480"/>
            <a:ext cx="4457520" cy="456840"/>
          </a:xfrm>
          <a:prstGeom prst="rect">
            <a:avLst/>
          </a:prstGeom>
          <a:noFill/>
          <a:ln w="0">
            <a:noFill/>
          </a:ln>
        </p:spPr>
        <p:txBody>
          <a:bodyPr lIns="91440" rIns="91440" tIns="91440" bIns="91440" anchor="t">
            <a:normAutofit/>
          </a:bodyPr>
          <a:p>
            <a:pPr indent="0" algn="ctr">
              <a:buNone/>
            </a:pPr>
            <a:endParaRPr b="0" lang="en-US" sz="1800" spc="-1" strike="noStrike">
              <a:solidFill>
                <a:schemeClr val="dk2"/>
              </a:solidFill>
              <a:latin typeface="Source Sans Pro"/>
              <a:ea typeface="Source Sans Pro"/>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542880"/>
            <a:ext cx="7924320" cy="571320"/>
          </a:xfrm>
          <a:prstGeom prst="rect">
            <a:avLst/>
          </a:prstGeom>
          <a:noFill/>
          <a:ln w="0">
            <a:noFill/>
          </a:ln>
        </p:spPr>
        <p:txBody>
          <a:bodyPr lIns="91440" rIns="91440" tIns="91440" bIns="91440" anchor="t">
            <a:normAutofit fontScale="87027"/>
          </a:bodyPr>
          <a:p>
            <a:pPr indent="0" algn="ctr">
              <a:lnSpc>
                <a:spcPct val="100000"/>
              </a:lnSpc>
              <a:buNone/>
              <a:tabLst>
                <a:tab algn="l" pos="0"/>
              </a:tabLst>
            </a:pPr>
            <a:r>
              <a:rPr b="0" lang="en" sz="3000" spc="-1" strike="noStrike">
                <a:solidFill>
                  <a:schemeClr val="lt2"/>
                </a:solidFill>
                <a:latin typeface="Reem Kufi"/>
                <a:ea typeface="Reem Kufi"/>
              </a:rPr>
              <a:t>What is Ocelot?</a:t>
            </a:r>
            <a:endParaRPr b="0" lang="fr-FR" sz="3000" spc="-1" strike="noStrike">
              <a:solidFill>
                <a:schemeClr val="dk1"/>
              </a:solidFill>
              <a:latin typeface="Arial"/>
            </a:endParaRPr>
          </a:p>
        </p:txBody>
      </p:sp>
      <p:sp>
        <p:nvSpPr>
          <p:cNvPr id="126" name="PlaceHolder 2"/>
          <p:cNvSpPr>
            <a:spLocks noGrp="1"/>
          </p:cNvSpPr>
          <p:nvPr>
            <p:ph type="subTitle"/>
          </p:nvPr>
        </p:nvSpPr>
        <p:spPr>
          <a:xfrm>
            <a:off x="1666800" y="1562040"/>
            <a:ext cx="5819400" cy="241884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2"/>
                </a:solidFill>
                <a:latin typeface="Source Sans Pro"/>
                <a:ea typeface="Source Sans Pro"/>
              </a:rPr>
              <a:t>Ocelot is a lightweight, open-source API Gateway specifically designed for .NET applications. It facilitates communication among microservices over HTTP, providing a streamlined mechanism for managing requests and responses in a microservices architecture. Ocelot serves as an effective solution for scenarios involving multiple services by simplifying request handling and enhancing performance.</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457280" y="542880"/>
            <a:ext cx="6972120" cy="571320"/>
          </a:xfrm>
          <a:prstGeom prst="rect">
            <a:avLst/>
          </a:prstGeom>
          <a:noFill/>
          <a:ln w="0">
            <a:noFill/>
          </a:ln>
        </p:spPr>
        <p:txBody>
          <a:bodyPr lIns="91440" rIns="91440" tIns="91440" bIns="91440" anchor="t">
            <a:normAutofit fontScale="87027"/>
          </a:bodyPr>
          <a:p>
            <a:pPr indent="0" algn="r">
              <a:lnSpc>
                <a:spcPct val="100000"/>
              </a:lnSpc>
              <a:buNone/>
              <a:tabLst>
                <a:tab algn="l" pos="0"/>
              </a:tabLst>
            </a:pPr>
            <a:r>
              <a:rPr b="0" lang="en" sz="3000" spc="-1" strike="noStrike">
                <a:solidFill>
                  <a:schemeClr val="lt2"/>
                </a:solidFill>
                <a:latin typeface="Reem Kufi"/>
                <a:ea typeface="Reem Kufi"/>
              </a:rPr>
              <a:t>Key Capabilities of Ocelot</a:t>
            </a:r>
            <a:endParaRPr b="0" lang="fr-FR" sz="3000" spc="-1" strike="noStrike">
              <a:solidFill>
                <a:schemeClr val="dk1"/>
              </a:solidFill>
              <a:latin typeface="Arial"/>
            </a:endParaRPr>
          </a:p>
        </p:txBody>
      </p:sp>
      <p:sp>
        <p:nvSpPr>
          <p:cNvPr id="128" name="PlaceHolder 2"/>
          <p:cNvSpPr>
            <a:spLocks noGrp="1"/>
          </p:cNvSpPr>
          <p:nvPr>
            <p:ph type="subTitle"/>
          </p:nvPr>
        </p:nvSpPr>
        <p:spPr>
          <a:xfrm>
            <a:off x="723960" y="1590840"/>
            <a:ext cx="3352320" cy="2209320"/>
          </a:xfrm>
          <a:prstGeom prst="rect">
            <a:avLst/>
          </a:prstGeom>
          <a:noFill/>
          <a:ln w="0">
            <a:noFill/>
          </a:ln>
        </p:spPr>
        <p:txBody>
          <a:bodyPr lIns="91440" rIns="91440" tIns="91440" bIns="91440" anchor="t">
            <a:normAutofit fontScale="86943"/>
          </a:bodyPr>
          <a:p>
            <a:pPr indent="0">
              <a:lnSpc>
                <a:spcPct val="100000"/>
              </a:lnSpc>
              <a:spcAft>
                <a:spcPts val="1599"/>
              </a:spcAft>
              <a:buNone/>
              <a:tabLst>
                <a:tab algn="l" pos="0"/>
              </a:tabLst>
            </a:pPr>
            <a:r>
              <a:rPr b="0" lang="en" sz="1600" spc="-1" strike="noStrike">
                <a:solidFill>
                  <a:schemeClr val="dk2"/>
                </a:solidFill>
                <a:latin typeface="Source Sans Pro"/>
                <a:ea typeface="Source Sans Pro"/>
              </a:rPr>
              <a:t>The primary features of Ocelot include request routing and forwarding, URL path transformation, load balancing, response aggregation, and request/response modification. These capabilities enable Ocelot to optimize how requests are processed and responses are formulated, catering effectively to the dynamic needs of microservices-based architectures.</a:t>
            </a:r>
            <a:endParaRPr b="0" lang="en-US" sz="1600" spc="-1" strike="noStrike">
              <a:solidFill>
                <a:srgbClr val="000000"/>
              </a:solidFill>
              <a:latin typeface="OpenSymbol"/>
            </a:endParaRPr>
          </a:p>
        </p:txBody>
      </p:sp>
      <p:pic>
        <p:nvPicPr>
          <p:cNvPr id="129" name="Google Shape;436;p49" descr=""/>
          <p:cNvPicPr/>
          <p:nvPr/>
        </p:nvPicPr>
        <p:blipFill>
          <a:blip r:embed="rId1"/>
          <a:stretch/>
        </p:blipFill>
        <p:spPr>
          <a:xfrm>
            <a:off x="4191120" y="1518120"/>
            <a:ext cx="4952520" cy="3624840"/>
          </a:xfrm>
          <a:prstGeom prst="rect">
            <a:avLst/>
          </a:prstGeom>
          <a:ln w="0">
            <a:noFill/>
          </a:ln>
        </p:spPr>
      </p:pic>
      <p:sp>
        <p:nvSpPr>
          <p:cNvPr id="130" name="Google Shape;437;p49"/>
          <p:cNvSpPr/>
          <p:nvPr/>
        </p:nvSpPr>
        <p:spPr>
          <a:xfrm rot="5400000">
            <a:off x="1434960" y="4012560"/>
            <a:ext cx="26280" cy="1263960"/>
          </a:xfrm>
          <a:custGeom>
            <a:avLst/>
            <a:gdLst>
              <a:gd name="textAreaLeft" fmla="*/ 0 w 26280"/>
              <a:gd name="textAreaRight" fmla="*/ 26640 w 26280"/>
              <a:gd name="textAreaTop" fmla="*/ 0 h 1263960"/>
              <a:gd name="textAreaBottom" fmla="*/ 1264320 h 1263960"/>
            </a:gdLst>
            <a:ah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2025-04-08T06:48:55Z</dcterms:created>
  <dc:creator>Unknown Creator</dc:creator>
  <dc:description/>
  <dc:language>en-US</dc:language>
  <cp:lastModifiedBy>Unknown Creator</cp:lastModifiedBy>
  <dcterms:modified xsi:type="dcterms:W3CDTF">2025-04-08T06:48:55Z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24</vt:r8>
  </property>
</Properties>
</file>