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sldIdLst>
    <p:sldId id="256" r:id="rId2"/>
    <p:sldId id="257" r:id="rId3"/>
    <p:sldId id="261" r:id="rId4"/>
    <p:sldId id="264" r:id="rId5"/>
    <p:sldId id="263" r:id="rId6"/>
    <p:sldId id="265" r:id="rId7"/>
    <p:sldId id="269" r:id="rId8"/>
    <p:sldId id="267" r:id="rId9"/>
    <p:sldId id="268" r:id="rId10"/>
    <p:sldId id="259" r:id="rId11"/>
    <p:sldId id="260" r:id="rId12"/>
  </p:sldIdLst>
  <p:sldSz cx="12192000" cy="6858000"/>
  <p:notesSz cx="9601200" cy="7315200"/>
  <p:embeddedFontLst>
    <p:embeddedFont>
      <p:font typeface="Calibri" panose="020F0502020204030204" pitchFamily="34" charset="0"/>
      <p:regular r:id="rId14"/>
      <p:bold r:id="rId15"/>
      <p:italic r:id="rId16"/>
      <p:boldItalic r:id="rId17"/>
    </p:embeddedFont>
    <p:embeddedFont>
      <p:font typeface="Fira Sans" panose="020B0604020202020204" charset="0"/>
      <p:regular r:id="rId18"/>
      <p:bold r:id="rId19"/>
      <p:italic r:id="rId20"/>
      <p:boldItalic r:id="rId21"/>
    </p:embeddedFont>
    <p:embeddedFont>
      <p:font typeface="Fira Sans Extra Condensed"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08">
          <p15:clr>
            <a:srgbClr val="A4A3A4"/>
          </p15:clr>
        </p15:guide>
        <p15:guide id="2" pos="3840">
          <p15:clr>
            <a:srgbClr val="A4A3A4"/>
          </p15:clr>
        </p15:guide>
        <p15:guide id="3" orient="horz" pos="576">
          <p15:clr>
            <a:srgbClr val="A4A3A4"/>
          </p15:clr>
        </p15:guide>
        <p15:guide id="4" orient="horz" pos="2232">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5" roundtripDataSignature="AMtx7mg4gi2spQsTpmsXXiJuEUDoCgAX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30A60F-B22A-4B37-AB28-DA0B1EF04BF7}">
  <a:tblStyle styleId="{B330A60F-B22A-4B37-AB28-DA0B1EF04B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356C4B7-68FB-4848-BE09-8AEA259B758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8BEFFD-0451-462E-B301-090235D15A73}" styleName="Table_2">
    <a:wholeTbl>
      <a:tcTxStyle b="off" i="off">
        <a:font>
          <a:latin typeface="Calibri Light"/>
          <a:ea typeface="Calibri Light"/>
          <a:cs typeface="Calibri Light"/>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CA4B4A99-6AC8-4AD6-90CA-09916E90B3F5}"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346ECE06-1B83-43FC-B446-5C6F17DCC564}" styleName="Table_4">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F341B1B8-5939-4275-816C-A37AE14B9FE4}" styleName="Table_5">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b="off" i="off"/>
      <a:tcStyle>
        <a:tcBdr/>
        <a:fill>
          <a:solidFill>
            <a:srgbClr val="D4E2CE"/>
          </a:solidFill>
        </a:fill>
      </a:tcStyle>
    </a:band1H>
    <a:band2H>
      <a:tcTxStyle b="off" i="off"/>
      <a:tcStyle>
        <a:tcBdr/>
      </a:tcStyle>
    </a:band2H>
    <a:band1V>
      <a:tcTxStyle b="off" i="off"/>
      <a:tcStyle>
        <a:tcBdr/>
        <a:fill>
          <a:solidFill>
            <a:srgbClr val="D4E2CE"/>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18" autoAdjust="0"/>
  </p:normalViewPr>
  <p:slideViewPr>
    <p:cSldViewPr snapToGrid="0">
      <p:cViewPr varScale="1">
        <p:scale>
          <a:sx n="85" d="100"/>
          <a:sy n="85" d="100"/>
        </p:scale>
        <p:origin x="562" y="77"/>
      </p:cViewPr>
      <p:guideLst>
        <p:guide orient="horz" pos="4008"/>
        <p:guide pos="3840"/>
        <p:guide orient="horz" pos="576"/>
        <p:guide orient="horz" pos="22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146"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4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149"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14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courses.lumenlearning.com/boundless-microbiology/chapter/classifying-viruses/" TargetMode="External"/><Relationship Id="rId7" Type="http://schemas.openxmlformats.org/officeDocument/2006/relationships/hyperlink" Target="https://blog.dnevnik.hr/craigehill/2019/07/1632244749/downloading-pc-software-application-how-to-make-the-right-choices.html"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5.jpg"/><Relationship Id="rId5" Type="http://schemas.openxmlformats.org/officeDocument/2006/relationships/hyperlink" Target="https://seopressor.com/blog/how-to-control-web-crawlers/" TargetMode="External"/><Relationship Id="rId4" Type="http://schemas.openxmlformats.org/officeDocument/2006/relationships/image" Target="../media/image4.jp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ildermuth.com/2014/08/03/Can_t_We_Just_Get_Along_The_Spurious_NoSQL_Battle" TargetMode="External"/><Relationship Id="rId1" Type="http://schemas.openxmlformats.org/officeDocument/2006/relationships/image" Target="../media/image6.jpg"/><Relationship Id="rId6" Type="http://schemas.openxmlformats.org/officeDocument/2006/relationships/hyperlink" Target="https://pixabay.com/en/cyber-security-encryption-security-2537786/" TargetMode="External"/><Relationship Id="rId5" Type="http://schemas.openxmlformats.org/officeDocument/2006/relationships/image" Target="../media/image8.png"/><Relationship Id="rId4" Type="http://schemas.openxmlformats.org/officeDocument/2006/relationships/hyperlink" Target="https://freepngimg.com/png/35558-gears-picture"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courses.lumenlearning.com/boundless-microbiology/chapter/classifying-viruses/" TargetMode="External"/><Relationship Id="rId7" Type="http://schemas.openxmlformats.org/officeDocument/2006/relationships/hyperlink" Target="https://blog.dnevnik.hr/craigehill/2019/07/1632244749/downloading-pc-software-application-how-to-make-the-right-choices.html"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5.jpg"/><Relationship Id="rId5" Type="http://schemas.openxmlformats.org/officeDocument/2006/relationships/hyperlink" Target="https://seopressor.com/blog/how-to-control-web-crawlers/" TargetMode="External"/><Relationship Id="rId4" Type="http://schemas.openxmlformats.org/officeDocument/2006/relationships/image" Target="../media/image4.jp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ildermuth.com/2014/08/03/Can_t_We_Just_Get_Along_The_Spurious_NoSQL_Battle" TargetMode="External"/><Relationship Id="rId1" Type="http://schemas.openxmlformats.org/officeDocument/2006/relationships/image" Target="../media/image6.jpg"/><Relationship Id="rId6" Type="http://schemas.openxmlformats.org/officeDocument/2006/relationships/hyperlink" Target="https://pixabay.com/en/cyber-security-encryption-security-2537786/" TargetMode="External"/><Relationship Id="rId5" Type="http://schemas.openxmlformats.org/officeDocument/2006/relationships/image" Target="../media/image8.png"/><Relationship Id="rId4" Type="http://schemas.openxmlformats.org/officeDocument/2006/relationships/hyperlink" Target="https://freepngimg.com/png/35558-gears-pictur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F40F92-5AB5-4B87-8377-3279A56DF322}" type="doc">
      <dgm:prSet loTypeId="urn:microsoft.com/office/officeart/2008/layout/HexagonCluster" loCatId="relationship" qsTypeId="urn:microsoft.com/office/officeart/2005/8/quickstyle/simple2" qsCatId="simple" csTypeId="urn:microsoft.com/office/officeart/2005/8/colors/accent1_2" csCatId="accent1" phldr="1"/>
      <dgm:spPr/>
      <dgm:t>
        <a:bodyPr/>
        <a:lstStyle/>
        <a:p>
          <a:endParaRPr lang="en-IN"/>
        </a:p>
      </dgm:t>
    </dgm:pt>
    <dgm:pt modelId="{570099B4-8CBA-407C-9A90-C7E744C09DA6}">
      <dgm:prSet phldrT="[Text]"/>
      <dgm:spPr/>
      <dgm:t>
        <a:bodyPr/>
        <a:lstStyle/>
        <a:p>
          <a:r>
            <a:rPr lang="en-US" dirty="0"/>
            <a:t>Classification</a:t>
          </a:r>
          <a:endParaRPr lang="en-IN" dirty="0"/>
        </a:p>
      </dgm:t>
    </dgm:pt>
    <dgm:pt modelId="{B51F8F90-A959-4376-9E9C-6BD89616D157}" type="parTrans" cxnId="{FE956764-18FA-4884-A1A0-4DA99324854A}">
      <dgm:prSet/>
      <dgm:spPr/>
      <dgm:t>
        <a:bodyPr/>
        <a:lstStyle/>
        <a:p>
          <a:endParaRPr lang="en-IN"/>
        </a:p>
      </dgm:t>
    </dgm:pt>
    <dgm:pt modelId="{9DAE5E0B-2BF8-4BDB-8AE8-5270509ECB2C}" type="sibTrans" cxnId="{FE956764-18FA-4884-A1A0-4DA99324854A}">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 uri="{837473B0-CC2E-450A-ABE3-18F120FF3D39}">
                <a1611:picAttrSrcUrl xmlns:a1611="http://schemas.microsoft.com/office/drawing/2016/11/main" r:id="rId3"/>
              </a:ext>
            </a:extLst>
          </a:blip>
          <a:srcRect/>
          <a:stretch>
            <a:fillRect l="-20000" r="-20000"/>
          </a:stretch>
        </a:blipFill>
      </dgm:spPr>
      <dgm:t>
        <a:bodyPr/>
        <a:lstStyle/>
        <a:p>
          <a:endParaRPr lang="en-IN"/>
        </a:p>
      </dgm:t>
    </dgm:pt>
    <dgm:pt modelId="{8BCA0317-7C32-4DAA-98C4-044D82EA38DE}">
      <dgm:prSet phldrT="[Text]"/>
      <dgm:spPr/>
      <dgm:t>
        <a:bodyPr/>
        <a:lstStyle/>
        <a:p>
          <a:r>
            <a:rPr lang="en-US" dirty="0"/>
            <a:t>Automated web traversal</a:t>
          </a:r>
          <a:endParaRPr lang="en-IN" dirty="0"/>
        </a:p>
      </dgm:t>
    </dgm:pt>
    <dgm:pt modelId="{427F2CDA-D46D-45D6-8B5F-80D2DBCEC54B}" type="parTrans" cxnId="{FF771BF8-32D2-4C54-B7CD-4407E6DBF24D}">
      <dgm:prSet/>
      <dgm:spPr/>
      <dgm:t>
        <a:bodyPr/>
        <a:lstStyle/>
        <a:p>
          <a:endParaRPr lang="en-IN"/>
        </a:p>
      </dgm:t>
    </dgm:pt>
    <dgm:pt modelId="{D43A1F93-F3D1-48C2-BB6E-9687C57DA1FE}" type="sibTrans" cxnId="{FF771BF8-32D2-4C54-B7CD-4407E6DBF24D}">
      <dgm:prSet/>
      <dgm:spPr>
        <a:blipFill>
          <a:blip xmlns:r="http://schemas.openxmlformats.org/officeDocument/2006/relationships"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l="-13000" r="-13000"/>
          </a:stretch>
        </a:blipFill>
      </dgm:spPr>
      <dgm:t>
        <a:bodyPr/>
        <a:lstStyle/>
        <a:p>
          <a:endParaRPr lang="en-IN"/>
        </a:p>
      </dgm:t>
    </dgm:pt>
    <dgm:pt modelId="{9A29DB70-8035-42B9-BE8E-34EF8EF5BC83}">
      <dgm:prSet phldrT="[Text]"/>
      <dgm:spPr/>
      <dgm:t>
        <a:bodyPr/>
        <a:lstStyle/>
        <a:p>
          <a:r>
            <a:rPr lang="en-US" dirty="0"/>
            <a:t>Robustness</a:t>
          </a:r>
          <a:endParaRPr lang="en-IN" dirty="0"/>
        </a:p>
      </dgm:t>
    </dgm:pt>
    <dgm:pt modelId="{7A4D59BC-35D4-440C-A56A-2F34A7C7112B}" type="parTrans" cxnId="{71C9F53D-A570-4AB6-A7C5-05FA5538BAD8}">
      <dgm:prSet/>
      <dgm:spPr/>
      <dgm:t>
        <a:bodyPr/>
        <a:lstStyle/>
        <a:p>
          <a:endParaRPr lang="en-IN"/>
        </a:p>
      </dgm:t>
    </dgm:pt>
    <dgm:pt modelId="{395F96BA-A792-4A6E-8215-BDDE1A6EA9BD}" type="sibTrans" cxnId="{71C9F53D-A570-4AB6-A7C5-05FA5538BAD8}">
      <dgm:prSet/>
      <dgm:spPr>
        <a:blipFill>
          <a:blip xmlns:r="http://schemas.openxmlformats.org/officeDocument/2006/relationships"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l="-27000" r="-27000"/>
          </a:stretch>
        </a:blipFill>
      </dgm:spPr>
      <dgm:t>
        <a:bodyPr/>
        <a:lstStyle/>
        <a:p>
          <a:endParaRPr lang="en-IN"/>
        </a:p>
      </dgm:t>
    </dgm:pt>
    <dgm:pt modelId="{C502EE14-FB58-4DD8-A27E-9FC15BABF65A}" type="pres">
      <dgm:prSet presAssocID="{7AF40F92-5AB5-4B87-8377-3279A56DF322}" presName="Name0" presStyleCnt="0">
        <dgm:presLayoutVars>
          <dgm:chMax val="21"/>
          <dgm:chPref val="21"/>
        </dgm:presLayoutVars>
      </dgm:prSet>
      <dgm:spPr/>
    </dgm:pt>
    <dgm:pt modelId="{ECD8F533-3606-4A07-AC3F-9A66CAF3E3AD}" type="pres">
      <dgm:prSet presAssocID="{570099B4-8CBA-407C-9A90-C7E744C09DA6}" presName="text1" presStyleCnt="0"/>
      <dgm:spPr/>
    </dgm:pt>
    <dgm:pt modelId="{6CB1EC32-7B9C-41C1-8A4B-9842E6D18516}" type="pres">
      <dgm:prSet presAssocID="{570099B4-8CBA-407C-9A90-C7E744C09DA6}" presName="textRepeatNode" presStyleLbl="alignNode1" presStyleIdx="0" presStyleCnt="3">
        <dgm:presLayoutVars>
          <dgm:chMax val="0"/>
          <dgm:chPref val="0"/>
          <dgm:bulletEnabled val="1"/>
        </dgm:presLayoutVars>
      </dgm:prSet>
      <dgm:spPr/>
    </dgm:pt>
    <dgm:pt modelId="{1C884248-C047-4AA7-86E8-BCA98F86D5A7}" type="pres">
      <dgm:prSet presAssocID="{570099B4-8CBA-407C-9A90-C7E744C09DA6}" presName="textaccent1" presStyleCnt="0"/>
      <dgm:spPr/>
    </dgm:pt>
    <dgm:pt modelId="{F3677CE5-E9BA-4947-A7EB-75E2164C2750}" type="pres">
      <dgm:prSet presAssocID="{570099B4-8CBA-407C-9A90-C7E744C09DA6}" presName="accentRepeatNode" presStyleLbl="solidAlignAcc1" presStyleIdx="0" presStyleCnt="6"/>
      <dgm:spPr/>
    </dgm:pt>
    <dgm:pt modelId="{A398D381-2CDF-45D8-BCF9-288FBD2A50F7}" type="pres">
      <dgm:prSet presAssocID="{9DAE5E0B-2BF8-4BDB-8AE8-5270509ECB2C}" presName="image1" presStyleCnt="0"/>
      <dgm:spPr/>
    </dgm:pt>
    <dgm:pt modelId="{31A0A7DE-F034-4844-B389-AABD0B8B7273}" type="pres">
      <dgm:prSet presAssocID="{9DAE5E0B-2BF8-4BDB-8AE8-5270509ECB2C}" presName="imageRepeatNode" presStyleLbl="alignAcc1" presStyleIdx="0" presStyleCnt="3"/>
      <dgm:spPr/>
    </dgm:pt>
    <dgm:pt modelId="{9AAFD3B7-77A5-4E04-A1FA-EF30795D1E86}" type="pres">
      <dgm:prSet presAssocID="{9DAE5E0B-2BF8-4BDB-8AE8-5270509ECB2C}" presName="imageaccent1" presStyleCnt="0"/>
      <dgm:spPr/>
    </dgm:pt>
    <dgm:pt modelId="{B05FBA22-CAB3-4DA8-9960-FF1928044D49}" type="pres">
      <dgm:prSet presAssocID="{9DAE5E0B-2BF8-4BDB-8AE8-5270509ECB2C}" presName="accentRepeatNode" presStyleLbl="solidAlignAcc1" presStyleIdx="1" presStyleCnt="6"/>
      <dgm:spPr/>
    </dgm:pt>
    <dgm:pt modelId="{3FE2B4F0-175C-4281-A09A-961BBD5CC7DA}" type="pres">
      <dgm:prSet presAssocID="{8BCA0317-7C32-4DAA-98C4-044D82EA38DE}" presName="text2" presStyleCnt="0"/>
      <dgm:spPr/>
    </dgm:pt>
    <dgm:pt modelId="{63F8E55D-539F-41EA-BA64-43E7CDDCC1E1}" type="pres">
      <dgm:prSet presAssocID="{8BCA0317-7C32-4DAA-98C4-044D82EA38DE}" presName="textRepeatNode" presStyleLbl="alignNode1" presStyleIdx="1" presStyleCnt="3">
        <dgm:presLayoutVars>
          <dgm:chMax val="0"/>
          <dgm:chPref val="0"/>
          <dgm:bulletEnabled val="1"/>
        </dgm:presLayoutVars>
      </dgm:prSet>
      <dgm:spPr/>
    </dgm:pt>
    <dgm:pt modelId="{ACB64C8C-4A08-4257-9E48-5C7C61D236BE}" type="pres">
      <dgm:prSet presAssocID="{8BCA0317-7C32-4DAA-98C4-044D82EA38DE}" presName="textaccent2" presStyleCnt="0"/>
      <dgm:spPr/>
    </dgm:pt>
    <dgm:pt modelId="{AF3EF037-2BCD-4BBB-B879-689870B7B0F5}" type="pres">
      <dgm:prSet presAssocID="{8BCA0317-7C32-4DAA-98C4-044D82EA38DE}" presName="accentRepeatNode" presStyleLbl="solidAlignAcc1" presStyleIdx="2" presStyleCnt="6"/>
      <dgm:spPr/>
    </dgm:pt>
    <dgm:pt modelId="{5D3B3EB2-D763-4766-8F4F-3AD235305ECF}" type="pres">
      <dgm:prSet presAssocID="{D43A1F93-F3D1-48C2-BB6E-9687C57DA1FE}" presName="image2" presStyleCnt="0"/>
      <dgm:spPr/>
    </dgm:pt>
    <dgm:pt modelId="{54632CD3-B8BA-4E51-9E1E-48F6F03A7E75}" type="pres">
      <dgm:prSet presAssocID="{D43A1F93-F3D1-48C2-BB6E-9687C57DA1FE}" presName="imageRepeatNode" presStyleLbl="alignAcc1" presStyleIdx="1" presStyleCnt="3"/>
      <dgm:spPr/>
    </dgm:pt>
    <dgm:pt modelId="{622B10D2-94EA-486A-9707-F6681FF911A7}" type="pres">
      <dgm:prSet presAssocID="{D43A1F93-F3D1-48C2-BB6E-9687C57DA1FE}" presName="imageaccent2" presStyleCnt="0"/>
      <dgm:spPr/>
    </dgm:pt>
    <dgm:pt modelId="{E6671937-51BA-4374-A2F6-E795A08BEC7D}" type="pres">
      <dgm:prSet presAssocID="{D43A1F93-F3D1-48C2-BB6E-9687C57DA1FE}" presName="accentRepeatNode" presStyleLbl="solidAlignAcc1" presStyleIdx="3" presStyleCnt="6"/>
      <dgm:spPr/>
    </dgm:pt>
    <dgm:pt modelId="{5A34A158-A57F-47F7-881B-05435C3F9511}" type="pres">
      <dgm:prSet presAssocID="{9A29DB70-8035-42B9-BE8E-34EF8EF5BC83}" presName="text3" presStyleCnt="0"/>
      <dgm:spPr/>
    </dgm:pt>
    <dgm:pt modelId="{5D7115EC-2455-49A2-97B5-960A56A756EE}" type="pres">
      <dgm:prSet presAssocID="{9A29DB70-8035-42B9-BE8E-34EF8EF5BC83}" presName="textRepeatNode" presStyleLbl="alignNode1" presStyleIdx="2" presStyleCnt="3">
        <dgm:presLayoutVars>
          <dgm:chMax val="0"/>
          <dgm:chPref val="0"/>
          <dgm:bulletEnabled val="1"/>
        </dgm:presLayoutVars>
      </dgm:prSet>
      <dgm:spPr/>
    </dgm:pt>
    <dgm:pt modelId="{657B1551-F025-4C06-8611-4DCE96FDB0B2}" type="pres">
      <dgm:prSet presAssocID="{9A29DB70-8035-42B9-BE8E-34EF8EF5BC83}" presName="textaccent3" presStyleCnt="0"/>
      <dgm:spPr/>
    </dgm:pt>
    <dgm:pt modelId="{30C7DF81-A138-441C-B7E2-C4E20961196E}" type="pres">
      <dgm:prSet presAssocID="{9A29DB70-8035-42B9-BE8E-34EF8EF5BC83}" presName="accentRepeatNode" presStyleLbl="solidAlignAcc1" presStyleIdx="4" presStyleCnt="6"/>
      <dgm:spPr/>
    </dgm:pt>
    <dgm:pt modelId="{684B0841-3C12-48CB-A380-AF27AC8EF5D9}" type="pres">
      <dgm:prSet presAssocID="{395F96BA-A792-4A6E-8215-BDDE1A6EA9BD}" presName="image3" presStyleCnt="0"/>
      <dgm:spPr/>
    </dgm:pt>
    <dgm:pt modelId="{AA980363-5EBE-4160-8CC7-9649CD1C103E}" type="pres">
      <dgm:prSet presAssocID="{395F96BA-A792-4A6E-8215-BDDE1A6EA9BD}" presName="imageRepeatNode" presStyleLbl="alignAcc1" presStyleIdx="2" presStyleCnt="3"/>
      <dgm:spPr/>
    </dgm:pt>
    <dgm:pt modelId="{D57E0FFC-2F54-4CE3-AF35-78FFC2EB29DC}" type="pres">
      <dgm:prSet presAssocID="{395F96BA-A792-4A6E-8215-BDDE1A6EA9BD}" presName="imageaccent3" presStyleCnt="0"/>
      <dgm:spPr/>
    </dgm:pt>
    <dgm:pt modelId="{F8ED734D-4F18-40EC-A367-3945FAF26F53}" type="pres">
      <dgm:prSet presAssocID="{395F96BA-A792-4A6E-8215-BDDE1A6EA9BD}" presName="accentRepeatNode" presStyleLbl="solidAlignAcc1" presStyleIdx="5" presStyleCnt="6"/>
      <dgm:spPr/>
    </dgm:pt>
  </dgm:ptLst>
  <dgm:cxnLst>
    <dgm:cxn modelId="{4274970F-B938-4E02-99D5-EA7B059D302B}" type="presOf" srcId="{8BCA0317-7C32-4DAA-98C4-044D82EA38DE}" destId="{63F8E55D-539F-41EA-BA64-43E7CDDCC1E1}" srcOrd="0" destOrd="0" presId="urn:microsoft.com/office/officeart/2008/layout/HexagonCluster"/>
    <dgm:cxn modelId="{0F6EAF17-BB06-441B-B5E4-EC4EAC0CA3FB}" type="presOf" srcId="{570099B4-8CBA-407C-9A90-C7E744C09DA6}" destId="{6CB1EC32-7B9C-41C1-8A4B-9842E6D18516}" srcOrd="0" destOrd="0" presId="urn:microsoft.com/office/officeart/2008/layout/HexagonCluster"/>
    <dgm:cxn modelId="{52662720-84DB-46F0-9595-7D5F974C5FE7}" type="presOf" srcId="{9DAE5E0B-2BF8-4BDB-8AE8-5270509ECB2C}" destId="{31A0A7DE-F034-4844-B389-AABD0B8B7273}" srcOrd="0" destOrd="0" presId="urn:microsoft.com/office/officeart/2008/layout/HexagonCluster"/>
    <dgm:cxn modelId="{71C9F53D-A570-4AB6-A7C5-05FA5538BAD8}" srcId="{7AF40F92-5AB5-4B87-8377-3279A56DF322}" destId="{9A29DB70-8035-42B9-BE8E-34EF8EF5BC83}" srcOrd="2" destOrd="0" parTransId="{7A4D59BC-35D4-440C-A56A-2F34A7C7112B}" sibTransId="{395F96BA-A792-4A6E-8215-BDDE1A6EA9BD}"/>
    <dgm:cxn modelId="{6EEE7D60-7655-4F23-9A0C-06AE41485CFC}" type="presOf" srcId="{7AF40F92-5AB5-4B87-8377-3279A56DF322}" destId="{C502EE14-FB58-4DD8-A27E-9FC15BABF65A}" srcOrd="0" destOrd="0" presId="urn:microsoft.com/office/officeart/2008/layout/HexagonCluster"/>
    <dgm:cxn modelId="{FE956764-18FA-4884-A1A0-4DA99324854A}" srcId="{7AF40F92-5AB5-4B87-8377-3279A56DF322}" destId="{570099B4-8CBA-407C-9A90-C7E744C09DA6}" srcOrd="0" destOrd="0" parTransId="{B51F8F90-A959-4376-9E9C-6BD89616D157}" sibTransId="{9DAE5E0B-2BF8-4BDB-8AE8-5270509ECB2C}"/>
    <dgm:cxn modelId="{07814F74-EAF5-4304-84E5-54B1A1681E9E}" type="presOf" srcId="{D43A1F93-F3D1-48C2-BB6E-9687C57DA1FE}" destId="{54632CD3-B8BA-4E51-9E1E-48F6F03A7E75}" srcOrd="0" destOrd="0" presId="urn:microsoft.com/office/officeart/2008/layout/HexagonCluster"/>
    <dgm:cxn modelId="{CBD0D887-735B-4325-9B72-876E8828E6A9}" type="presOf" srcId="{395F96BA-A792-4A6E-8215-BDDE1A6EA9BD}" destId="{AA980363-5EBE-4160-8CC7-9649CD1C103E}" srcOrd="0" destOrd="0" presId="urn:microsoft.com/office/officeart/2008/layout/HexagonCluster"/>
    <dgm:cxn modelId="{4EE338F4-79F5-4626-B44F-34D3D1F4FE37}" type="presOf" srcId="{9A29DB70-8035-42B9-BE8E-34EF8EF5BC83}" destId="{5D7115EC-2455-49A2-97B5-960A56A756EE}" srcOrd="0" destOrd="0" presId="urn:microsoft.com/office/officeart/2008/layout/HexagonCluster"/>
    <dgm:cxn modelId="{FF771BF8-32D2-4C54-B7CD-4407E6DBF24D}" srcId="{7AF40F92-5AB5-4B87-8377-3279A56DF322}" destId="{8BCA0317-7C32-4DAA-98C4-044D82EA38DE}" srcOrd="1" destOrd="0" parTransId="{427F2CDA-D46D-45D6-8B5F-80D2DBCEC54B}" sibTransId="{D43A1F93-F3D1-48C2-BB6E-9687C57DA1FE}"/>
    <dgm:cxn modelId="{AB449F6D-8FB9-4551-BBF6-7719EC32DBAE}" type="presParOf" srcId="{C502EE14-FB58-4DD8-A27E-9FC15BABF65A}" destId="{ECD8F533-3606-4A07-AC3F-9A66CAF3E3AD}" srcOrd="0" destOrd="0" presId="urn:microsoft.com/office/officeart/2008/layout/HexagonCluster"/>
    <dgm:cxn modelId="{6799DCC5-F52D-4662-ABDB-CC1AA5D31613}" type="presParOf" srcId="{ECD8F533-3606-4A07-AC3F-9A66CAF3E3AD}" destId="{6CB1EC32-7B9C-41C1-8A4B-9842E6D18516}" srcOrd="0" destOrd="0" presId="urn:microsoft.com/office/officeart/2008/layout/HexagonCluster"/>
    <dgm:cxn modelId="{E91C3A17-103F-44EF-9736-5BA2BE0566B2}" type="presParOf" srcId="{C502EE14-FB58-4DD8-A27E-9FC15BABF65A}" destId="{1C884248-C047-4AA7-86E8-BCA98F86D5A7}" srcOrd="1" destOrd="0" presId="urn:microsoft.com/office/officeart/2008/layout/HexagonCluster"/>
    <dgm:cxn modelId="{33684A27-5288-440E-93EE-CE8DA4E7F3CB}" type="presParOf" srcId="{1C884248-C047-4AA7-86E8-BCA98F86D5A7}" destId="{F3677CE5-E9BA-4947-A7EB-75E2164C2750}" srcOrd="0" destOrd="0" presId="urn:microsoft.com/office/officeart/2008/layout/HexagonCluster"/>
    <dgm:cxn modelId="{B28416B5-52CD-46C5-BB59-588ADC7B9092}" type="presParOf" srcId="{C502EE14-FB58-4DD8-A27E-9FC15BABF65A}" destId="{A398D381-2CDF-45D8-BCF9-288FBD2A50F7}" srcOrd="2" destOrd="0" presId="urn:microsoft.com/office/officeart/2008/layout/HexagonCluster"/>
    <dgm:cxn modelId="{14F1D8F5-E31C-4609-B1E0-E4D3D7711C90}" type="presParOf" srcId="{A398D381-2CDF-45D8-BCF9-288FBD2A50F7}" destId="{31A0A7DE-F034-4844-B389-AABD0B8B7273}" srcOrd="0" destOrd="0" presId="urn:microsoft.com/office/officeart/2008/layout/HexagonCluster"/>
    <dgm:cxn modelId="{F2499776-AEE7-48D7-B824-3C8D2E71571B}" type="presParOf" srcId="{C502EE14-FB58-4DD8-A27E-9FC15BABF65A}" destId="{9AAFD3B7-77A5-4E04-A1FA-EF30795D1E86}" srcOrd="3" destOrd="0" presId="urn:microsoft.com/office/officeart/2008/layout/HexagonCluster"/>
    <dgm:cxn modelId="{FB044202-C777-4C35-8A79-0DEAAB4351DD}" type="presParOf" srcId="{9AAFD3B7-77A5-4E04-A1FA-EF30795D1E86}" destId="{B05FBA22-CAB3-4DA8-9960-FF1928044D49}" srcOrd="0" destOrd="0" presId="urn:microsoft.com/office/officeart/2008/layout/HexagonCluster"/>
    <dgm:cxn modelId="{2C322592-CFA5-4E7D-8E2C-C0445F958BB3}" type="presParOf" srcId="{C502EE14-FB58-4DD8-A27E-9FC15BABF65A}" destId="{3FE2B4F0-175C-4281-A09A-961BBD5CC7DA}" srcOrd="4" destOrd="0" presId="urn:microsoft.com/office/officeart/2008/layout/HexagonCluster"/>
    <dgm:cxn modelId="{FA8A04F4-F4E5-4054-9CC5-95440602FD95}" type="presParOf" srcId="{3FE2B4F0-175C-4281-A09A-961BBD5CC7DA}" destId="{63F8E55D-539F-41EA-BA64-43E7CDDCC1E1}" srcOrd="0" destOrd="0" presId="urn:microsoft.com/office/officeart/2008/layout/HexagonCluster"/>
    <dgm:cxn modelId="{EFD66234-0488-48B5-B8EE-7B31396D4FC8}" type="presParOf" srcId="{C502EE14-FB58-4DD8-A27E-9FC15BABF65A}" destId="{ACB64C8C-4A08-4257-9E48-5C7C61D236BE}" srcOrd="5" destOrd="0" presId="urn:microsoft.com/office/officeart/2008/layout/HexagonCluster"/>
    <dgm:cxn modelId="{79732E52-2C42-41AF-87DD-0D8A6A680F9B}" type="presParOf" srcId="{ACB64C8C-4A08-4257-9E48-5C7C61D236BE}" destId="{AF3EF037-2BCD-4BBB-B879-689870B7B0F5}" srcOrd="0" destOrd="0" presId="urn:microsoft.com/office/officeart/2008/layout/HexagonCluster"/>
    <dgm:cxn modelId="{AE9C5B3B-F30D-4AC0-867E-DBBEA8FE263E}" type="presParOf" srcId="{C502EE14-FB58-4DD8-A27E-9FC15BABF65A}" destId="{5D3B3EB2-D763-4766-8F4F-3AD235305ECF}" srcOrd="6" destOrd="0" presId="urn:microsoft.com/office/officeart/2008/layout/HexagonCluster"/>
    <dgm:cxn modelId="{211E2ABE-5D35-46FD-A3A4-EA67A51235C5}" type="presParOf" srcId="{5D3B3EB2-D763-4766-8F4F-3AD235305ECF}" destId="{54632CD3-B8BA-4E51-9E1E-48F6F03A7E75}" srcOrd="0" destOrd="0" presId="urn:microsoft.com/office/officeart/2008/layout/HexagonCluster"/>
    <dgm:cxn modelId="{76BAE35D-6CAF-4238-B40F-3FA8B6F40E71}" type="presParOf" srcId="{C502EE14-FB58-4DD8-A27E-9FC15BABF65A}" destId="{622B10D2-94EA-486A-9707-F6681FF911A7}" srcOrd="7" destOrd="0" presId="urn:microsoft.com/office/officeart/2008/layout/HexagonCluster"/>
    <dgm:cxn modelId="{5740BE72-EEC4-43FE-9C07-B4A3C4F9F497}" type="presParOf" srcId="{622B10D2-94EA-486A-9707-F6681FF911A7}" destId="{E6671937-51BA-4374-A2F6-E795A08BEC7D}" srcOrd="0" destOrd="0" presId="urn:microsoft.com/office/officeart/2008/layout/HexagonCluster"/>
    <dgm:cxn modelId="{4D75EF92-4AA4-478D-9143-EEFF95A12B95}" type="presParOf" srcId="{C502EE14-FB58-4DD8-A27E-9FC15BABF65A}" destId="{5A34A158-A57F-47F7-881B-05435C3F9511}" srcOrd="8" destOrd="0" presId="urn:microsoft.com/office/officeart/2008/layout/HexagonCluster"/>
    <dgm:cxn modelId="{F19EDEEE-CE5D-41F3-9D56-6D751BE0AB4A}" type="presParOf" srcId="{5A34A158-A57F-47F7-881B-05435C3F9511}" destId="{5D7115EC-2455-49A2-97B5-960A56A756EE}" srcOrd="0" destOrd="0" presId="urn:microsoft.com/office/officeart/2008/layout/HexagonCluster"/>
    <dgm:cxn modelId="{3FE9C646-AE89-4A48-B3E7-1591C099A2B8}" type="presParOf" srcId="{C502EE14-FB58-4DD8-A27E-9FC15BABF65A}" destId="{657B1551-F025-4C06-8611-4DCE96FDB0B2}" srcOrd="9" destOrd="0" presId="urn:microsoft.com/office/officeart/2008/layout/HexagonCluster"/>
    <dgm:cxn modelId="{FBE915E3-3A39-4DFE-9EBC-2902FF01B6BF}" type="presParOf" srcId="{657B1551-F025-4C06-8611-4DCE96FDB0B2}" destId="{30C7DF81-A138-441C-B7E2-C4E20961196E}" srcOrd="0" destOrd="0" presId="urn:microsoft.com/office/officeart/2008/layout/HexagonCluster"/>
    <dgm:cxn modelId="{02074916-D868-4DDA-B8E6-93AC5010FA67}" type="presParOf" srcId="{C502EE14-FB58-4DD8-A27E-9FC15BABF65A}" destId="{684B0841-3C12-48CB-A380-AF27AC8EF5D9}" srcOrd="10" destOrd="0" presId="urn:microsoft.com/office/officeart/2008/layout/HexagonCluster"/>
    <dgm:cxn modelId="{CF543E83-0E13-4F19-9A94-0F6EC8AB0F93}" type="presParOf" srcId="{684B0841-3C12-48CB-A380-AF27AC8EF5D9}" destId="{AA980363-5EBE-4160-8CC7-9649CD1C103E}" srcOrd="0" destOrd="0" presId="urn:microsoft.com/office/officeart/2008/layout/HexagonCluster"/>
    <dgm:cxn modelId="{46708CBA-B690-4893-891F-47DA9050B813}" type="presParOf" srcId="{C502EE14-FB58-4DD8-A27E-9FC15BABF65A}" destId="{D57E0FFC-2F54-4CE3-AF35-78FFC2EB29DC}" srcOrd="11" destOrd="0" presId="urn:microsoft.com/office/officeart/2008/layout/HexagonCluster"/>
    <dgm:cxn modelId="{18E80562-D74A-4731-9F58-079FFE06183B}" type="presParOf" srcId="{D57E0FFC-2F54-4CE3-AF35-78FFC2EB29DC}" destId="{F8ED734D-4F18-40EC-A367-3945FAF26F53}" srcOrd="0" destOrd="0" presId="urn:microsoft.com/office/officeart/2008/layout/Hexagon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F40F92-5AB5-4B87-8377-3279A56DF322}" type="doc">
      <dgm:prSet loTypeId="urn:microsoft.com/office/officeart/2008/layout/HexagonCluster" loCatId="relationship" qsTypeId="urn:microsoft.com/office/officeart/2005/8/quickstyle/simple2" qsCatId="simple" csTypeId="urn:microsoft.com/office/officeart/2005/8/colors/accent1_2" csCatId="accent1" phldr="1"/>
      <dgm:spPr/>
      <dgm:t>
        <a:bodyPr/>
        <a:lstStyle/>
        <a:p>
          <a:endParaRPr lang="en-IN"/>
        </a:p>
      </dgm:t>
    </dgm:pt>
    <dgm:pt modelId="{570099B4-8CBA-407C-9A90-C7E744C09DA6}">
      <dgm:prSet phldrT="[Text]"/>
      <dgm:spPr/>
      <dgm:t>
        <a:bodyPr/>
        <a:lstStyle/>
        <a:p>
          <a:r>
            <a:rPr lang="en-US" dirty="0"/>
            <a:t>Capacity</a:t>
          </a:r>
          <a:endParaRPr lang="en-IN" dirty="0"/>
        </a:p>
      </dgm:t>
    </dgm:pt>
    <dgm:pt modelId="{B51F8F90-A959-4376-9E9C-6BD89616D157}" type="parTrans" cxnId="{FE956764-18FA-4884-A1A0-4DA99324854A}">
      <dgm:prSet/>
      <dgm:spPr/>
      <dgm:t>
        <a:bodyPr/>
        <a:lstStyle/>
        <a:p>
          <a:endParaRPr lang="en-IN"/>
        </a:p>
      </dgm:t>
    </dgm:pt>
    <dgm:pt modelId="{9DAE5E0B-2BF8-4BDB-8AE8-5270509ECB2C}" type="sibTrans" cxnId="{FE956764-18FA-4884-A1A0-4DA99324854A}">
      <dgm:prSet/>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7000" r="-7000"/>
          </a:stretch>
        </a:blipFill>
      </dgm:spPr>
      <dgm:t>
        <a:bodyPr/>
        <a:lstStyle/>
        <a:p>
          <a:endParaRPr lang="en-IN"/>
        </a:p>
      </dgm:t>
    </dgm:pt>
    <dgm:pt modelId="{8BCA0317-7C32-4DAA-98C4-044D82EA38DE}">
      <dgm:prSet phldrT="[Text]"/>
      <dgm:spPr/>
      <dgm:t>
        <a:bodyPr/>
        <a:lstStyle/>
        <a:p>
          <a:r>
            <a:rPr lang="en-US" dirty="0"/>
            <a:t>Performance</a:t>
          </a:r>
          <a:endParaRPr lang="en-IN" dirty="0"/>
        </a:p>
      </dgm:t>
    </dgm:pt>
    <dgm:pt modelId="{427F2CDA-D46D-45D6-8B5F-80D2DBCEC54B}" type="parTrans" cxnId="{FF771BF8-32D2-4C54-B7CD-4407E6DBF24D}">
      <dgm:prSet/>
      <dgm:spPr/>
      <dgm:t>
        <a:bodyPr/>
        <a:lstStyle/>
        <a:p>
          <a:endParaRPr lang="en-IN"/>
        </a:p>
      </dgm:t>
    </dgm:pt>
    <dgm:pt modelId="{D43A1F93-F3D1-48C2-BB6E-9687C57DA1FE}" type="sibTrans" cxnId="{FF771BF8-32D2-4C54-B7CD-4407E6DBF24D}">
      <dgm:prSet/>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3000" b="-3000"/>
          </a:stretch>
        </a:blipFill>
      </dgm:spPr>
      <dgm:t>
        <a:bodyPr/>
        <a:lstStyle/>
        <a:p>
          <a:endParaRPr lang="en-IN"/>
        </a:p>
      </dgm:t>
    </dgm:pt>
    <dgm:pt modelId="{9A29DB70-8035-42B9-BE8E-34EF8EF5BC83}">
      <dgm:prSet phldrT="[Text]"/>
      <dgm:spPr/>
      <dgm:t>
        <a:bodyPr/>
        <a:lstStyle/>
        <a:p>
          <a:r>
            <a:rPr lang="en-US" dirty="0"/>
            <a:t>Security</a:t>
          </a:r>
          <a:endParaRPr lang="en-IN" dirty="0"/>
        </a:p>
      </dgm:t>
    </dgm:pt>
    <dgm:pt modelId="{7A4D59BC-35D4-440C-A56A-2F34A7C7112B}" type="parTrans" cxnId="{71C9F53D-A570-4AB6-A7C5-05FA5538BAD8}">
      <dgm:prSet/>
      <dgm:spPr/>
      <dgm:t>
        <a:bodyPr/>
        <a:lstStyle/>
        <a:p>
          <a:endParaRPr lang="en-IN"/>
        </a:p>
      </dgm:t>
    </dgm:pt>
    <dgm:pt modelId="{395F96BA-A792-4A6E-8215-BDDE1A6EA9BD}" type="sibTrans" cxnId="{71C9F53D-A570-4AB6-A7C5-05FA5538BAD8}">
      <dgm:prSet/>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17000" b="-17000"/>
          </a:stretch>
        </a:blipFill>
      </dgm:spPr>
      <dgm:t>
        <a:bodyPr/>
        <a:lstStyle/>
        <a:p>
          <a:endParaRPr lang="en-IN"/>
        </a:p>
      </dgm:t>
    </dgm:pt>
    <dgm:pt modelId="{C502EE14-FB58-4DD8-A27E-9FC15BABF65A}" type="pres">
      <dgm:prSet presAssocID="{7AF40F92-5AB5-4B87-8377-3279A56DF322}" presName="Name0" presStyleCnt="0">
        <dgm:presLayoutVars>
          <dgm:chMax val="21"/>
          <dgm:chPref val="21"/>
        </dgm:presLayoutVars>
      </dgm:prSet>
      <dgm:spPr/>
    </dgm:pt>
    <dgm:pt modelId="{ECD8F533-3606-4A07-AC3F-9A66CAF3E3AD}" type="pres">
      <dgm:prSet presAssocID="{570099B4-8CBA-407C-9A90-C7E744C09DA6}" presName="text1" presStyleCnt="0"/>
      <dgm:spPr/>
    </dgm:pt>
    <dgm:pt modelId="{6CB1EC32-7B9C-41C1-8A4B-9842E6D18516}" type="pres">
      <dgm:prSet presAssocID="{570099B4-8CBA-407C-9A90-C7E744C09DA6}" presName="textRepeatNode" presStyleLbl="alignNode1" presStyleIdx="0" presStyleCnt="3">
        <dgm:presLayoutVars>
          <dgm:chMax val="0"/>
          <dgm:chPref val="0"/>
          <dgm:bulletEnabled val="1"/>
        </dgm:presLayoutVars>
      </dgm:prSet>
      <dgm:spPr/>
    </dgm:pt>
    <dgm:pt modelId="{1C884248-C047-4AA7-86E8-BCA98F86D5A7}" type="pres">
      <dgm:prSet presAssocID="{570099B4-8CBA-407C-9A90-C7E744C09DA6}" presName="textaccent1" presStyleCnt="0"/>
      <dgm:spPr/>
    </dgm:pt>
    <dgm:pt modelId="{F3677CE5-E9BA-4947-A7EB-75E2164C2750}" type="pres">
      <dgm:prSet presAssocID="{570099B4-8CBA-407C-9A90-C7E744C09DA6}" presName="accentRepeatNode" presStyleLbl="solidAlignAcc1" presStyleIdx="0" presStyleCnt="6"/>
      <dgm:spPr/>
    </dgm:pt>
    <dgm:pt modelId="{A398D381-2CDF-45D8-BCF9-288FBD2A50F7}" type="pres">
      <dgm:prSet presAssocID="{9DAE5E0B-2BF8-4BDB-8AE8-5270509ECB2C}" presName="image1" presStyleCnt="0"/>
      <dgm:spPr/>
    </dgm:pt>
    <dgm:pt modelId="{31A0A7DE-F034-4844-B389-AABD0B8B7273}" type="pres">
      <dgm:prSet presAssocID="{9DAE5E0B-2BF8-4BDB-8AE8-5270509ECB2C}" presName="imageRepeatNode" presStyleLbl="alignAcc1" presStyleIdx="0" presStyleCnt="3"/>
      <dgm:spPr/>
    </dgm:pt>
    <dgm:pt modelId="{9AAFD3B7-77A5-4E04-A1FA-EF30795D1E86}" type="pres">
      <dgm:prSet presAssocID="{9DAE5E0B-2BF8-4BDB-8AE8-5270509ECB2C}" presName="imageaccent1" presStyleCnt="0"/>
      <dgm:spPr/>
    </dgm:pt>
    <dgm:pt modelId="{B05FBA22-CAB3-4DA8-9960-FF1928044D49}" type="pres">
      <dgm:prSet presAssocID="{9DAE5E0B-2BF8-4BDB-8AE8-5270509ECB2C}" presName="accentRepeatNode" presStyleLbl="solidAlignAcc1" presStyleIdx="1" presStyleCnt="6"/>
      <dgm:spPr/>
    </dgm:pt>
    <dgm:pt modelId="{3FE2B4F0-175C-4281-A09A-961BBD5CC7DA}" type="pres">
      <dgm:prSet presAssocID="{8BCA0317-7C32-4DAA-98C4-044D82EA38DE}" presName="text2" presStyleCnt="0"/>
      <dgm:spPr/>
    </dgm:pt>
    <dgm:pt modelId="{63F8E55D-539F-41EA-BA64-43E7CDDCC1E1}" type="pres">
      <dgm:prSet presAssocID="{8BCA0317-7C32-4DAA-98C4-044D82EA38DE}" presName="textRepeatNode" presStyleLbl="alignNode1" presStyleIdx="1" presStyleCnt="3">
        <dgm:presLayoutVars>
          <dgm:chMax val="0"/>
          <dgm:chPref val="0"/>
          <dgm:bulletEnabled val="1"/>
        </dgm:presLayoutVars>
      </dgm:prSet>
      <dgm:spPr/>
    </dgm:pt>
    <dgm:pt modelId="{ACB64C8C-4A08-4257-9E48-5C7C61D236BE}" type="pres">
      <dgm:prSet presAssocID="{8BCA0317-7C32-4DAA-98C4-044D82EA38DE}" presName="textaccent2" presStyleCnt="0"/>
      <dgm:spPr/>
    </dgm:pt>
    <dgm:pt modelId="{AF3EF037-2BCD-4BBB-B879-689870B7B0F5}" type="pres">
      <dgm:prSet presAssocID="{8BCA0317-7C32-4DAA-98C4-044D82EA38DE}" presName="accentRepeatNode" presStyleLbl="solidAlignAcc1" presStyleIdx="2" presStyleCnt="6"/>
      <dgm:spPr/>
    </dgm:pt>
    <dgm:pt modelId="{5D3B3EB2-D763-4766-8F4F-3AD235305ECF}" type="pres">
      <dgm:prSet presAssocID="{D43A1F93-F3D1-48C2-BB6E-9687C57DA1FE}" presName="image2" presStyleCnt="0"/>
      <dgm:spPr/>
    </dgm:pt>
    <dgm:pt modelId="{54632CD3-B8BA-4E51-9E1E-48F6F03A7E75}" type="pres">
      <dgm:prSet presAssocID="{D43A1F93-F3D1-48C2-BB6E-9687C57DA1FE}" presName="imageRepeatNode" presStyleLbl="alignAcc1" presStyleIdx="1" presStyleCnt="3"/>
      <dgm:spPr/>
    </dgm:pt>
    <dgm:pt modelId="{622B10D2-94EA-486A-9707-F6681FF911A7}" type="pres">
      <dgm:prSet presAssocID="{D43A1F93-F3D1-48C2-BB6E-9687C57DA1FE}" presName="imageaccent2" presStyleCnt="0"/>
      <dgm:spPr/>
    </dgm:pt>
    <dgm:pt modelId="{E6671937-51BA-4374-A2F6-E795A08BEC7D}" type="pres">
      <dgm:prSet presAssocID="{D43A1F93-F3D1-48C2-BB6E-9687C57DA1FE}" presName="accentRepeatNode" presStyleLbl="solidAlignAcc1" presStyleIdx="3" presStyleCnt="6"/>
      <dgm:spPr/>
    </dgm:pt>
    <dgm:pt modelId="{5A34A158-A57F-47F7-881B-05435C3F9511}" type="pres">
      <dgm:prSet presAssocID="{9A29DB70-8035-42B9-BE8E-34EF8EF5BC83}" presName="text3" presStyleCnt="0"/>
      <dgm:spPr/>
    </dgm:pt>
    <dgm:pt modelId="{5D7115EC-2455-49A2-97B5-960A56A756EE}" type="pres">
      <dgm:prSet presAssocID="{9A29DB70-8035-42B9-BE8E-34EF8EF5BC83}" presName="textRepeatNode" presStyleLbl="alignNode1" presStyleIdx="2" presStyleCnt="3">
        <dgm:presLayoutVars>
          <dgm:chMax val="0"/>
          <dgm:chPref val="0"/>
          <dgm:bulletEnabled val="1"/>
        </dgm:presLayoutVars>
      </dgm:prSet>
      <dgm:spPr/>
    </dgm:pt>
    <dgm:pt modelId="{657B1551-F025-4C06-8611-4DCE96FDB0B2}" type="pres">
      <dgm:prSet presAssocID="{9A29DB70-8035-42B9-BE8E-34EF8EF5BC83}" presName="textaccent3" presStyleCnt="0"/>
      <dgm:spPr/>
    </dgm:pt>
    <dgm:pt modelId="{30C7DF81-A138-441C-B7E2-C4E20961196E}" type="pres">
      <dgm:prSet presAssocID="{9A29DB70-8035-42B9-BE8E-34EF8EF5BC83}" presName="accentRepeatNode" presStyleLbl="solidAlignAcc1" presStyleIdx="4" presStyleCnt="6"/>
      <dgm:spPr/>
    </dgm:pt>
    <dgm:pt modelId="{684B0841-3C12-48CB-A380-AF27AC8EF5D9}" type="pres">
      <dgm:prSet presAssocID="{395F96BA-A792-4A6E-8215-BDDE1A6EA9BD}" presName="image3" presStyleCnt="0"/>
      <dgm:spPr/>
    </dgm:pt>
    <dgm:pt modelId="{AA980363-5EBE-4160-8CC7-9649CD1C103E}" type="pres">
      <dgm:prSet presAssocID="{395F96BA-A792-4A6E-8215-BDDE1A6EA9BD}" presName="imageRepeatNode" presStyleLbl="alignAcc1" presStyleIdx="2" presStyleCnt="3"/>
      <dgm:spPr/>
    </dgm:pt>
    <dgm:pt modelId="{D57E0FFC-2F54-4CE3-AF35-78FFC2EB29DC}" type="pres">
      <dgm:prSet presAssocID="{395F96BA-A792-4A6E-8215-BDDE1A6EA9BD}" presName="imageaccent3" presStyleCnt="0"/>
      <dgm:spPr/>
    </dgm:pt>
    <dgm:pt modelId="{F8ED734D-4F18-40EC-A367-3945FAF26F53}" type="pres">
      <dgm:prSet presAssocID="{395F96BA-A792-4A6E-8215-BDDE1A6EA9BD}" presName="accentRepeatNode" presStyleLbl="solidAlignAcc1" presStyleIdx="5" presStyleCnt="6"/>
      <dgm:spPr/>
    </dgm:pt>
  </dgm:ptLst>
  <dgm:cxnLst>
    <dgm:cxn modelId="{4274970F-B938-4E02-99D5-EA7B059D302B}" type="presOf" srcId="{8BCA0317-7C32-4DAA-98C4-044D82EA38DE}" destId="{63F8E55D-539F-41EA-BA64-43E7CDDCC1E1}" srcOrd="0" destOrd="0" presId="urn:microsoft.com/office/officeart/2008/layout/HexagonCluster"/>
    <dgm:cxn modelId="{0F6EAF17-BB06-441B-B5E4-EC4EAC0CA3FB}" type="presOf" srcId="{570099B4-8CBA-407C-9A90-C7E744C09DA6}" destId="{6CB1EC32-7B9C-41C1-8A4B-9842E6D18516}" srcOrd="0" destOrd="0" presId="urn:microsoft.com/office/officeart/2008/layout/HexagonCluster"/>
    <dgm:cxn modelId="{52662720-84DB-46F0-9595-7D5F974C5FE7}" type="presOf" srcId="{9DAE5E0B-2BF8-4BDB-8AE8-5270509ECB2C}" destId="{31A0A7DE-F034-4844-B389-AABD0B8B7273}" srcOrd="0" destOrd="0" presId="urn:microsoft.com/office/officeart/2008/layout/HexagonCluster"/>
    <dgm:cxn modelId="{71C9F53D-A570-4AB6-A7C5-05FA5538BAD8}" srcId="{7AF40F92-5AB5-4B87-8377-3279A56DF322}" destId="{9A29DB70-8035-42B9-BE8E-34EF8EF5BC83}" srcOrd="2" destOrd="0" parTransId="{7A4D59BC-35D4-440C-A56A-2F34A7C7112B}" sibTransId="{395F96BA-A792-4A6E-8215-BDDE1A6EA9BD}"/>
    <dgm:cxn modelId="{6EEE7D60-7655-4F23-9A0C-06AE41485CFC}" type="presOf" srcId="{7AF40F92-5AB5-4B87-8377-3279A56DF322}" destId="{C502EE14-FB58-4DD8-A27E-9FC15BABF65A}" srcOrd="0" destOrd="0" presId="urn:microsoft.com/office/officeart/2008/layout/HexagonCluster"/>
    <dgm:cxn modelId="{FE956764-18FA-4884-A1A0-4DA99324854A}" srcId="{7AF40F92-5AB5-4B87-8377-3279A56DF322}" destId="{570099B4-8CBA-407C-9A90-C7E744C09DA6}" srcOrd="0" destOrd="0" parTransId="{B51F8F90-A959-4376-9E9C-6BD89616D157}" sibTransId="{9DAE5E0B-2BF8-4BDB-8AE8-5270509ECB2C}"/>
    <dgm:cxn modelId="{07814F74-EAF5-4304-84E5-54B1A1681E9E}" type="presOf" srcId="{D43A1F93-F3D1-48C2-BB6E-9687C57DA1FE}" destId="{54632CD3-B8BA-4E51-9E1E-48F6F03A7E75}" srcOrd="0" destOrd="0" presId="urn:microsoft.com/office/officeart/2008/layout/HexagonCluster"/>
    <dgm:cxn modelId="{CBD0D887-735B-4325-9B72-876E8828E6A9}" type="presOf" srcId="{395F96BA-A792-4A6E-8215-BDDE1A6EA9BD}" destId="{AA980363-5EBE-4160-8CC7-9649CD1C103E}" srcOrd="0" destOrd="0" presId="urn:microsoft.com/office/officeart/2008/layout/HexagonCluster"/>
    <dgm:cxn modelId="{4EE338F4-79F5-4626-B44F-34D3D1F4FE37}" type="presOf" srcId="{9A29DB70-8035-42B9-BE8E-34EF8EF5BC83}" destId="{5D7115EC-2455-49A2-97B5-960A56A756EE}" srcOrd="0" destOrd="0" presId="urn:microsoft.com/office/officeart/2008/layout/HexagonCluster"/>
    <dgm:cxn modelId="{FF771BF8-32D2-4C54-B7CD-4407E6DBF24D}" srcId="{7AF40F92-5AB5-4B87-8377-3279A56DF322}" destId="{8BCA0317-7C32-4DAA-98C4-044D82EA38DE}" srcOrd="1" destOrd="0" parTransId="{427F2CDA-D46D-45D6-8B5F-80D2DBCEC54B}" sibTransId="{D43A1F93-F3D1-48C2-BB6E-9687C57DA1FE}"/>
    <dgm:cxn modelId="{AB449F6D-8FB9-4551-BBF6-7719EC32DBAE}" type="presParOf" srcId="{C502EE14-FB58-4DD8-A27E-9FC15BABF65A}" destId="{ECD8F533-3606-4A07-AC3F-9A66CAF3E3AD}" srcOrd="0" destOrd="0" presId="urn:microsoft.com/office/officeart/2008/layout/HexagonCluster"/>
    <dgm:cxn modelId="{6799DCC5-F52D-4662-ABDB-CC1AA5D31613}" type="presParOf" srcId="{ECD8F533-3606-4A07-AC3F-9A66CAF3E3AD}" destId="{6CB1EC32-7B9C-41C1-8A4B-9842E6D18516}" srcOrd="0" destOrd="0" presId="urn:microsoft.com/office/officeart/2008/layout/HexagonCluster"/>
    <dgm:cxn modelId="{E91C3A17-103F-44EF-9736-5BA2BE0566B2}" type="presParOf" srcId="{C502EE14-FB58-4DD8-A27E-9FC15BABF65A}" destId="{1C884248-C047-4AA7-86E8-BCA98F86D5A7}" srcOrd="1" destOrd="0" presId="urn:microsoft.com/office/officeart/2008/layout/HexagonCluster"/>
    <dgm:cxn modelId="{33684A27-5288-440E-93EE-CE8DA4E7F3CB}" type="presParOf" srcId="{1C884248-C047-4AA7-86E8-BCA98F86D5A7}" destId="{F3677CE5-E9BA-4947-A7EB-75E2164C2750}" srcOrd="0" destOrd="0" presId="urn:microsoft.com/office/officeart/2008/layout/HexagonCluster"/>
    <dgm:cxn modelId="{B28416B5-52CD-46C5-BB59-588ADC7B9092}" type="presParOf" srcId="{C502EE14-FB58-4DD8-A27E-9FC15BABF65A}" destId="{A398D381-2CDF-45D8-BCF9-288FBD2A50F7}" srcOrd="2" destOrd="0" presId="urn:microsoft.com/office/officeart/2008/layout/HexagonCluster"/>
    <dgm:cxn modelId="{14F1D8F5-E31C-4609-B1E0-E4D3D7711C90}" type="presParOf" srcId="{A398D381-2CDF-45D8-BCF9-288FBD2A50F7}" destId="{31A0A7DE-F034-4844-B389-AABD0B8B7273}" srcOrd="0" destOrd="0" presId="urn:microsoft.com/office/officeart/2008/layout/HexagonCluster"/>
    <dgm:cxn modelId="{F2499776-AEE7-48D7-B824-3C8D2E71571B}" type="presParOf" srcId="{C502EE14-FB58-4DD8-A27E-9FC15BABF65A}" destId="{9AAFD3B7-77A5-4E04-A1FA-EF30795D1E86}" srcOrd="3" destOrd="0" presId="urn:microsoft.com/office/officeart/2008/layout/HexagonCluster"/>
    <dgm:cxn modelId="{FB044202-C777-4C35-8A79-0DEAAB4351DD}" type="presParOf" srcId="{9AAFD3B7-77A5-4E04-A1FA-EF30795D1E86}" destId="{B05FBA22-CAB3-4DA8-9960-FF1928044D49}" srcOrd="0" destOrd="0" presId="urn:microsoft.com/office/officeart/2008/layout/HexagonCluster"/>
    <dgm:cxn modelId="{2C322592-CFA5-4E7D-8E2C-C0445F958BB3}" type="presParOf" srcId="{C502EE14-FB58-4DD8-A27E-9FC15BABF65A}" destId="{3FE2B4F0-175C-4281-A09A-961BBD5CC7DA}" srcOrd="4" destOrd="0" presId="urn:microsoft.com/office/officeart/2008/layout/HexagonCluster"/>
    <dgm:cxn modelId="{FA8A04F4-F4E5-4054-9CC5-95440602FD95}" type="presParOf" srcId="{3FE2B4F0-175C-4281-A09A-961BBD5CC7DA}" destId="{63F8E55D-539F-41EA-BA64-43E7CDDCC1E1}" srcOrd="0" destOrd="0" presId="urn:microsoft.com/office/officeart/2008/layout/HexagonCluster"/>
    <dgm:cxn modelId="{EFD66234-0488-48B5-B8EE-7B31396D4FC8}" type="presParOf" srcId="{C502EE14-FB58-4DD8-A27E-9FC15BABF65A}" destId="{ACB64C8C-4A08-4257-9E48-5C7C61D236BE}" srcOrd="5" destOrd="0" presId="urn:microsoft.com/office/officeart/2008/layout/HexagonCluster"/>
    <dgm:cxn modelId="{79732E52-2C42-41AF-87DD-0D8A6A680F9B}" type="presParOf" srcId="{ACB64C8C-4A08-4257-9E48-5C7C61D236BE}" destId="{AF3EF037-2BCD-4BBB-B879-689870B7B0F5}" srcOrd="0" destOrd="0" presId="urn:microsoft.com/office/officeart/2008/layout/HexagonCluster"/>
    <dgm:cxn modelId="{AE9C5B3B-F30D-4AC0-867E-DBBEA8FE263E}" type="presParOf" srcId="{C502EE14-FB58-4DD8-A27E-9FC15BABF65A}" destId="{5D3B3EB2-D763-4766-8F4F-3AD235305ECF}" srcOrd="6" destOrd="0" presId="urn:microsoft.com/office/officeart/2008/layout/HexagonCluster"/>
    <dgm:cxn modelId="{211E2ABE-5D35-46FD-A3A4-EA67A51235C5}" type="presParOf" srcId="{5D3B3EB2-D763-4766-8F4F-3AD235305ECF}" destId="{54632CD3-B8BA-4E51-9E1E-48F6F03A7E75}" srcOrd="0" destOrd="0" presId="urn:microsoft.com/office/officeart/2008/layout/HexagonCluster"/>
    <dgm:cxn modelId="{76BAE35D-6CAF-4238-B40F-3FA8B6F40E71}" type="presParOf" srcId="{C502EE14-FB58-4DD8-A27E-9FC15BABF65A}" destId="{622B10D2-94EA-486A-9707-F6681FF911A7}" srcOrd="7" destOrd="0" presId="urn:microsoft.com/office/officeart/2008/layout/HexagonCluster"/>
    <dgm:cxn modelId="{5740BE72-EEC4-43FE-9C07-B4A3C4F9F497}" type="presParOf" srcId="{622B10D2-94EA-486A-9707-F6681FF911A7}" destId="{E6671937-51BA-4374-A2F6-E795A08BEC7D}" srcOrd="0" destOrd="0" presId="urn:microsoft.com/office/officeart/2008/layout/HexagonCluster"/>
    <dgm:cxn modelId="{4D75EF92-4AA4-478D-9143-EEFF95A12B95}" type="presParOf" srcId="{C502EE14-FB58-4DD8-A27E-9FC15BABF65A}" destId="{5A34A158-A57F-47F7-881B-05435C3F9511}" srcOrd="8" destOrd="0" presId="urn:microsoft.com/office/officeart/2008/layout/HexagonCluster"/>
    <dgm:cxn modelId="{F19EDEEE-CE5D-41F3-9D56-6D751BE0AB4A}" type="presParOf" srcId="{5A34A158-A57F-47F7-881B-05435C3F9511}" destId="{5D7115EC-2455-49A2-97B5-960A56A756EE}" srcOrd="0" destOrd="0" presId="urn:microsoft.com/office/officeart/2008/layout/HexagonCluster"/>
    <dgm:cxn modelId="{3FE9C646-AE89-4A48-B3E7-1591C099A2B8}" type="presParOf" srcId="{C502EE14-FB58-4DD8-A27E-9FC15BABF65A}" destId="{657B1551-F025-4C06-8611-4DCE96FDB0B2}" srcOrd="9" destOrd="0" presId="urn:microsoft.com/office/officeart/2008/layout/HexagonCluster"/>
    <dgm:cxn modelId="{FBE915E3-3A39-4DFE-9EBC-2902FF01B6BF}" type="presParOf" srcId="{657B1551-F025-4C06-8611-4DCE96FDB0B2}" destId="{30C7DF81-A138-441C-B7E2-C4E20961196E}" srcOrd="0" destOrd="0" presId="urn:microsoft.com/office/officeart/2008/layout/HexagonCluster"/>
    <dgm:cxn modelId="{02074916-D868-4DDA-B8E6-93AC5010FA67}" type="presParOf" srcId="{C502EE14-FB58-4DD8-A27E-9FC15BABF65A}" destId="{684B0841-3C12-48CB-A380-AF27AC8EF5D9}" srcOrd="10" destOrd="0" presId="urn:microsoft.com/office/officeart/2008/layout/HexagonCluster"/>
    <dgm:cxn modelId="{CF543E83-0E13-4F19-9A94-0F6EC8AB0F93}" type="presParOf" srcId="{684B0841-3C12-48CB-A380-AF27AC8EF5D9}" destId="{AA980363-5EBE-4160-8CC7-9649CD1C103E}" srcOrd="0" destOrd="0" presId="urn:microsoft.com/office/officeart/2008/layout/HexagonCluster"/>
    <dgm:cxn modelId="{46708CBA-B690-4893-891F-47DA9050B813}" type="presParOf" srcId="{C502EE14-FB58-4DD8-A27E-9FC15BABF65A}" destId="{D57E0FFC-2F54-4CE3-AF35-78FFC2EB29DC}" srcOrd="11" destOrd="0" presId="urn:microsoft.com/office/officeart/2008/layout/HexagonCluster"/>
    <dgm:cxn modelId="{18E80562-D74A-4731-9F58-079FFE06183B}" type="presParOf" srcId="{D57E0FFC-2F54-4CE3-AF35-78FFC2EB29DC}" destId="{F8ED734D-4F18-40EC-A367-3945FAF26F53}" srcOrd="0" destOrd="0" presId="urn:microsoft.com/office/officeart/2008/layout/Hexagon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1EC32-7B9C-41C1-8A4B-9842E6D18516}">
      <dsp:nvSpPr>
        <dsp:cNvPr id="0" name=""/>
        <dsp:cNvSpPr/>
      </dsp:nvSpPr>
      <dsp:spPr>
        <a:xfrm>
          <a:off x="2318638" y="2778915"/>
          <a:ext cx="1962930" cy="1692388"/>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Classification</a:t>
          </a:r>
          <a:endParaRPr lang="en-IN" sz="1800" kern="1200" dirty="0"/>
        </a:p>
      </dsp:txBody>
      <dsp:txXfrm>
        <a:off x="2623248" y="3041542"/>
        <a:ext cx="1353710" cy="1167134"/>
      </dsp:txXfrm>
    </dsp:sp>
    <dsp:sp modelId="{F3677CE5-E9BA-4947-A7EB-75E2164C2750}">
      <dsp:nvSpPr>
        <dsp:cNvPr id="0" name=""/>
        <dsp:cNvSpPr/>
      </dsp:nvSpPr>
      <dsp:spPr>
        <a:xfrm>
          <a:off x="2369633" y="3526070"/>
          <a:ext cx="229823" cy="19807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A0A7DE-F034-4844-B389-AABD0B8B7273}">
      <dsp:nvSpPr>
        <dsp:cNvPr id="0" name=""/>
        <dsp:cNvSpPr/>
      </dsp:nvSpPr>
      <dsp:spPr>
        <a:xfrm>
          <a:off x="640717" y="1869899"/>
          <a:ext cx="1962930" cy="1692388"/>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 uri="{837473B0-CC2E-450A-ABE3-18F120FF3D39}">
                <a1611:picAttrSrcUrl xmlns:a1611="http://schemas.microsoft.com/office/drawing/2016/11/main" r:id="rId3"/>
              </a:ext>
            </a:extLst>
          </a:blip>
          <a:srcRect/>
          <a:stretch>
            <a:fillRect l="-20000" r="-20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5FBA22-CAB3-4DA8-9960-FF1928044D49}">
      <dsp:nvSpPr>
        <dsp:cNvPr id="0" name=""/>
        <dsp:cNvSpPr/>
      </dsp:nvSpPr>
      <dsp:spPr>
        <a:xfrm>
          <a:off x="1977047" y="3338722"/>
          <a:ext cx="229823" cy="19807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F8E55D-539F-41EA-BA64-43E7CDDCC1E1}">
      <dsp:nvSpPr>
        <dsp:cNvPr id="0" name=""/>
        <dsp:cNvSpPr/>
      </dsp:nvSpPr>
      <dsp:spPr>
        <a:xfrm>
          <a:off x="3990971" y="1849778"/>
          <a:ext cx="1962930" cy="1692388"/>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Automated web traversal</a:t>
          </a:r>
          <a:endParaRPr lang="en-IN" sz="1800" kern="1200" dirty="0"/>
        </a:p>
      </dsp:txBody>
      <dsp:txXfrm>
        <a:off x="4295581" y="2112405"/>
        <a:ext cx="1353710" cy="1167134"/>
      </dsp:txXfrm>
    </dsp:sp>
    <dsp:sp modelId="{AF3EF037-2BCD-4BBB-B879-689870B7B0F5}">
      <dsp:nvSpPr>
        <dsp:cNvPr id="0" name=""/>
        <dsp:cNvSpPr/>
      </dsp:nvSpPr>
      <dsp:spPr>
        <a:xfrm>
          <a:off x="5332889" y="3316813"/>
          <a:ext cx="229823" cy="19807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632CD3-B8BA-4E51-9E1E-48F6F03A7E75}">
      <dsp:nvSpPr>
        <dsp:cNvPr id="0" name=""/>
        <dsp:cNvSpPr/>
      </dsp:nvSpPr>
      <dsp:spPr>
        <a:xfrm>
          <a:off x="5663304" y="2778915"/>
          <a:ext cx="1962930" cy="1692388"/>
        </a:xfrm>
        <a:prstGeom prst="hexagon">
          <a:avLst>
            <a:gd name="adj" fmla="val 25000"/>
            <a:gd name="vf" fmla="val 115470"/>
          </a:avLst>
        </a:prstGeom>
        <a:blipFill>
          <a:blip xmlns:r="http://schemas.openxmlformats.org/officeDocument/2006/relationships"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l="-13000" r="-13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671937-51BA-4374-A2F6-E795A08BEC7D}">
      <dsp:nvSpPr>
        <dsp:cNvPr id="0" name=""/>
        <dsp:cNvSpPr/>
      </dsp:nvSpPr>
      <dsp:spPr>
        <a:xfrm>
          <a:off x="5714299" y="3526070"/>
          <a:ext cx="229823" cy="19807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7115EC-2455-49A2-97B5-960A56A756EE}">
      <dsp:nvSpPr>
        <dsp:cNvPr id="0" name=""/>
        <dsp:cNvSpPr/>
      </dsp:nvSpPr>
      <dsp:spPr>
        <a:xfrm>
          <a:off x="2318638" y="924665"/>
          <a:ext cx="1962930" cy="1692388"/>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Robustness</a:t>
          </a:r>
          <a:endParaRPr lang="en-IN" sz="1800" kern="1200" dirty="0"/>
        </a:p>
      </dsp:txBody>
      <dsp:txXfrm>
        <a:off x="2623248" y="1187292"/>
        <a:ext cx="1353710" cy="1167134"/>
      </dsp:txXfrm>
    </dsp:sp>
    <dsp:sp modelId="{30C7DF81-A138-441C-B7E2-C4E20961196E}">
      <dsp:nvSpPr>
        <dsp:cNvPr id="0" name=""/>
        <dsp:cNvSpPr/>
      </dsp:nvSpPr>
      <dsp:spPr>
        <a:xfrm>
          <a:off x="3649380" y="961330"/>
          <a:ext cx="229823" cy="19807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980363-5EBE-4160-8CC7-9649CD1C103E}">
      <dsp:nvSpPr>
        <dsp:cNvPr id="0" name=""/>
        <dsp:cNvSpPr/>
      </dsp:nvSpPr>
      <dsp:spPr>
        <a:xfrm>
          <a:off x="3990971" y="0"/>
          <a:ext cx="1962930" cy="1692388"/>
        </a:xfrm>
        <a:prstGeom prst="hexagon">
          <a:avLst>
            <a:gd name="adj" fmla="val 25000"/>
            <a:gd name="vf" fmla="val 115470"/>
          </a:avLst>
        </a:prstGeom>
        <a:blipFill>
          <a:blip xmlns:r="http://schemas.openxmlformats.org/officeDocument/2006/relationships"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l="-27000" r="-27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ED734D-4F18-40EC-A367-3945FAF26F53}">
      <dsp:nvSpPr>
        <dsp:cNvPr id="0" name=""/>
        <dsp:cNvSpPr/>
      </dsp:nvSpPr>
      <dsp:spPr>
        <a:xfrm>
          <a:off x="4048951" y="743130"/>
          <a:ext cx="229823" cy="19807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1EC32-7B9C-41C1-8A4B-9842E6D18516}">
      <dsp:nvSpPr>
        <dsp:cNvPr id="0" name=""/>
        <dsp:cNvSpPr/>
      </dsp:nvSpPr>
      <dsp:spPr>
        <a:xfrm>
          <a:off x="2500312" y="2707781"/>
          <a:ext cx="1912683" cy="1649066"/>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Capacity</a:t>
          </a:r>
          <a:endParaRPr lang="en-IN" sz="1800" kern="1200" dirty="0"/>
        </a:p>
      </dsp:txBody>
      <dsp:txXfrm>
        <a:off x="2797124" y="2963685"/>
        <a:ext cx="1319059" cy="1137258"/>
      </dsp:txXfrm>
    </dsp:sp>
    <dsp:sp modelId="{F3677CE5-E9BA-4947-A7EB-75E2164C2750}">
      <dsp:nvSpPr>
        <dsp:cNvPr id="0" name=""/>
        <dsp:cNvSpPr/>
      </dsp:nvSpPr>
      <dsp:spPr>
        <a:xfrm>
          <a:off x="2550001" y="3435810"/>
          <a:ext cx="223940" cy="19300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A0A7DE-F034-4844-B389-AABD0B8B7273}">
      <dsp:nvSpPr>
        <dsp:cNvPr id="0" name=""/>
        <dsp:cNvSpPr/>
      </dsp:nvSpPr>
      <dsp:spPr>
        <a:xfrm>
          <a:off x="865342" y="1822033"/>
          <a:ext cx="1912683" cy="1649066"/>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7000" r="-7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5FBA22-CAB3-4DA8-9960-FF1928044D49}">
      <dsp:nvSpPr>
        <dsp:cNvPr id="0" name=""/>
        <dsp:cNvSpPr/>
      </dsp:nvSpPr>
      <dsp:spPr>
        <a:xfrm>
          <a:off x="2167464" y="3253258"/>
          <a:ext cx="223940" cy="19300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F8E55D-539F-41EA-BA64-43E7CDDCC1E1}">
      <dsp:nvSpPr>
        <dsp:cNvPr id="0" name=""/>
        <dsp:cNvSpPr/>
      </dsp:nvSpPr>
      <dsp:spPr>
        <a:xfrm>
          <a:off x="4129837" y="1802428"/>
          <a:ext cx="1912683" cy="1649066"/>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Performance</a:t>
          </a:r>
          <a:endParaRPr lang="en-IN" sz="1800" kern="1200" dirty="0"/>
        </a:p>
      </dsp:txBody>
      <dsp:txXfrm>
        <a:off x="4426649" y="2058332"/>
        <a:ext cx="1319059" cy="1137258"/>
      </dsp:txXfrm>
    </dsp:sp>
    <dsp:sp modelId="{AF3EF037-2BCD-4BBB-B879-689870B7B0F5}">
      <dsp:nvSpPr>
        <dsp:cNvPr id="0" name=""/>
        <dsp:cNvSpPr/>
      </dsp:nvSpPr>
      <dsp:spPr>
        <a:xfrm>
          <a:off x="5437405" y="3231909"/>
          <a:ext cx="223940" cy="19300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632CD3-B8BA-4E51-9E1E-48F6F03A7E75}">
      <dsp:nvSpPr>
        <dsp:cNvPr id="0" name=""/>
        <dsp:cNvSpPr/>
      </dsp:nvSpPr>
      <dsp:spPr>
        <a:xfrm>
          <a:off x="5759362" y="2707781"/>
          <a:ext cx="1912683" cy="1649066"/>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3000" b="-3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671937-51BA-4374-A2F6-E795A08BEC7D}">
      <dsp:nvSpPr>
        <dsp:cNvPr id="0" name=""/>
        <dsp:cNvSpPr/>
      </dsp:nvSpPr>
      <dsp:spPr>
        <a:xfrm>
          <a:off x="5809051" y="3435810"/>
          <a:ext cx="223940" cy="19300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7115EC-2455-49A2-97B5-960A56A756EE}">
      <dsp:nvSpPr>
        <dsp:cNvPr id="0" name=""/>
        <dsp:cNvSpPr/>
      </dsp:nvSpPr>
      <dsp:spPr>
        <a:xfrm>
          <a:off x="2500312" y="900996"/>
          <a:ext cx="1912683" cy="1649066"/>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Security</a:t>
          </a:r>
          <a:endParaRPr lang="en-IN" sz="1800" kern="1200" dirty="0"/>
        </a:p>
      </dsp:txBody>
      <dsp:txXfrm>
        <a:off x="2797124" y="1156900"/>
        <a:ext cx="1319059" cy="1137258"/>
      </dsp:txXfrm>
    </dsp:sp>
    <dsp:sp modelId="{30C7DF81-A138-441C-B7E2-C4E20961196E}">
      <dsp:nvSpPr>
        <dsp:cNvPr id="0" name=""/>
        <dsp:cNvSpPr/>
      </dsp:nvSpPr>
      <dsp:spPr>
        <a:xfrm>
          <a:off x="3796989" y="936722"/>
          <a:ext cx="223940" cy="19300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980363-5EBE-4160-8CC7-9649CD1C103E}">
      <dsp:nvSpPr>
        <dsp:cNvPr id="0" name=""/>
        <dsp:cNvSpPr/>
      </dsp:nvSpPr>
      <dsp:spPr>
        <a:xfrm>
          <a:off x="4129837" y="0"/>
          <a:ext cx="1912683" cy="1649066"/>
        </a:xfrm>
        <a:prstGeom prst="hexagon">
          <a:avLst>
            <a:gd name="adj" fmla="val 25000"/>
            <a:gd name="vf" fmla="val 115470"/>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17000" b="-17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ED734D-4F18-40EC-A367-3945FAF26F53}">
      <dsp:nvSpPr>
        <dsp:cNvPr id="0" name=""/>
        <dsp:cNvSpPr/>
      </dsp:nvSpPr>
      <dsp:spPr>
        <a:xfrm>
          <a:off x="4186332" y="724108"/>
          <a:ext cx="223940" cy="19300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4160520" cy="367030"/>
          </a:xfrm>
          <a:prstGeom prst="rect">
            <a:avLst/>
          </a:prstGeom>
          <a:noFill/>
          <a:ln>
            <a:noFill/>
          </a:ln>
        </p:spPr>
        <p:txBody>
          <a:bodyPr spcFirstLastPara="1" wrap="square" lIns="96625" tIns="48300" rIns="96625" bIns="48300"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438458" y="1"/>
            <a:ext cx="4160520" cy="367030"/>
          </a:xfrm>
          <a:prstGeom prst="rect">
            <a:avLst/>
          </a:prstGeom>
          <a:noFill/>
          <a:ln>
            <a:noFill/>
          </a:ln>
        </p:spPr>
        <p:txBody>
          <a:bodyPr spcFirstLastPara="1" wrap="square" lIns="96625" tIns="48300" rIns="96625" bIns="48300"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606675" y="914400"/>
            <a:ext cx="4387850" cy="24685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60120" y="3520439"/>
            <a:ext cx="7680960" cy="2880361"/>
          </a:xfrm>
          <a:prstGeom prst="rect">
            <a:avLst/>
          </a:prstGeom>
          <a:noFill/>
          <a:ln>
            <a:noFill/>
          </a:ln>
        </p:spPr>
        <p:txBody>
          <a:bodyPr spcFirstLastPara="1" wrap="square" lIns="96625" tIns="48300" rIns="96625" bIns="483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948171"/>
            <a:ext cx="4160520" cy="367029"/>
          </a:xfrm>
          <a:prstGeom prst="rect">
            <a:avLst/>
          </a:prstGeom>
          <a:noFill/>
          <a:ln>
            <a:noFill/>
          </a:ln>
        </p:spPr>
        <p:txBody>
          <a:bodyPr spcFirstLastPara="1" wrap="square" lIns="96625" tIns="48300" rIns="96625" bIns="48300"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438458" y="6948171"/>
            <a:ext cx="4160520" cy="367029"/>
          </a:xfrm>
          <a:prstGeom prst="rect">
            <a:avLst/>
          </a:prstGeom>
          <a:noFill/>
          <a:ln>
            <a:noFill/>
          </a:ln>
        </p:spPr>
        <p:txBody>
          <a:bodyPr spcFirstLastPara="1" wrap="square" lIns="96625" tIns="48300" rIns="96625" bIns="48300" anchor="b" anchorCtr="0">
            <a:noAutofit/>
          </a:bodyPr>
          <a:lstStyle/>
          <a:p>
            <a:pPr marL="0" marR="0" lvl="0" indent="0" algn="r" rtl="0">
              <a:lnSpc>
                <a:spcPct val="100000"/>
              </a:lnSpc>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None/>
              </a:p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6896faa397_0_36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16896faa397_0_36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6256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2164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771347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6385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3820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46310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33835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87937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4849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g168ad980c55_0_780"/>
          <p:cNvSpPr txBox="1">
            <a:spLocks noGrp="1"/>
          </p:cNvSpPr>
          <p:nvPr>
            <p:ph type="ctrTitle"/>
          </p:nvPr>
        </p:nvSpPr>
        <p:spPr>
          <a:xfrm>
            <a:off x="609600" y="1839855"/>
            <a:ext cx="5232300" cy="20532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14" name="Google Shape;14;g168ad980c55_0_780"/>
          <p:cNvSpPr txBox="1">
            <a:spLocks noGrp="1"/>
          </p:cNvSpPr>
          <p:nvPr>
            <p:ph type="subTitle" idx="1"/>
          </p:nvPr>
        </p:nvSpPr>
        <p:spPr>
          <a:xfrm>
            <a:off x="609600" y="3951800"/>
            <a:ext cx="5958000" cy="10569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700"/>
              <a:buNone/>
              <a:defRPr sz="2700"/>
            </a:lvl1pPr>
            <a:lvl2pPr lvl="1" algn="l">
              <a:lnSpc>
                <a:spcPct val="100000"/>
              </a:lnSpc>
              <a:spcBef>
                <a:spcPts val="0"/>
              </a:spcBef>
              <a:spcAft>
                <a:spcPts val="0"/>
              </a:spcAft>
              <a:buSzPts val="2900"/>
              <a:buNone/>
              <a:defRPr sz="2900"/>
            </a:lvl2pPr>
            <a:lvl3pPr lvl="2" algn="l">
              <a:lnSpc>
                <a:spcPct val="100000"/>
              </a:lnSpc>
              <a:spcBef>
                <a:spcPts val="0"/>
              </a:spcBef>
              <a:spcAft>
                <a:spcPts val="0"/>
              </a:spcAft>
              <a:buSzPts val="2900"/>
              <a:buNone/>
              <a:defRPr sz="2900"/>
            </a:lvl3pPr>
            <a:lvl4pPr lvl="3" algn="l">
              <a:lnSpc>
                <a:spcPct val="100000"/>
              </a:lnSpc>
              <a:spcBef>
                <a:spcPts val="0"/>
              </a:spcBef>
              <a:spcAft>
                <a:spcPts val="0"/>
              </a:spcAft>
              <a:buSzPts val="2900"/>
              <a:buNone/>
              <a:defRPr sz="2900"/>
            </a:lvl4pPr>
            <a:lvl5pPr lvl="4" algn="l">
              <a:lnSpc>
                <a:spcPct val="100000"/>
              </a:lnSpc>
              <a:spcBef>
                <a:spcPts val="0"/>
              </a:spcBef>
              <a:spcAft>
                <a:spcPts val="0"/>
              </a:spcAft>
              <a:buSzPts val="2900"/>
              <a:buNone/>
              <a:defRPr sz="2900"/>
            </a:lvl5pPr>
            <a:lvl6pPr lvl="5" algn="l">
              <a:lnSpc>
                <a:spcPct val="100000"/>
              </a:lnSpc>
              <a:spcBef>
                <a:spcPts val="0"/>
              </a:spcBef>
              <a:spcAft>
                <a:spcPts val="0"/>
              </a:spcAft>
              <a:buSzPts val="2900"/>
              <a:buNone/>
              <a:defRPr sz="2900"/>
            </a:lvl6pPr>
            <a:lvl7pPr lvl="6" algn="l">
              <a:lnSpc>
                <a:spcPct val="100000"/>
              </a:lnSpc>
              <a:spcBef>
                <a:spcPts val="0"/>
              </a:spcBef>
              <a:spcAft>
                <a:spcPts val="0"/>
              </a:spcAft>
              <a:buSzPts val="2900"/>
              <a:buNone/>
              <a:defRPr sz="2900"/>
            </a:lvl7pPr>
            <a:lvl8pPr lvl="7" algn="l">
              <a:lnSpc>
                <a:spcPct val="100000"/>
              </a:lnSpc>
              <a:spcBef>
                <a:spcPts val="0"/>
              </a:spcBef>
              <a:spcAft>
                <a:spcPts val="0"/>
              </a:spcAft>
              <a:buSzPts val="2900"/>
              <a:buNone/>
              <a:defRPr sz="2900"/>
            </a:lvl8pPr>
            <a:lvl9pPr lvl="8" algn="l">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g168ad980c55_0_795"/>
          <p:cNvSpPr txBox="1">
            <a:spLocks noGrp="1"/>
          </p:cNvSpPr>
          <p:nvPr>
            <p:ph type="title"/>
          </p:nvPr>
        </p:nvSpPr>
        <p:spPr>
          <a:xfrm>
            <a:off x="609600" y="406400"/>
            <a:ext cx="10972800" cy="763500"/>
          </a:xfrm>
          <a:prstGeom prst="rect">
            <a:avLst/>
          </a:prstGeom>
          <a:noFill/>
          <a:ln>
            <a:noFill/>
          </a:ln>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168ad980c55_0_786"/>
          <p:cNvSpPr txBox="1">
            <a:spLocks noGrp="1"/>
          </p:cNvSpPr>
          <p:nvPr>
            <p:ph type="title"/>
          </p:nvPr>
        </p:nvSpPr>
        <p:spPr>
          <a:xfrm>
            <a:off x="609600" y="406400"/>
            <a:ext cx="109728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2" name="Google Shape;22;g168ad980c55_0_786"/>
          <p:cNvSpPr txBox="1">
            <a:spLocks noGrp="1"/>
          </p:cNvSpPr>
          <p:nvPr>
            <p:ph type="body" idx="1"/>
          </p:nvPr>
        </p:nvSpPr>
        <p:spPr>
          <a:xfrm>
            <a:off x="609600" y="1536633"/>
            <a:ext cx="10972800" cy="47115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a:lvl1pPr>
            <a:lvl2pPr marL="914400" lvl="1" indent="-330200" algn="l">
              <a:lnSpc>
                <a:spcPct val="115000"/>
              </a:lnSpc>
              <a:spcBef>
                <a:spcPts val="2100"/>
              </a:spcBef>
              <a:spcAft>
                <a:spcPts val="0"/>
              </a:spcAft>
              <a:buSzPts val="1600"/>
              <a:buChar char="○"/>
              <a:defRPr/>
            </a:lvl2pPr>
            <a:lvl3pPr marL="1371600" lvl="2" indent="-330200" algn="l">
              <a:lnSpc>
                <a:spcPct val="115000"/>
              </a:lnSpc>
              <a:spcBef>
                <a:spcPts val="2100"/>
              </a:spcBef>
              <a:spcAft>
                <a:spcPts val="0"/>
              </a:spcAft>
              <a:buSzPts val="1600"/>
              <a:buChar char="■"/>
              <a:defRPr/>
            </a:lvl3pPr>
            <a:lvl4pPr marL="1828800" lvl="3" indent="-330200" algn="l">
              <a:lnSpc>
                <a:spcPct val="115000"/>
              </a:lnSpc>
              <a:spcBef>
                <a:spcPts val="2100"/>
              </a:spcBef>
              <a:spcAft>
                <a:spcPts val="0"/>
              </a:spcAft>
              <a:buSzPts val="1600"/>
              <a:buChar char="●"/>
              <a:defRPr/>
            </a:lvl4pPr>
            <a:lvl5pPr marL="2286000" lvl="4" indent="-330200" algn="l">
              <a:lnSpc>
                <a:spcPct val="115000"/>
              </a:lnSpc>
              <a:spcBef>
                <a:spcPts val="2100"/>
              </a:spcBef>
              <a:spcAft>
                <a:spcPts val="0"/>
              </a:spcAft>
              <a:buSzPts val="1600"/>
              <a:buChar char="○"/>
              <a:defRPr/>
            </a:lvl5pPr>
            <a:lvl6pPr marL="2743200" lvl="5" indent="-330200" algn="l">
              <a:lnSpc>
                <a:spcPct val="115000"/>
              </a:lnSpc>
              <a:spcBef>
                <a:spcPts val="2100"/>
              </a:spcBef>
              <a:spcAft>
                <a:spcPts val="0"/>
              </a:spcAft>
              <a:buSzPts val="1600"/>
              <a:buChar char="■"/>
              <a:defRPr/>
            </a:lvl6pPr>
            <a:lvl7pPr marL="3200400" lvl="6" indent="-330200" algn="l">
              <a:lnSpc>
                <a:spcPct val="115000"/>
              </a:lnSpc>
              <a:spcBef>
                <a:spcPts val="2100"/>
              </a:spcBef>
              <a:spcAft>
                <a:spcPts val="0"/>
              </a:spcAft>
              <a:buSzPts val="1600"/>
              <a:buChar char="●"/>
              <a:defRPr/>
            </a:lvl7pPr>
            <a:lvl8pPr marL="3657600" lvl="7" indent="-330200" algn="l">
              <a:lnSpc>
                <a:spcPct val="115000"/>
              </a:lnSpc>
              <a:spcBef>
                <a:spcPts val="2100"/>
              </a:spcBef>
              <a:spcAft>
                <a:spcPts val="0"/>
              </a:spcAft>
              <a:buSzPts val="1600"/>
              <a:buChar char="○"/>
              <a:defRPr/>
            </a:lvl8pPr>
            <a:lvl9pPr marL="4114800" lvl="8" indent="-330200" algn="l">
              <a:lnSpc>
                <a:spcPct val="115000"/>
              </a:lnSpc>
              <a:spcBef>
                <a:spcPts val="2100"/>
              </a:spcBef>
              <a:spcAft>
                <a:spcPts val="2100"/>
              </a:spcAft>
              <a:buSzPts val="1600"/>
              <a:buChar char="■"/>
              <a:defRPr/>
            </a:lvl9pPr>
          </a:lstStyle>
          <a:p>
            <a:endParaRPr/>
          </a:p>
        </p:txBody>
      </p:sp>
      <p:sp>
        <p:nvSpPr>
          <p:cNvPr id="23" name="Google Shape;23;g168ad980c55_0_78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168ad980c55_0_790"/>
          <p:cNvSpPr txBox="1">
            <a:spLocks noGrp="1"/>
          </p:cNvSpPr>
          <p:nvPr>
            <p:ph type="title"/>
          </p:nvPr>
        </p:nvSpPr>
        <p:spPr>
          <a:xfrm>
            <a:off x="609600" y="406400"/>
            <a:ext cx="109728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6" name="Google Shape;26;g168ad980c55_0_790"/>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27" name="Google Shape;27;g168ad980c55_0_790"/>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28" name="Google Shape;28;g168ad980c55_0_79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g168ad980c55_0_797"/>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31" name="Google Shape;31;g168ad980c55_0_797"/>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32" name="Google Shape;32;g168ad980c55_0_79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g168ad980c55_0_801"/>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35" name="Google Shape;35;g168ad980c55_0_80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g168ad980c55_0_804"/>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g168ad980c55_0_804"/>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39" name="Google Shape;39;g168ad980c55_0_804"/>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0" name="Google Shape;40;g168ad980c55_0_804"/>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Autofit/>
          </a:bodyPr>
          <a:lstStyle>
            <a:lvl1pPr marL="457200" lvl="0" indent="-330200" algn="l">
              <a:lnSpc>
                <a:spcPct val="115000"/>
              </a:lnSpc>
              <a:spcBef>
                <a:spcPts val="0"/>
              </a:spcBef>
              <a:spcAft>
                <a:spcPts val="0"/>
              </a:spcAft>
              <a:buSzPts val="1600"/>
              <a:buChar char="●"/>
              <a:defRPr/>
            </a:lvl1pPr>
            <a:lvl2pPr marL="914400" lvl="1" indent="-330200" algn="l">
              <a:lnSpc>
                <a:spcPct val="115000"/>
              </a:lnSpc>
              <a:spcBef>
                <a:spcPts val="2100"/>
              </a:spcBef>
              <a:spcAft>
                <a:spcPts val="0"/>
              </a:spcAft>
              <a:buSzPts val="1600"/>
              <a:buChar char="○"/>
              <a:defRPr/>
            </a:lvl2pPr>
            <a:lvl3pPr marL="1371600" lvl="2" indent="-330200" algn="l">
              <a:lnSpc>
                <a:spcPct val="115000"/>
              </a:lnSpc>
              <a:spcBef>
                <a:spcPts val="2100"/>
              </a:spcBef>
              <a:spcAft>
                <a:spcPts val="0"/>
              </a:spcAft>
              <a:buSzPts val="1600"/>
              <a:buChar char="■"/>
              <a:defRPr/>
            </a:lvl3pPr>
            <a:lvl4pPr marL="1828800" lvl="3" indent="-330200" algn="l">
              <a:lnSpc>
                <a:spcPct val="115000"/>
              </a:lnSpc>
              <a:spcBef>
                <a:spcPts val="2100"/>
              </a:spcBef>
              <a:spcAft>
                <a:spcPts val="0"/>
              </a:spcAft>
              <a:buSzPts val="1600"/>
              <a:buChar char="●"/>
              <a:defRPr/>
            </a:lvl4pPr>
            <a:lvl5pPr marL="2286000" lvl="4" indent="-330200" algn="l">
              <a:lnSpc>
                <a:spcPct val="115000"/>
              </a:lnSpc>
              <a:spcBef>
                <a:spcPts val="2100"/>
              </a:spcBef>
              <a:spcAft>
                <a:spcPts val="0"/>
              </a:spcAft>
              <a:buSzPts val="1600"/>
              <a:buChar char="○"/>
              <a:defRPr/>
            </a:lvl5pPr>
            <a:lvl6pPr marL="2743200" lvl="5" indent="-330200" algn="l">
              <a:lnSpc>
                <a:spcPct val="115000"/>
              </a:lnSpc>
              <a:spcBef>
                <a:spcPts val="2100"/>
              </a:spcBef>
              <a:spcAft>
                <a:spcPts val="0"/>
              </a:spcAft>
              <a:buSzPts val="1600"/>
              <a:buChar char="■"/>
              <a:defRPr/>
            </a:lvl6pPr>
            <a:lvl7pPr marL="3200400" lvl="6" indent="-330200" algn="l">
              <a:lnSpc>
                <a:spcPct val="115000"/>
              </a:lnSpc>
              <a:spcBef>
                <a:spcPts val="2100"/>
              </a:spcBef>
              <a:spcAft>
                <a:spcPts val="0"/>
              </a:spcAft>
              <a:buSzPts val="1600"/>
              <a:buChar char="●"/>
              <a:defRPr/>
            </a:lvl7pPr>
            <a:lvl8pPr marL="3657600" lvl="7" indent="-330200" algn="l">
              <a:lnSpc>
                <a:spcPct val="115000"/>
              </a:lnSpc>
              <a:spcBef>
                <a:spcPts val="2100"/>
              </a:spcBef>
              <a:spcAft>
                <a:spcPts val="0"/>
              </a:spcAft>
              <a:buSzPts val="1600"/>
              <a:buChar char="○"/>
              <a:defRPr/>
            </a:lvl8pPr>
            <a:lvl9pPr marL="4114800" lvl="8" indent="-330200" algn="l">
              <a:lnSpc>
                <a:spcPct val="115000"/>
              </a:lnSpc>
              <a:spcBef>
                <a:spcPts val="2100"/>
              </a:spcBef>
              <a:spcAft>
                <a:spcPts val="2100"/>
              </a:spcAft>
              <a:buSzPts val="1600"/>
              <a:buChar char="■"/>
              <a:defRPr/>
            </a:lvl9pPr>
          </a:lstStyle>
          <a:p>
            <a:endParaRPr/>
          </a:p>
        </p:txBody>
      </p:sp>
      <p:sp>
        <p:nvSpPr>
          <p:cNvPr id="41" name="Google Shape;41;g168ad980c55_0_80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g168ad980c55_0_810"/>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Autofit/>
          </a:bodyPr>
          <a:lstStyle>
            <a:lvl1pPr marL="457200" lvl="0" indent="-228600" algn="l">
              <a:lnSpc>
                <a:spcPct val="100000"/>
              </a:lnSpc>
              <a:spcBef>
                <a:spcPts val="0"/>
              </a:spcBef>
              <a:spcAft>
                <a:spcPts val="0"/>
              </a:spcAft>
              <a:buSzPts val="1600"/>
              <a:buNone/>
              <a:defRPr/>
            </a:lvl1pPr>
          </a:lstStyle>
          <a:p>
            <a:endParaRPr/>
          </a:p>
        </p:txBody>
      </p:sp>
      <p:sp>
        <p:nvSpPr>
          <p:cNvPr id="44" name="Google Shape;44;g168ad980c55_0_81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g168ad980c55_0_813"/>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47" name="Google Shape;47;g168ad980c55_0_813"/>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Autofit/>
          </a:bodyPr>
          <a:lstStyle>
            <a:lvl1pPr marL="457200" lvl="0" indent="-330200" algn="ctr">
              <a:lnSpc>
                <a:spcPct val="115000"/>
              </a:lnSpc>
              <a:spcBef>
                <a:spcPts val="0"/>
              </a:spcBef>
              <a:spcAft>
                <a:spcPts val="0"/>
              </a:spcAft>
              <a:buSzPts val="1600"/>
              <a:buChar char="●"/>
              <a:defRPr/>
            </a:lvl1pPr>
            <a:lvl2pPr marL="914400" lvl="1" indent="-330200" algn="ctr">
              <a:lnSpc>
                <a:spcPct val="115000"/>
              </a:lnSpc>
              <a:spcBef>
                <a:spcPts val="2100"/>
              </a:spcBef>
              <a:spcAft>
                <a:spcPts val="0"/>
              </a:spcAft>
              <a:buSzPts val="1600"/>
              <a:buChar char="○"/>
              <a:defRPr/>
            </a:lvl2pPr>
            <a:lvl3pPr marL="1371600" lvl="2" indent="-330200" algn="ctr">
              <a:lnSpc>
                <a:spcPct val="115000"/>
              </a:lnSpc>
              <a:spcBef>
                <a:spcPts val="2100"/>
              </a:spcBef>
              <a:spcAft>
                <a:spcPts val="0"/>
              </a:spcAft>
              <a:buSzPts val="1600"/>
              <a:buChar char="■"/>
              <a:defRPr/>
            </a:lvl3pPr>
            <a:lvl4pPr marL="1828800" lvl="3" indent="-330200" algn="ctr">
              <a:lnSpc>
                <a:spcPct val="115000"/>
              </a:lnSpc>
              <a:spcBef>
                <a:spcPts val="2100"/>
              </a:spcBef>
              <a:spcAft>
                <a:spcPts val="0"/>
              </a:spcAft>
              <a:buSzPts val="1600"/>
              <a:buChar char="●"/>
              <a:defRPr/>
            </a:lvl4pPr>
            <a:lvl5pPr marL="2286000" lvl="4" indent="-330200" algn="ctr">
              <a:lnSpc>
                <a:spcPct val="115000"/>
              </a:lnSpc>
              <a:spcBef>
                <a:spcPts val="2100"/>
              </a:spcBef>
              <a:spcAft>
                <a:spcPts val="0"/>
              </a:spcAft>
              <a:buSzPts val="1600"/>
              <a:buChar char="○"/>
              <a:defRPr/>
            </a:lvl5pPr>
            <a:lvl6pPr marL="2743200" lvl="5" indent="-330200" algn="ctr">
              <a:lnSpc>
                <a:spcPct val="115000"/>
              </a:lnSpc>
              <a:spcBef>
                <a:spcPts val="2100"/>
              </a:spcBef>
              <a:spcAft>
                <a:spcPts val="0"/>
              </a:spcAft>
              <a:buSzPts val="1600"/>
              <a:buChar char="■"/>
              <a:defRPr/>
            </a:lvl6pPr>
            <a:lvl7pPr marL="3200400" lvl="6" indent="-330200" algn="ctr">
              <a:lnSpc>
                <a:spcPct val="115000"/>
              </a:lnSpc>
              <a:spcBef>
                <a:spcPts val="2100"/>
              </a:spcBef>
              <a:spcAft>
                <a:spcPts val="0"/>
              </a:spcAft>
              <a:buSzPts val="1600"/>
              <a:buChar char="●"/>
              <a:defRPr/>
            </a:lvl7pPr>
            <a:lvl8pPr marL="3657600" lvl="7" indent="-330200" algn="ctr">
              <a:lnSpc>
                <a:spcPct val="115000"/>
              </a:lnSpc>
              <a:spcBef>
                <a:spcPts val="2100"/>
              </a:spcBef>
              <a:spcAft>
                <a:spcPts val="0"/>
              </a:spcAft>
              <a:buSzPts val="1600"/>
              <a:buChar char="○"/>
              <a:defRPr/>
            </a:lvl8pPr>
            <a:lvl9pPr marL="4114800" lvl="8" indent="-330200" algn="ctr">
              <a:lnSpc>
                <a:spcPct val="115000"/>
              </a:lnSpc>
              <a:spcBef>
                <a:spcPts val="2100"/>
              </a:spcBef>
              <a:spcAft>
                <a:spcPts val="2100"/>
              </a:spcAft>
              <a:buSzPts val="1600"/>
              <a:buChar char="■"/>
              <a:defRPr/>
            </a:lvl9pPr>
          </a:lstStyle>
          <a:p>
            <a:endParaRPr/>
          </a:p>
        </p:txBody>
      </p:sp>
      <p:sp>
        <p:nvSpPr>
          <p:cNvPr id="48" name="Google Shape;48;g168ad980c55_0_81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168ad980c55_0_777"/>
          <p:cNvSpPr txBox="1">
            <a:spLocks noGrp="1"/>
          </p:cNvSpPr>
          <p:nvPr>
            <p:ph type="title"/>
          </p:nvPr>
        </p:nvSpPr>
        <p:spPr>
          <a:xfrm>
            <a:off x="609600" y="406400"/>
            <a:ext cx="109728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dk1"/>
              </a:buClr>
              <a:buSzPts val="3700"/>
              <a:buFont typeface="Fira Sans Extra Condensed"/>
              <a:buNone/>
              <a:defRPr sz="37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3700"/>
              <a:buFont typeface="Fira Sans"/>
              <a:buNone/>
              <a:defRPr sz="37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3700"/>
              <a:buFont typeface="Fira Sans"/>
              <a:buNone/>
              <a:defRPr sz="37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3700"/>
              <a:buFont typeface="Fira Sans"/>
              <a:buNone/>
              <a:defRPr sz="37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3700"/>
              <a:buFont typeface="Fira Sans"/>
              <a:buNone/>
              <a:defRPr sz="37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3700"/>
              <a:buFont typeface="Fira Sans"/>
              <a:buNone/>
              <a:defRPr sz="37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3700"/>
              <a:buFont typeface="Fira Sans"/>
              <a:buNone/>
              <a:defRPr sz="37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3700"/>
              <a:buFont typeface="Fira Sans"/>
              <a:buNone/>
              <a:defRPr sz="37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3700"/>
              <a:buFont typeface="Fira Sans"/>
              <a:buNone/>
              <a:defRPr sz="3700" b="1" i="0" u="none" strike="noStrike" cap="none">
                <a:solidFill>
                  <a:schemeClr val="dk1"/>
                </a:solidFill>
                <a:latin typeface="Fira Sans"/>
                <a:ea typeface="Fira Sans"/>
                <a:cs typeface="Fira Sans"/>
                <a:sym typeface="Fira Sans"/>
              </a:defRPr>
            </a:lvl9pPr>
          </a:lstStyle>
          <a:p>
            <a:endParaRPr/>
          </a:p>
        </p:txBody>
      </p:sp>
      <p:sp>
        <p:nvSpPr>
          <p:cNvPr id="11" name="Google Shape;11;g168ad980c55_0_777"/>
          <p:cNvSpPr txBox="1">
            <a:spLocks noGrp="1"/>
          </p:cNvSpPr>
          <p:nvPr>
            <p:ph type="body" idx="1"/>
          </p:nvPr>
        </p:nvSpPr>
        <p:spPr>
          <a:xfrm>
            <a:off x="609600" y="1536633"/>
            <a:ext cx="10972800" cy="4711500"/>
          </a:xfrm>
          <a:prstGeom prst="rect">
            <a:avLst/>
          </a:prstGeom>
          <a:noFill/>
          <a:ln>
            <a:noFill/>
          </a:ln>
        </p:spPr>
        <p:txBody>
          <a:bodyPr spcFirstLastPara="1" wrap="square" lIns="121900" tIns="121900" rIns="121900" bIns="121900" anchor="t" anchorCtr="0">
            <a:noAutofit/>
          </a:bodyPr>
          <a:lstStyle>
            <a:lvl1pPr marL="457200" marR="0" lvl="0" indent="-330200" algn="l" rtl="0">
              <a:lnSpc>
                <a:spcPct val="115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21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21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21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21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21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21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21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2100"/>
              </a:spcBef>
              <a:spcAft>
                <a:spcPts val="21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i.org/10.1007/s00146-022-01469-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2" name="Google Shape;222;g16896faa397_0_362"/>
          <p:cNvPicPr preferRelativeResize="0"/>
          <p:nvPr/>
        </p:nvPicPr>
        <p:blipFill rotWithShape="1">
          <a:blip r:embed="rId3">
            <a:alphaModFix/>
          </a:blip>
          <a:srcRect b="82593"/>
          <a:stretch/>
        </p:blipFill>
        <p:spPr>
          <a:xfrm>
            <a:off x="0" y="-18420"/>
            <a:ext cx="12192000" cy="1193800"/>
          </a:xfrm>
          <a:prstGeom prst="rect">
            <a:avLst/>
          </a:prstGeom>
          <a:noFill/>
          <a:ln>
            <a:noFill/>
          </a:ln>
        </p:spPr>
      </p:pic>
      <p:sp>
        <p:nvSpPr>
          <p:cNvPr id="5" name="Subtitle 4">
            <a:extLst>
              <a:ext uri="{FF2B5EF4-FFF2-40B4-BE49-F238E27FC236}">
                <a16:creationId xmlns:a16="http://schemas.microsoft.com/office/drawing/2014/main" id="{3F990DCB-F9BD-AF55-1AFE-3F3A9FA84371}"/>
              </a:ext>
            </a:extLst>
          </p:cNvPr>
          <p:cNvSpPr>
            <a:spLocks noGrp="1"/>
          </p:cNvSpPr>
          <p:nvPr>
            <p:ph type="subTitle" idx="1"/>
          </p:nvPr>
        </p:nvSpPr>
        <p:spPr>
          <a:xfrm>
            <a:off x="880946" y="3600246"/>
            <a:ext cx="4157220" cy="3019214"/>
          </a:xfrm>
        </p:spPr>
        <p:txBody>
          <a:bodyPr/>
          <a:lstStyle/>
          <a:p>
            <a:r>
              <a:rPr lang="en-US" altLang="zh-CN" sz="2200" b="1" dirty="0">
                <a:latin typeface="Times New Roman" panose="02020603050405020304" pitchFamily="18" charset="0"/>
                <a:ea typeface="SimSun" panose="02010600030101010101" pitchFamily="2" charset="-122"/>
                <a:cs typeface="Times New Roman" panose="02020603050405020304" pitchFamily="18" charset="0"/>
              </a:rPr>
              <a:t>Group Id: 28</a:t>
            </a:r>
          </a:p>
          <a:p>
            <a:r>
              <a:rPr lang="en-US" altLang="zh-CN" sz="2200" b="1" dirty="0">
                <a:latin typeface="Times New Roman" panose="02020603050405020304" pitchFamily="18" charset="0"/>
                <a:ea typeface="SimSun" panose="02010600030101010101" pitchFamily="2" charset="-122"/>
                <a:cs typeface="Times New Roman" panose="02020603050405020304" pitchFamily="18" charset="0"/>
              </a:rPr>
              <a:t>Group Member:                                                              </a:t>
            </a:r>
          </a:p>
          <a:p>
            <a:r>
              <a:rPr lang="en-IN" sz="2200" b="1" dirty="0">
                <a:latin typeface="Times New Roman" panose="02020603050405020304" pitchFamily="18" charset="0"/>
                <a:ea typeface="SimSun" panose="02010600030101010101" pitchFamily="2" charset="-122"/>
                <a:cs typeface="Times New Roman" panose="02020603050405020304" pitchFamily="18" charset="0"/>
              </a:rPr>
              <a:t>    43235: Kunal </a:t>
            </a:r>
            <a:r>
              <a:rPr lang="en-IN" sz="2200" b="1" dirty="0" err="1">
                <a:latin typeface="Times New Roman" panose="02020603050405020304" pitchFamily="18" charset="0"/>
                <a:ea typeface="SimSun" panose="02010600030101010101" pitchFamily="2" charset="-122"/>
                <a:cs typeface="Times New Roman" panose="02020603050405020304" pitchFamily="18" charset="0"/>
              </a:rPr>
              <a:t>Kachare</a:t>
            </a:r>
            <a:r>
              <a:rPr lang="en-IN" sz="2200" b="1" dirty="0">
                <a:latin typeface="Times New Roman" panose="02020603050405020304" pitchFamily="18" charset="0"/>
                <a:ea typeface="SimSun" panose="02010600030101010101" pitchFamily="2" charset="-122"/>
                <a:cs typeface="Times New Roman" panose="02020603050405020304" pitchFamily="18" charset="0"/>
              </a:rPr>
              <a:t>                                              </a:t>
            </a:r>
          </a:p>
          <a:p>
            <a:r>
              <a:rPr lang="en-IN" sz="2200" b="1" dirty="0">
                <a:latin typeface="Times New Roman" panose="02020603050405020304" pitchFamily="18" charset="0"/>
                <a:ea typeface="SimSun" panose="02010600030101010101" pitchFamily="2" charset="-122"/>
                <a:cs typeface="Times New Roman" panose="02020603050405020304" pitchFamily="18" charset="0"/>
              </a:rPr>
              <a:t>    43242: </a:t>
            </a:r>
            <a:r>
              <a:rPr lang="en-IN" sz="2200" b="1" dirty="0" err="1">
                <a:latin typeface="Times New Roman" panose="02020603050405020304" pitchFamily="18" charset="0"/>
                <a:ea typeface="SimSun" panose="02010600030101010101" pitchFamily="2" charset="-122"/>
                <a:cs typeface="Times New Roman" panose="02020603050405020304" pitchFamily="18" charset="0"/>
              </a:rPr>
              <a:t>Akshay</a:t>
            </a:r>
            <a:r>
              <a:rPr lang="en-IN" sz="2200" b="1" dirty="0">
                <a:latin typeface="Times New Roman" panose="02020603050405020304" pitchFamily="18" charset="0"/>
                <a:ea typeface="SimSun" panose="02010600030101010101" pitchFamily="2" charset="-122"/>
                <a:cs typeface="Times New Roman" panose="02020603050405020304" pitchFamily="18" charset="0"/>
              </a:rPr>
              <a:t> </a:t>
            </a:r>
            <a:r>
              <a:rPr lang="en-IN" sz="2200" b="1" dirty="0" err="1">
                <a:latin typeface="Times New Roman" panose="02020603050405020304" pitchFamily="18" charset="0"/>
                <a:ea typeface="SimSun" panose="02010600030101010101" pitchFamily="2" charset="-122"/>
                <a:cs typeface="Times New Roman" panose="02020603050405020304" pitchFamily="18" charset="0"/>
              </a:rPr>
              <a:t>Koganur</a:t>
            </a:r>
            <a:r>
              <a:rPr lang="en-IN" sz="2200" b="1" dirty="0">
                <a:latin typeface="Times New Roman" panose="02020603050405020304" pitchFamily="18" charset="0"/>
                <a:ea typeface="SimSun" panose="02010600030101010101" pitchFamily="2" charset="-122"/>
                <a:cs typeface="Times New Roman" panose="02020603050405020304" pitchFamily="18" charset="0"/>
              </a:rPr>
              <a:t>                                                  </a:t>
            </a:r>
            <a:endParaRPr lang="en-US" altLang="zh-CN" sz="2200" b="1" dirty="0">
              <a:latin typeface="Times New Roman" panose="02020603050405020304" pitchFamily="18" charset="0"/>
              <a:ea typeface="SimSun" panose="02010600030101010101" pitchFamily="2" charset="-122"/>
              <a:cs typeface="Times New Roman" panose="02020603050405020304" pitchFamily="18" charset="0"/>
            </a:endParaRPr>
          </a:p>
          <a:p>
            <a:r>
              <a:rPr lang="en-US" sz="2200" b="1" dirty="0">
                <a:latin typeface="Times New Roman" panose="02020603050405020304" pitchFamily="18" charset="0"/>
                <a:ea typeface="SimSun" panose="02010600030101010101" pitchFamily="2" charset="-122"/>
                <a:cs typeface="Times New Roman" panose="02020603050405020304" pitchFamily="18" charset="0"/>
              </a:rPr>
              <a:t>    43248: </a:t>
            </a:r>
            <a:r>
              <a:rPr lang="en-IN" sz="2200" b="1" dirty="0" err="1">
                <a:latin typeface="Times New Roman" panose="02020603050405020304" pitchFamily="18" charset="0"/>
                <a:ea typeface="SimSun" panose="02010600030101010101" pitchFamily="2" charset="-122"/>
                <a:cs typeface="Times New Roman" panose="02020603050405020304" pitchFamily="18" charset="0"/>
              </a:rPr>
              <a:t>Avinash</a:t>
            </a:r>
            <a:r>
              <a:rPr lang="en-IN" sz="2200" b="1" dirty="0">
                <a:latin typeface="Times New Roman" panose="02020603050405020304" pitchFamily="18" charset="0"/>
                <a:ea typeface="SimSun" panose="02010600030101010101" pitchFamily="2" charset="-122"/>
                <a:cs typeface="Times New Roman" panose="02020603050405020304" pitchFamily="18" charset="0"/>
              </a:rPr>
              <a:t> </a:t>
            </a:r>
            <a:r>
              <a:rPr lang="en-IN" sz="2200" b="1" dirty="0" err="1">
                <a:latin typeface="Times New Roman" panose="02020603050405020304" pitchFamily="18" charset="0"/>
                <a:ea typeface="SimSun" panose="02010600030101010101" pitchFamily="2" charset="-122"/>
                <a:cs typeface="Times New Roman" panose="02020603050405020304" pitchFamily="18" charset="0"/>
              </a:rPr>
              <a:t>Maharnavar</a:t>
            </a:r>
            <a:r>
              <a:rPr lang="en-IN" sz="2200" b="1" dirty="0">
                <a:latin typeface="Times New Roman" panose="02020603050405020304" pitchFamily="18" charset="0"/>
                <a:ea typeface="SimSun" panose="02010600030101010101" pitchFamily="2" charset="-122"/>
                <a:cs typeface="Times New Roman" panose="02020603050405020304" pitchFamily="18" charset="0"/>
              </a:rPr>
              <a:t>                                           </a:t>
            </a:r>
          </a:p>
          <a:p>
            <a:r>
              <a:rPr lang="en-IN" sz="2200" b="1" dirty="0">
                <a:latin typeface="Times New Roman" panose="02020603050405020304" pitchFamily="18" charset="0"/>
                <a:ea typeface="SimSun" panose="02010600030101010101" pitchFamily="2" charset="-122"/>
                <a:cs typeface="Times New Roman" panose="02020603050405020304" pitchFamily="18" charset="0"/>
              </a:rPr>
              <a:t>    43266: Mihir </a:t>
            </a:r>
            <a:r>
              <a:rPr lang="en-IN" sz="2200" b="1" dirty="0" err="1">
                <a:latin typeface="Times New Roman" panose="02020603050405020304" pitchFamily="18" charset="0"/>
                <a:ea typeface="SimSun" panose="02010600030101010101" pitchFamily="2" charset="-122"/>
                <a:cs typeface="Times New Roman" panose="02020603050405020304" pitchFamily="18" charset="0"/>
              </a:rPr>
              <a:t>Rajpathak</a:t>
            </a:r>
            <a:r>
              <a:rPr lang="en-IN" sz="2200" b="1" dirty="0">
                <a:latin typeface="Times New Roman" panose="02020603050405020304" pitchFamily="18" charset="0"/>
                <a:ea typeface="SimSun" panose="02010600030101010101" pitchFamily="2" charset="-122"/>
                <a:cs typeface="Times New Roman" panose="02020603050405020304" pitchFamily="18" charset="0"/>
              </a:rPr>
              <a:t> </a:t>
            </a:r>
          </a:p>
          <a:p>
            <a:r>
              <a:rPr lang="en-US" altLang="zh-CN" sz="2200" b="1" dirty="0">
                <a:latin typeface="Times New Roman" panose="02020603050405020304" pitchFamily="18" charset="0"/>
                <a:ea typeface="SimSun" panose="02010600030101010101" pitchFamily="2" charset="-122"/>
                <a:cs typeface="Times New Roman" panose="02020603050405020304" pitchFamily="18" charset="0"/>
              </a:rPr>
              <a:t>Domain: Machine </a:t>
            </a:r>
            <a:r>
              <a:rPr lang="en-IN" altLang="zh-CN" sz="2200" b="1" dirty="0">
                <a:latin typeface="Times New Roman" panose="02020603050405020304" pitchFamily="18" charset="0"/>
                <a:ea typeface="SimSun" panose="02010600030101010101" pitchFamily="2" charset="-122"/>
                <a:cs typeface="Times New Roman" panose="02020603050405020304" pitchFamily="18" charset="0"/>
              </a:rPr>
              <a:t>Learning </a:t>
            </a:r>
            <a:endParaRPr lang="en-US" sz="2200" b="1"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6" name="Title 5"/>
          <p:cNvSpPr>
            <a:spLocks noGrp="1"/>
          </p:cNvSpPr>
          <p:nvPr>
            <p:ph type="ctrTitle"/>
          </p:nvPr>
        </p:nvSpPr>
        <p:spPr>
          <a:xfrm>
            <a:off x="-396240" y="1661653"/>
            <a:ext cx="12192000" cy="1231066"/>
          </a:xfrm>
          <a:prstGeom prst="rect">
            <a:avLst/>
          </a:prstGeom>
        </p:spPr>
        <p:txBody>
          <a:bodyPr wrap="square">
            <a:spAutoFit/>
          </a:bodyPr>
          <a:lstStyle/>
          <a:p>
            <a:pPr marL="829452" lvl="2" algn="ctr" defTabSz="342937">
              <a:defRPr/>
            </a:pPr>
            <a:r>
              <a:rPr lang="en-US" sz="3200" b="1" dirty="0">
                <a:latin typeface="Times New Roman" panose="02020603050405020304" pitchFamily="18" charset="0"/>
                <a:ea typeface="SimSun" panose="02010600030101010101" pitchFamily="2" charset="-122"/>
                <a:cs typeface="Times New Roman" panose="02020603050405020304" pitchFamily="18" charset="0"/>
              </a:rPr>
              <a:t>Project Review- Phase-I</a:t>
            </a:r>
            <a:br>
              <a:rPr lang="en-US" sz="3200" b="1" dirty="0">
                <a:latin typeface="Times New Roman" panose="02020603050405020304" pitchFamily="18" charset="0"/>
                <a:ea typeface="SimSun" panose="02010600030101010101" pitchFamily="2" charset="-122"/>
                <a:cs typeface="Times New Roman" panose="02020603050405020304" pitchFamily="18" charset="0"/>
              </a:rPr>
            </a:br>
            <a:r>
              <a:rPr lang="en-US" sz="3200" b="1" dirty="0">
                <a:latin typeface="Times New Roman" panose="02020603050405020304" pitchFamily="18" charset="0"/>
                <a:ea typeface="SimSun" panose="02010600030101010101" pitchFamily="2" charset="-122"/>
                <a:cs typeface="Times New Roman" panose="02020603050405020304" pitchFamily="18" charset="0"/>
              </a:rPr>
              <a:t>Automated and Secure Job Search System</a:t>
            </a:r>
            <a:endParaRPr lang="en-US" sz="32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2" name="TextBox 1">
            <a:extLst>
              <a:ext uri="{FF2B5EF4-FFF2-40B4-BE49-F238E27FC236}">
                <a16:creationId xmlns:a16="http://schemas.microsoft.com/office/drawing/2014/main" id="{A429C667-3A85-442E-9D02-6D7E2598C09A}"/>
              </a:ext>
            </a:extLst>
          </p:cNvPr>
          <p:cNvSpPr txBox="1"/>
          <p:nvPr/>
        </p:nvSpPr>
        <p:spPr>
          <a:xfrm>
            <a:off x="7682751" y="3600246"/>
            <a:ext cx="3356955" cy="2031325"/>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Guide :</a:t>
            </a:r>
          </a:p>
          <a:p>
            <a:r>
              <a:rPr lang="en-US" sz="2100" b="1" dirty="0">
                <a:latin typeface="Times New Roman" panose="02020603050405020304" pitchFamily="18" charset="0"/>
                <a:cs typeface="Times New Roman" panose="02020603050405020304" pitchFamily="18" charset="0"/>
              </a:rPr>
              <a:t>       Mrs. R. A. </a:t>
            </a:r>
            <a:r>
              <a:rPr lang="en-US" sz="2100" b="1" dirty="0" err="1">
                <a:latin typeface="Times New Roman" panose="02020603050405020304" pitchFamily="18" charset="0"/>
                <a:cs typeface="Times New Roman" panose="02020603050405020304" pitchFamily="18" charset="0"/>
              </a:rPr>
              <a:t>Karnavat</a:t>
            </a:r>
            <a:endParaRPr lang="en-US" sz="2100" b="1" dirty="0">
              <a:latin typeface="Times New Roman" panose="02020603050405020304" pitchFamily="18" charset="0"/>
              <a:cs typeface="Times New Roman" panose="02020603050405020304" pitchFamily="18" charset="0"/>
            </a:endParaRPr>
          </a:p>
          <a:p>
            <a:endParaRPr lang="en-US" sz="2100" b="1"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Reviewers:</a:t>
            </a:r>
          </a:p>
          <a:p>
            <a:r>
              <a:rPr lang="en-US" sz="2100" b="1" dirty="0">
                <a:latin typeface="Times New Roman" panose="02020603050405020304" pitchFamily="18" charset="0"/>
                <a:cs typeface="Times New Roman" panose="02020603050405020304" pitchFamily="18" charset="0"/>
              </a:rPr>
              <a:t>       Mrs. A. A. Patil</a:t>
            </a:r>
          </a:p>
          <a:p>
            <a:r>
              <a:rPr lang="en-US" sz="2100" b="1" dirty="0">
                <a:latin typeface="Times New Roman" panose="02020603050405020304" pitchFamily="18" charset="0"/>
                <a:cs typeface="Times New Roman" panose="02020603050405020304" pitchFamily="18" charset="0"/>
              </a:rPr>
              <a:t>       Mrs. D. P. </a:t>
            </a:r>
            <a:r>
              <a:rPr lang="en-US" sz="2100" b="1" dirty="0" err="1">
                <a:latin typeface="Times New Roman" panose="02020603050405020304" pitchFamily="18" charset="0"/>
                <a:cs typeface="Times New Roman" panose="02020603050405020304" pitchFamily="18" charset="0"/>
              </a:rPr>
              <a:t>Salapurkar</a:t>
            </a:r>
            <a:endParaRPr lang="en-US" sz="21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15414" y="1173104"/>
            <a:ext cx="11984523"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References</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2" name="Rectangle 1"/>
          <p:cNvSpPr/>
          <p:nvPr/>
        </p:nvSpPr>
        <p:spPr>
          <a:xfrm>
            <a:off x="215415" y="1997765"/>
            <a:ext cx="11661846" cy="5324535"/>
          </a:xfrm>
          <a:prstGeom prst="rect">
            <a:avLst/>
          </a:prstGeom>
        </p:spPr>
        <p:txBody>
          <a:bodyPr wrap="square">
            <a:spAutoFit/>
          </a:bodyPr>
          <a:lstStyle/>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S. Mahbub, E. </a:t>
            </a:r>
            <a:r>
              <a:rPr lang="en-IN" sz="1000" dirty="0" err="1">
                <a:latin typeface="Times New Roman" panose="02020603050405020304" pitchFamily="18" charset="0"/>
                <a:cs typeface="Times New Roman" panose="02020603050405020304" pitchFamily="18" charset="0"/>
              </a:rPr>
              <a:t>Pardede</a:t>
            </a:r>
            <a:r>
              <a:rPr lang="en-IN" sz="1000" dirty="0">
                <a:latin typeface="Times New Roman" panose="02020603050405020304" pitchFamily="18" charset="0"/>
                <a:cs typeface="Times New Roman" panose="02020603050405020304" pitchFamily="18" charset="0"/>
              </a:rPr>
              <a:t> \&amp; A. S. M. </a:t>
            </a:r>
            <a:r>
              <a:rPr lang="en-IN" sz="1000" dirty="0" err="1">
                <a:latin typeface="Times New Roman" panose="02020603050405020304" pitchFamily="18" charset="0"/>
                <a:cs typeface="Times New Roman" panose="02020603050405020304" pitchFamily="18" charset="0"/>
              </a:rPr>
              <a:t>Kayes</a:t>
            </a:r>
            <a:r>
              <a:rPr lang="en-IN" sz="1000" dirty="0">
                <a:latin typeface="Times New Roman" panose="02020603050405020304" pitchFamily="18" charset="0"/>
                <a:cs typeface="Times New Roman" panose="02020603050405020304" pitchFamily="18" charset="0"/>
              </a:rPr>
              <a:t>, "Online Recruitment Fraud Detection: A Study on Contextual Features in Australian Job Industries," in IEEE Access, vol. 10, pp. 82776-82787, 2022,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10.1109/ACCESS.2022.3197225.</a:t>
            </a:r>
          </a:p>
          <a:p>
            <a:pPr marL="228600" indent="-228600" algn="just">
              <a:buFont typeface="+mj-lt"/>
              <a:buAutoNum type="arabicPeriod"/>
            </a:pPr>
            <a:r>
              <a:rPr lang="en-IN" sz="1000" dirty="0" err="1">
                <a:latin typeface="Times New Roman" panose="02020603050405020304" pitchFamily="18" charset="0"/>
                <a:cs typeface="Times New Roman" panose="02020603050405020304" pitchFamily="18" charset="0"/>
              </a:rPr>
              <a:t>Lotfi</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Chaimaa</a:t>
            </a:r>
            <a:r>
              <a:rPr lang="en-IN" sz="1000" dirty="0">
                <a:latin typeface="Times New Roman" panose="02020603050405020304" pitchFamily="18" charset="0"/>
                <a:cs typeface="Times New Roman" panose="02020603050405020304" pitchFamily="18" charset="0"/>
              </a:rPr>
              <a:t> \&amp; Srinivasan, Swetha \&amp; Ertz, Myriam \&amp; </a:t>
            </a:r>
            <a:r>
              <a:rPr lang="en-IN" sz="1000" dirty="0" err="1">
                <a:latin typeface="Times New Roman" panose="02020603050405020304" pitchFamily="18" charset="0"/>
                <a:cs typeface="Times New Roman" panose="02020603050405020304" pitchFamily="18" charset="0"/>
              </a:rPr>
              <a:t>Latrous</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Imen</a:t>
            </a:r>
            <a:r>
              <a:rPr lang="en-IN" sz="1000" dirty="0">
                <a:latin typeface="Times New Roman" panose="02020603050405020304" pitchFamily="18" charset="0"/>
                <a:cs typeface="Times New Roman" panose="02020603050405020304" pitchFamily="18" charset="0"/>
              </a:rPr>
              <a:t>. (2021). Web Scraping Techniques and Applications: A Literature Review. 10.52458/978-93-91842-08-6-38.</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S. D. S. </a:t>
            </a:r>
            <a:r>
              <a:rPr lang="en-IN" sz="1000" dirty="0" err="1">
                <a:latin typeface="Times New Roman" panose="02020603050405020304" pitchFamily="18" charset="0"/>
                <a:cs typeface="Times New Roman" panose="02020603050405020304" pitchFamily="18" charset="0"/>
              </a:rPr>
              <a:t>Sirisuriya</a:t>
            </a:r>
            <a:r>
              <a:rPr lang="en-IN" sz="1000" dirty="0">
                <a:latin typeface="Times New Roman" panose="02020603050405020304" pitchFamily="18" charset="0"/>
                <a:cs typeface="Times New Roman" panose="02020603050405020304" pitchFamily="18" charset="0"/>
              </a:rPr>
              <a:t>, "Importance of Web Scraping as a Data Source for Machine Learning Algorithms - Review," 2023 IEEE 17th International Conference on Industrial and Information Systems (ICIIS), Peradeniya, Sri Lanka, 2023, pp. 134-139,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10.1109/ICIIS58898.2023.10253502.</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Naudé, M., Adebayo, K.J. \&amp; Nanda, R. A machine learning approach to detecting fraudulent job types. AI and Soc 38, 1013–1024 (2023). </a:t>
            </a:r>
            <a:r>
              <a:rPr lang="en-IN" sz="1000" dirty="0">
                <a:latin typeface="Times New Roman" panose="02020603050405020304" pitchFamily="18" charset="0"/>
                <a:cs typeface="Times New Roman" panose="02020603050405020304" pitchFamily="18" charset="0"/>
                <a:hlinkClick r:id="rId4"/>
              </a:rPr>
              <a:t>https://doi.org/10.1007/s00146-022-01469-0</a:t>
            </a:r>
            <a:r>
              <a:rPr lang="en-IN" sz="1000" dirty="0">
                <a:latin typeface="Times New Roman" panose="02020603050405020304" pitchFamily="18" charset="0"/>
                <a:cs typeface="Times New Roman" panose="02020603050405020304" pitchFamily="18" charset="0"/>
              </a:rPr>
              <a:t>.</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M. Park \&amp; S. Chai, "Constructing a User-</a:t>
            </a:r>
            <a:r>
              <a:rPr lang="en-IN" sz="1000" dirty="0" err="1">
                <a:latin typeface="Times New Roman" panose="02020603050405020304" pitchFamily="18" charset="0"/>
                <a:cs typeface="Times New Roman" panose="02020603050405020304" pitchFamily="18" charset="0"/>
              </a:rPr>
              <a:t>Centered</a:t>
            </a:r>
            <a:r>
              <a:rPr lang="en-IN" sz="1000" dirty="0">
                <a:latin typeface="Times New Roman" panose="02020603050405020304" pitchFamily="18" charset="0"/>
                <a:cs typeface="Times New Roman" panose="02020603050405020304" pitchFamily="18" charset="0"/>
              </a:rPr>
              <a:t> Fake News Detection Model by Using Classification Algorithms in Machine Learning Techniques," in IEEE Access, vol. 11, pp. 71517-71527, 2023,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10.1109/ACCESS.2023.3294613.</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A. </a:t>
            </a:r>
            <a:r>
              <a:rPr lang="en-IN" sz="1000" dirty="0" err="1">
                <a:latin typeface="Times New Roman" panose="02020603050405020304" pitchFamily="18" charset="0"/>
                <a:cs typeface="Times New Roman" panose="02020603050405020304" pitchFamily="18" charset="0"/>
              </a:rPr>
              <a:t>Altheneyan</a:t>
            </a:r>
            <a:r>
              <a:rPr lang="en-IN" sz="1000" dirty="0">
                <a:latin typeface="Times New Roman" panose="02020603050405020304" pitchFamily="18" charset="0"/>
                <a:cs typeface="Times New Roman" panose="02020603050405020304" pitchFamily="18" charset="0"/>
              </a:rPr>
              <a:t> \&amp; A. </a:t>
            </a:r>
            <a:r>
              <a:rPr lang="en-IN" sz="1000" dirty="0" err="1">
                <a:latin typeface="Times New Roman" panose="02020603050405020304" pitchFamily="18" charset="0"/>
                <a:cs typeface="Times New Roman" panose="02020603050405020304" pitchFamily="18" charset="0"/>
              </a:rPr>
              <a:t>Alhadlaq</a:t>
            </a:r>
            <a:r>
              <a:rPr lang="en-IN" sz="1000" dirty="0">
                <a:latin typeface="Times New Roman" panose="02020603050405020304" pitchFamily="18" charset="0"/>
                <a:cs typeface="Times New Roman" panose="02020603050405020304" pitchFamily="18" charset="0"/>
              </a:rPr>
              <a:t>, "Big Data ML-Based Fake News Detection Using Distributed Learning," in IEEE Access, vol. 11, pp. 29447-29463, 2023,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10.1109/ACCESS.2023.3260763. </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Ravish, R. </a:t>
            </a:r>
            <a:r>
              <a:rPr lang="en-IN" sz="1000" dirty="0" err="1">
                <a:latin typeface="Times New Roman" panose="02020603050405020304" pitchFamily="18" charset="0"/>
                <a:cs typeface="Times New Roman" panose="02020603050405020304" pitchFamily="18" charset="0"/>
              </a:rPr>
              <a:t>Katarya</a:t>
            </a:r>
            <a:r>
              <a:rPr lang="en-IN" sz="1000" dirty="0">
                <a:latin typeface="Times New Roman" panose="02020603050405020304" pitchFamily="18" charset="0"/>
                <a:cs typeface="Times New Roman" panose="02020603050405020304" pitchFamily="18" charset="0"/>
              </a:rPr>
              <a:t>, D. Dahiya \&amp; S. Checker, "Fake News Detection System Using Featured-Based Optimized MSVM Classification," in IEEE Access, vol. 10, pp. 113184-113199, 2022,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10.1109/ACCESS.2022.3216892. </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B. -W. On, J. -Y. Jo, H. Shin, J. </a:t>
            </a:r>
            <a:r>
              <a:rPr lang="en-IN" sz="1000" dirty="0" err="1">
                <a:latin typeface="Times New Roman" panose="02020603050405020304" pitchFamily="18" charset="0"/>
                <a:cs typeface="Times New Roman" panose="02020603050405020304" pitchFamily="18" charset="0"/>
              </a:rPr>
              <a:t>Gim</a:t>
            </a:r>
            <a:r>
              <a:rPr lang="en-IN" sz="1000" dirty="0">
                <a:latin typeface="Times New Roman" panose="02020603050405020304" pitchFamily="18" charset="0"/>
                <a:cs typeface="Times New Roman" panose="02020603050405020304" pitchFamily="18" charset="0"/>
              </a:rPr>
              <a:t>, G. S. Choi and S. -M. Jung, "Efficient Sentiment-Aware Web Crawling Methods for Constructing Sentiment Dictionary," in IEEE Access, vol. 9, pp. 161208-161223, 2021,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10.1109/ACCESS.2021.3129187.</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J. Bergman \&amp; O. B. Popov, "Exploring Dark Web Crawlers: A Systematic Literature Review of Dark Web Crawlers and Their Implementation," in IEEE Access, vol. 11, pp. 35914-35933, 2023,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10.1109/ACCESS.2023.3255165.  </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B. -W. On, J. -Y. Jo, H. Shin, J. </a:t>
            </a:r>
            <a:r>
              <a:rPr lang="en-IN" sz="1000" dirty="0" err="1">
                <a:latin typeface="Times New Roman" panose="02020603050405020304" pitchFamily="18" charset="0"/>
                <a:cs typeface="Times New Roman" panose="02020603050405020304" pitchFamily="18" charset="0"/>
              </a:rPr>
              <a:t>Gim</a:t>
            </a:r>
            <a:r>
              <a:rPr lang="en-IN" sz="1000" dirty="0">
                <a:latin typeface="Times New Roman" panose="02020603050405020304" pitchFamily="18" charset="0"/>
                <a:cs typeface="Times New Roman" panose="02020603050405020304" pitchFamily="18" charset="0"/>
              </a:rPr>
              <a:t>, G. S. Choi and S. -M. Jung, "Efficient Sentiment-Aware Web Crawling Methods for Constructing Sentiment Dictionary," in IEEE Access, vol. 9, pp. 161208-161223, 2021,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10.1109/ACCESS.2021.3129187.   </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L. Ying, H. Yu, J. Wang, Y. Ji and S. Qian, "Fake News Detection via Multi-Modal Topic Memory Network," in IEEE Access, vol. 9, pp. 132818-132829, 2021,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10.1109/ACCESS.2021.3113981.                   </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A. </a:t>
            </a:r>
            <a:r>
              <a:rPr lang="en-IN" sz="1000" dirty="0" err="1">
                <a:latin typeface="Times New Roman" panose="02020603050405020304" pitchFamily="18" charset="0"/>
                <a:cs typeface="Times New Roman" panose="02020603050405020304" pitchFamily="18" charset="0"/>
              </a:rPr>
              <a:t>Mandadi</a:t>
            </a:r>
            <a:r>
              <a:rPr lang="en-IN" sz="1000" dirty="0">
                <a:latin typeface="Times New Roman" panose="02020603050405020304" pitchFamily="18" charset="0"/>
                <a:cs typeface="Times New Roman" panose="02020603050405020304" pitchFamily="18" charset="0"/>
              </a:rPr>
              <a:t>, S. </a:t>
            </a:r>
            <a:r>
              <a:rPr lang="en-IN" sz="1000" dirty="0" err="1">
                <a:latin typeface="Times New Roman" panose="02020603050405020304" pitchFamily="18" charset="0"/>
                <a:cs typeface="Times New Roman" panose="02020603050405020304" pitchFamily="18" charset="0"/>
              </a:rPr>
              <a:t>Boppana</a:t>
            </a:r>
            <a:r>
              <a:rPr lang="en-IN" sz="1000" dirty="0">
                <a:latin typeface="Times New Roman" panose="02020603050405020304" pitchFamily="18" charset="0"/>
                <a:cs typeface="Times New Roman" panose="02020603050405020304" pitchFamily="18" charset="0"/>
              </a:rPr>
              <a:t>, V. </a:t>
            </a:r>
            <a:r>
              <a:rPr lang="en-IN" sz="1000" dirty="0" err="1">
                <a:latin typeface="Times New Roman" panose="02020603050405020304" pitchFamily="18" charset="0"/>
                <a:cs typeface="Times New Roman" panose="02020603050405020304" pitchFamily="18" charset="0"/>
              </a:rPr>
              <a:t>Ravella</a:t>
            </a:r>
            <a:r>
              <a:rPr lang="en-IN" sz="1000" dirty="0">
                <a:latin typeface="Times New Roman" panose="02020603050405020304" pitchFamily="18" charset="0"/>
                <a:cs typeface="Times New Roman" panose="02020603050405020304" pitchFamily="18" charset="0"/>
              </a:rPr>
              <a:t> \&amp; R. Kavitha, "Phishing Website Detection Using Machine Learning," 2022 IEEE 7th International conference for Convergence in Technology (I2CT), Mumbai, India, 2022, pp. 1-4,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10.1109/I2CT54291.2022.9824801.      </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J. T. H. Kong, W. K. Wong, F. H. Juwono \&amp; C. </a:t>
            </a:r>
            <a:r>
              <a:rPr lang="en-IN" sz="1000" dirty="0" err="1">
                <a:latin typeface="Times New Roman" panose="02020603050405020304" pitchFamily="18" charset="0"/>
                <a:cs typeface="Times New Roman" panose="02020603050405020304" pitchFamily="18" charset="0"/>
              </a:rPr>
              <a:t>Apriono</a:t>
            </a:r>
            <a:r>
              <a:rPr lang="en-IN" sz="1000" dirty="0">
                <a:latin typeface="Times New Roman" panose="02020603050405020304" pitchFamily="18" charset="0"/>
                <a:cs typeface="Times New Roman" panose="02020603050405020304" pitchFamily="18" charset="0"/>
              </a:rPr>
              <a:t>, "Generating Fake News Detection Model Using A Two-Stage Evolutionary Approach," in IEEE Access, vol. 11, pp. 85067-85085, 2023,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10.1109/ACCESS.2023.3303321.       </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Bandyopadhyay, Samir \&amp; Dutta, </a:t>
            </a:r>
            <a:r>
              <a:rPr lang="en-IN" sz="1000" dirty="0" err="1">
                <a:latin typeface="Times New Roman" panose="02020603050405020304" pitchFamily="18" charset="0"/>
                <a:cs typeface="Times New Roman" panose="02020603050405020304" pitchFamily="18" charset="0"/>
              </a:rPr>
              <a:t>Shawni</a:t>
            </a:r>
            <a:r>
              <a:rPr lang="en-IN" sz="1000" dirty="0">
                <a:latin typeface="Times New Roman" panose="02020603050405020304" pitchFamily="18" charset="0"/>
                <a:cs typeface="Times New Roman" panose="02020603050405020304" pitchFamily="18" charset="0"/>
              </a:rPr>
              <a:t>. (2020). Fake Job Recruitment Detection Using Machine Learning Approach. International Journal of Engineering Trends and Technology. 68. 10.14445/22315381/IJETT-V68I4P209S.</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W. Shahid, Y. Li, D. Staples, G. Amin, S. </a:t>
            </a:r>
            <a:r>
              <a:rPr lang="en-IN" sz="1000" dirty="0" err="1">
                <a:latin typeface="Times New Roman" panose="02020603050405020304" pitchFamily="18" charset="0"/>
                <a:cs typeface="Times New Roman" panose="02020603050405020304" pitchFamily="18" charset="0"/>
              </a:rPr>
              <a:t>Hakak</a:t>
            </a:r>
            <a:r>
              <a:rPr lang="en-IN" sz="1000" dirty="0">
                <a:latin typeface="Times New Roman" panose="02020603050405020304" pitchFamily="18" charset="0"/>
                <a:cs typeface="Times New Roman" panose="02020603050405020304" pitchFamily="18" charset="0"/>
              </a:rPr>
              <a:t> and A. </a:t>
            </a:r>
            <a:r>
              <a:rPr lang="en-IN" sz="1000" dirty="0" err="1">
                <a:latin typeface="Times New Roman" panose="02020603050405020304" pitchFamily="18" charset="0"/>
                <a:cs typeface="Times New Roman" panose="02020603050405020304" pitchFamily="18" charset="0"/>
              </a:rPr>
              <a:t>Ghorbani</a:t>
            </a:r>
            <a:r>
              <a:rPr lang="en-IN" sz="1000" dirty="0">
                <a:latin typeface="Times New Roman" panose="02020603050405020304" pitchFamily="18" charset="0"/>
                <a:cs typeface="Times New Roman" panose="02020603050405020304" pitchFamily="18" charset="0"/>
              </a:rPr>
              <a:t>, "Are You a Cyborg, Bot or Human?—A Survey on Detecting Fake News Spreaders," in IEEE Access, vol. 10, pp. 27069-27083, 2022,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10.1109/ACCESS.2022.3157724.</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M. </a:t>
            </a:r>
            <a:r>
              <a:rPr lang="en-IN" sz="1000" dirty="0" err="1">
                <a:latin typeface="Times New Roman" panose="02020603050405020304" pitchFamily="18" charset="0"/>
                <a:cs typeface="Times New Roman" panose="02020603050405020304" pitchFamily="18" charset="0"/>
              </a:rPr>
              <a:t>Tajrian</a:t>
            </a:r>
            <a:r>
              <a:rPr lang="en-IN" sz="1000" dirty="0">
                <a:latin typeface="Times New Roman" panose="02020603050405020304" pitchFamily="18" charset="0"/>
                <a:cs typeface="Times New Roman" panose="02020603050405020304" pitchFamily="18" charset="0"/>
              </a:rPr>
              <a:t>, A. Rahman, M. A. Kabir \&amp; M. R. Islam, "A Review of Methodologies for Fake News Analysis," in IEEE Access, vol. 11, pp. 73879-73893, 2023,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10.1109/ACCESS.2023.3294989.</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Kumar N, Gupta M, Sharma D, Ofori I. Technical Job Recommendation System Using APIs and Web Crawling. </a:t>
            </a:r>
            <a:r>
              <a:rPr lang="en-IN" sz="1000" dirty="0" err="1">
                <a:latin typeface="Times New Roman" panose="02020603050405020304" pitchFamily="18" charset="0"/>
                <a:cs typeface="Times New Roman" panose="02020603050405020304" pitchFamily="18" charset="0"/>
              </a:rPr>
              <a:t>Comput</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Intell</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Neurosci</a:t>
            </a:r>
            <a:r>
              <a:rPr lang="en-IN" sz="1000" dirty="0">
                <a:latin typeface="Times New Roman" panose="02020603050405020304" pitchFamily="18" charset="0"/>
                <a:cs typeface="Times New Roman" panose="02020603050405020304" pitchFamily="18" charset="0"/>
              </a:rPr>
              <a:t>. 2022 Jun 21;2022:7797548.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10.1155/2022/7797548. PMID: 35774438; PMCID: PMC9239795.     </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C. Prashanth, D. Chandrasekaran, B. Pandian, K. </a:t>
            </a:r>
            <a:r>
              <a:rPr lang="en-IN" sz="1000" dirty="0" err="1">
                <a:latin typeface="Times New Roman" panose="02020603050405020304" pitchFamily="18" charset="0"/>
                <a:cs typeface="Times New Roman" panose="02020603050405020304" pitchFamily="18" charset="0"/>
              </a:rPr>
              <a:t>Duraipandian</a:t>
            </a:r>
            <a:r>
              <a:rPr lang="en-IN" sz="1000" dirty="0">
                <a:latin typeface="Times New Roman" panose="02020603050405020304" pitchFamily="18" charset="0"/>
                <a:cs typeface="Times New Roman" panose="02020603050405020304" pitchFamily="18" charset="0"/>
              </a:rPr>
              <a:t>, T. Chen and M. </a:t>
            </a:r>
            <a:r>
              <a:rPr lang="en-IN" sz="1000" dirty="0" err="1">
                <a:latin typeface="Times New Roman" panose="02020603050405020304" pitchFamily="18" charset="0"/>
                <a:cs typeface="Times New Roman" panose="02020603050405020304" pitchFamily="18" charset="0"/>
              </a:rPr>
              <a:t>Sathiyanarayanan</a:t>
            </a:r>
            <a:r>
              <a:rPr lang="en-IN" sz="1000" dirty="0">
                <a:latin typeface="Times New Roman" panose="02020603050405020304" pitchFamily="18" charset="0"/>
                <a:cs typeface="Times New Roman" panose="02020603050405020304" pitchFamily="18" charset="0"/>
              </a:rPr>
              <a:t>, "Reveal: Online Fake Job Advert Detection Application using Machine Learning," 2022 IEEE Delhi Section Conference (DELCON), New Delhi, India, 2022, pp. 1-6,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10.1109/DELCON54057.2022.9752784.    </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B. Pandey, T. Kala, N. </a:t>
            </a:r>
            <a:r>
              <a:rPr lang="en-IN" sz="1000" dirty="0" err="1">
                <a:latin typeface="Times New Roman" panose="02020603050405020304" pitchFamily="18" charset="0"/>
                <a:cs typeface="Times New Roman" panose="02020603050405020304" pitchFamily="18" charset="0"/>
              </a:rPr>
              <a:t>Bhoj</a:t>
            </a:r>
            <a:r>
              <a:rPr lang="en-IN" sz="1000" dirty="0">
                <a:latin typeface="Times New Roman" panose="02020603050405020304" pitchFamily="18" charset="0"/>
                <a:cs typeface="Times New Roman" panose="02020603050405020304" pitchFamily="18" charset="0"/>
              </a:rPr>
              <a:t>, H. Gohel, A. Kumar and P. </a:t>
            </a:r>
            <a:r>
              <a:rPr lang="en-IN" sz="1000" dirty="0" err="1">
                <a:latin typeface="Times New Roman" panose="02020603050405020304" pitchFamily="18" charset="0"/>
                <a:cs typeface="Times New Roman" panose="02020603050405020304" pitchFamily="18" charset="0"/>
              </a:rPr>
              <a:t>Sivaram</a:t>
            </a:r>
            <a:r>
              <a:rPr lang="en-IN" sz="1000" dirty="0">
                <a:latin typeface="Times New Roman" panose="02020603050405020304" pitchFamily="18" charset="0"/>
                <a:cs typeface="Times New Roman" panose="02020603050405020304" pitchFamily="18" charset="0"/>
              </a:rPr>
              <a:t>, "Effective Identification of Spam Jobs Postings Using Employer Defined Linguistic Feature," 2022 1st International Conference on AI in Cybersecurity (ICAIC), Victoria, TX, USA, 2022, pp. 1-6,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10.1109/ICAIC53980.2022.9897059.  </a:t>
            </a:r>
          </a:p>
          <a:p>
            <a:pPr marL="228600" indent="-228600" algn="just">
              <a:buFont typeface="+mj-lt"/>
              <a:buAutoNum type="arabicPeriod"/>
            </a:pPr>
            <a:r>
              <a:rPr lang="en-IN" sz="1000" dirty="0">
                <a:latin typeface="Times New Roman" panose="02020603050405020304" pitchFamily="18" charset="0"/>
                <a:cs typeface="Times New Roman" panose="02020603050405020304" pitchFamily="18" charset="0"/>
              </a:rPr>
              <a:t> D. </a:t>
            </a:r>
            <a:r>
              <a:rPr lang="en-IN" sz="1000" dirty="0" err="1">
                <a:latin typeface="Times New Roman" panose="02020603050405020304" pitchFamily="18" charset="0"/>
                <a:cs typeface="Times New Roman" panose="02020603050405020304" pitchFamily="18" charset="0"/>
              </a:rPr>
              <a:t>Rohera</a:t>
            </a:r>
            <a:r>
              <a:rPr lang="en-IN" sz="1000" dirty="0">
                <a:latin typeface="Times New Roman" panose="02020603050405020304" pitchFamily="18" charset="0"/>
                <a:cs typeface="Times New Roman" panose="02020603050405020304" pitchFamily="18" charset="0"/>
              </a:rPr>
              <a:t> et al., "A Taxonomy of Fake News Classification Techniques: Survey and Implementation Aspects," in IEEE Access, vol. 10, pp. 30367-30394, 2022, </a:t>
            </a:r>
            <a:r>
              <a:rPr lang="en-IN" sz="1000" dirty="0" err="1">
                <a:latin typeface="Times New Roman" panose="02020603050405020304" pitchFamily="18" charset="0"/>
                <a:cs typeface="Times New Roman" panose="02020603050405020304" pitchFamily="18" charset="0"/>
              </a:rPr>
              <a:t>doi</a:t>
            </a:r>
            <a:r>
              <a:rPr lang="en-IN" sz="1000" dirty="0">
                <a:latin typeface="Times New Roman" panose="02020603050405020304" pitchFamily="18" charset="0"/>
                <a:cs typeface="Times New Roman" panose="02020603050405020304" pitchFamily="18" charset="0"/>
              </a:rPr>
              <a:t>: 10.1109/ACCESS.2022.3159651.</a:t>
            </a:r>
            <a:endParaRPr lang="en-US" sz="1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478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34176" y="1152749"/>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endPar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2" name="Rectangle 1"/>
          <p:cNvSpPr/>
          <p:nvPr/>
        </p:nvSpPr>
        <p:spPr>
          <a:xfrm>
            <a:off x="3958235" y="3514137"/>
            <a:ext cx="4275529" cy="956800"/>
          </a:xfrm>
          <a:prstGeom prst="rect">
            <a:avLst/>
          </a:prstGeom>
        </p:spPr>
        <p:txBody>
          <a:bodyPr wrap="none">
            <a:spAutoFit/>
          </a:bodyPr>
          <a:lstStyle/>
          <a:p>
            <a:pPr algn="ctr">
              <a:lnSpc>
                <a:spcPct val="130000"/>
              </a:lnSpc>
              <a:spcAft>
                <a:spcPts val="250"/>
              </a:spcAft>
              <a:buSzPts val="800"/>
              <a:tabLst>
                <a:tab pos="228600" algn="l"/>
              </a:tabLst>
            </a:pPr>
            <a:r>
              <a:rPr lang="en-US" sz="4800" b="1" dirty="0">
                <a:latin typeface="Times New Roman" panose="02020603050405020304" pitchFamily="18" charset="0"/>
                <a:ea typeface="MS Mincho"/>
                <a:cs typeface="Times New Roman" panose="02020603050405020304" pitchFamily="18" charset="0"/>
              </a:rPr>
              <a:t>Thank you!!!!!!</a:t>
            </a:r>
          </a:p>
        </p:txBody>
      </p:sp>
    </p:spTree>
    <p:extLst>
      <p:ext uri="{BB962C8B-B14F-4D97-AF65-F5344CB8AC3E}">
        <p14:creationId xmlns:p14="http://schemas.microsoft.com/office/powerpoint/2010/main" val="1076231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34176" y="1152749"/>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Introduction</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2" name="TextBox 1">
            <a:extLst>
              <a:ext uri="{FF2B5EF4-FFF2-40B4-BE49-F238E27FC236}">
                <a16:creationId xmlns:a16="http://schemas.microsoft.com/office/drawing/2014/main" id="{9981DD0B-7D53-425C-97AE-CEE56709738B}"/>
              </a:ext>
            </a:extLst>
          </p:cNvPr>
          <p:cNvSpPr txBox="1"/>
          <p:nvPr/>
        </p:nvSpPr>
        <p:spPr>
          <a:xfrm>
            <a:off x="5683623" y="2971800"/>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469AB4F3-8097-4506-A6CD-DD902E921D27}"/>
              </a:ext>
            </a:extLst>
          </p:cNvPr>
          <p:cNvSpPr txBox="1"/>
          <p:nvPr/>
        </p:nvSpPr>
        <p:spPr>
          <a:xfrm>
            <a:off x="1765019" y="2595026"/>
            <a:ext cx="7647922" cy="280076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In today’s job market to explore how various contextual factors influence the accuracy of automatically detecting online recruitment fraud, this study seeks to highlight the significance of tailoring such fraud detection methods to local contexts. To achieve these goals, the study initially creates a dataset using a local and semi-structured advertising platform. This dataset is then utilized to train a machine learning model, which considers a range of content-based and contextual features. The study’s findings indicate that the incorporation of contextual features enhances the performance of automated online recruitment fraud detection models. The practical implications of this research are twofold. First, the contextual feature generation engine can be applied to diverse data-sets with minimal localization efforts. Second, these machine learning models can be integrated into online job recruitment platforms to identify and prevent online recruitment fraud.</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34176" y="1152749"/>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User and System Requirements</a:t>
            </a:r>
          </a:p>
        </p:txBody>
      </p:sp>
      <p:pic>
        <p:nvPicPr>
          <p:cNvPr id="281" name="Google Shape;281;g168ad980c55_0_112"/>
          <p:cNvPicPr preferRelativeResize="0"/>
          <p:nvPr/>
        </p:nvPicPr>
        <p:blipFill rotWithShape="1">
          <a:blip r:embed="rId3">
            <a:alphaModFix/>
          </a:blip>
          <a:srcRect b="82593"/>
          <a:stretch/>
        </p:blipFill>
        <p:spPr>
          <a:xfrm>
            <a:off x="7938" y="-51697"/>
            <a:ext cx="12192000" cy="1193800"/>
          </a:xfrm>
          <a:prstGeom prst="rect">
            <a:avLst/>
          </a:prstGeom>
          <a:noFill/>
          <a:ln>
            <a:noFill/>
          </a:ln>
        </p:spPr>
      </p:pic>
      <p:sp>
        <p:nvSpPr>
          <p:cNvPr id="2" name="TextBox 1">
            <a:extLst>
              <a:ext uri="{FF2B5EF4-FFF2-40B4-BE49-F238E27FC236}">
                <a16:creationId xmlns:a16="http://schemas.microsoft.com/office/drawing/2014/main" id="{8BD309CA-94BB-3823-B674-F5AA768C130B}"/>
              </a:ext>
            </a:extLst>
          </p:cNvPr>
          <p:cNvSpPr txBox="1"/>
          <p:nvPr/>
        </p:nvSpPr>
        <p:spPr>
          <a:xfrm>
            <a:off x="1577788" y="2421416"/>
            <a:ext cx="11712018"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User Requirements </a:t>
            </a:r>
          </a:p>
        </p:txBody>
      </p:sp>
      <p:sp>
        <p:nvSpPr>
          <p:cNvPr id="4" name="TextBox 3">
            <a:extLst>
              <a:ext uri="{FF2B5EF4-FFF2-40B4-BE49-F238E27FC236}">
                <a16:creationId xmlns:a16="http://schemas.microsoft.com/office/drawing/2014/main" id="{1D854218-9E4A-4C98-ABBC-CE2789E39772}"/>
              </a:ext>
            </a:extLst>
          </p:cNvPr>
          <p:cNvSpPr txBox="1"/>
          <p:nvPr/>
        </p:nvSpPr>
        <p:spPr>
          <a:xfrm>
            <a:off x="1963269" y="4328096"/>
            <a:ext cx="3585884" cy="1292662"/>
          </a:xfrm>
          <a:prstGeom prst="rect">
            <a:avLst/>
          </a:prstGeom>
          <a:noFill/>
        </p:spPr>
        <p:txBody>
          <a:bodyPr wrap="square" rtlCol="0">
            <a:spAutoFit/>
          </a:bodyPr>
          <a:lstStyle/>
          <a:p>
            <a:pPr marL="285750" lvl="8"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 Cleaning and Verification </a:t>
            </a:r>
          </a:p>
          <a:p>
            <a:pPr marL="285750" lvl="8"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Scalability and Performance</a:t>
            </a:r>
          </a:p>
          <a:p>
            <a:pPr marL="285750" lvl="8"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User Support and Feedback Handling</a:t>
            </a:r>
          </a:p>
          <a:p>
            <a:pPr marL="285750" lvl="8"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Maintenance and Monitoring </a:t>
            </a:r>
            <a:endParaRPr lang="en-IN" sz="1600" dirty="0">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93F9BA1-B7F3-409E-B16D-2963E873DFDA}"/>
              </a:ext>
            </a:extLst>
          </p:cNvPr>
          <p:cNvSpPr txBox="1"/>
          <p:nvPr/>
        </p:nvSpPr>
        <p:spPr>
          <a:xfrm>
            <a:off x="1577788" y="3759477"/>
            <a:ext cx="2438401"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System Requirements </a:t>
            </a:r>
          </a:p>
        </p:txBody>
      </p:sp>
      <p:sp>
        <p:nvSpPr>
          <p:cNvPr id="6" name="TextBox 5">
            <a:extLst>
              <a:ext uri="{FF2B5EF4-FFF2-40B4-BE49-F238E27FC236}">
                <a16:creationId xmlns:a16="http://schemas.microsoft.com/office/drawing/2014/main" id="{18186E31-C635-4829-8070-CE51617F5E42}"/>
              </a:ext>
            </a:extLst>
          </p:cNvPr>
          <p:cNvSpPr txBox="1"/>
          <p:nvPr/>
        </p:nvSpPr>
        <p:spPr>
          <a:xfrm>
            <a:off x="1963269" y="2929108"/>
            <a:ext cx="2895602" cy="800219"/>
          </a:xfrm>
          <a:prstGeom prst="rect">
            <a:avLst/>
          </a:prstGeom>
          <a:noFill/>
        </p:spPr>
        <p:txBody>
          <a:bodyPr wrap="square" rtlCol="0">
            <a:spAutoFit/>
          </a:bodyPr>
          <a:lstStyle/>
          <a:p>
            <a:pPr marL="285750" lvl="8"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Job Search and Filtering</a:t>
            </a:r>
          </a:p>
          <a:p>
            <a:pPr marL="285750" lvl="8"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Intuitive User Interface</a:t>
            </a:r>
            <a:endParaRPr lang="en-US" sz="16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92483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34176" y="1152749"/>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IN" sz="4000" b="1" dirty="0">
                <a:solidFill>
                  <a:schemeClr val="bg1"/>
                </a:solidFill>
                <a:latin typeface="Times New Roman" panose="02020603050405020304" pitchFamily="18" charset="0"/>
              </a:rPr>
              <a:t>Functional Requirements.</a:t>
            </a:r>
            <a:endPar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81" name="Google Shape;281;g168ad980c55_0_112"/>
          <p:cNvPicPr preferRelativeResize="0"/>
          <p:nvPr/>
        </p:nvPicPr>
        <p:blipFill rotWithShape="1">
          <a:blip r:embed="rId3">
            <a:alphaModFix/>
          </a:blip>
          <a:srcRect b="82593"/>
          <a:stretch/>
        </p:blipFill>
        <p:spPr>
          <a:xfrm>
            <a:off x="7938" y="-51697"/>
            <a:ext cx="12192000" cy="1193800"/>
          </a:xfrm>
          <a:prstGeom prst="rect">
            <a:avLst/>
          </a:prstGeom>
          <a:noFill/>
          <a:ln>
            <a:noFill/>
          </a:ln>
        </p:spPr>
      </p:pic>
      <p:graphicFrame>
        <p:nvGraphicFramePr>
          <p:cNvPr id="17" name="Diagram 16">
            <a:extLst>
              <a:ext uri="{FF2B5EF4-FFF2-40B4-BE49-F238E27FC236}">
                <a16:creationId xmlns:a16="http://schemas.microsoft.com/office/drawing/2014/main" id="{E8252F98-7A4F-4CE2-B0DE-3F4F5C141AFE}"/>
              </a:ext>
            </a:extLst>
          </p:cNvPr>
          <p:cNvGraphicFramePr/>
          <p:nvPr>
            <p:extLst>
              <p:ext uri="{D42A27DB-BD31-4B8C-83A1-F6EECF244321}">
                <p14:modId xmlns:p14="http://schemas.microsoft.com/office/powerpoint/2010/main" val="149422791"/>
              </p:ext>
            </p:extLst>
          </p:nvPr>
        </p:nvGraphicFramePr>
        <p:xfrm>
          <a:off x="1827306" y="2046038"/>
          <a:ext cx="8266953" cy="44713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1528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103738" y="1245504"/>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IN" sz="4000" b="1" i="0" dirty="0">
                <a:solidFill>
                  <a:schemeClr val="bg1"/>
                </a:solidFill>
                <a:effectLst/>
                <a:latin typeface="Times New Roman" panose="02020603050405020304" pitchFamily="18" charset="0"/>
              </a:rPr>
              <a:t>Non-functional Requirements.</a:t>
            </a:r>
            <a:endPar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81" name="Google Shape;281;g168ad980c55_0_112"/>
          <p:cNvPicPr preferRelativeResize="0"/>
          <p:nvPr/>
        </p:nvPicPr>
        <p:blipFill rotWithShape="1">
          <a:blip r:embed="rId3">
            <a:alphaModFix/>
          </a:blip>
          <a:srcRect b="82593"/>
          <a:stretch/>
        </p:blipFill>
        <p:spPr>
          <a:xfrm>
            <a:off x="0" y="51704"/>
            <a:ext cx="12192000" cy="1193800"/>
          </a:xfrm>
          <a:prstGeom prst="rect">
            <a:avLst/>
          </a:prstGeom>
          <a:noFill/>
          <a:ln>
            <a:noFill/>
          </a:ln>
        </p:spPr>
      </p:pic>
      <p:graphicFrame>
        <p:nvGraphicFramePr>
          <p:cNvPr id="9" name="Diagram 8">
            <a:extLst>
              <a:ext uri="{FF2B5EF4-FFF2-40B4-BE49-F238E27FC236}">
                <a16:creationId xmlns:a16="http://schemas.microsoft.com/office/drawing/2014/main" id="{56C12D9D-D6DD-45CB-AEA8-409C1D183328}"/>
              </a:ext>
            </a:extLst>
          </p:cNvPr>
          <p:cNvGraphicFramePr/>
          <p:nvPr>
            <p:extLst>
              <p:ext uri="{D42A27DB-BD31-4B8C-83A1-F6EECF244321}">
                <p14:modId xmlns:p14="http://schemas.microsoft.com/office/powerpoint/2010/main" val="3463366008"/>
              </p:ext>
            </p:extLst>
          </p:nvPr>
        </p:nvGraphicFramePr>
        <p:xfrm>
          <a:off x="1827306" y="2232212"/>
          <a:ext cx="8537388" cy="43568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8649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34176" y="1152749"/>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UML Diagram</a:t>
            </a:r>
          </a:p>
        </p:txBody>
      </p:sp>
      <p:pic>
        <p:nvPicPr>
          <p:cNvPr id="281" name="Google Shape;281;g168ad980c55_0_112"/>
          <p:cNvPicPr preferRelativeResize="0"/>
          <p:nvPr/>
        </p:nvPicPr>
        <p:blipFill rotWithShape="1">
          <a:blip r:embed="rId3">
            <a:alphaModFix/>
          </a:blip>
          <a:srcRect b="82593"/>
          <a:stretch/>
        </p:blipFill>
        <p:spPr>
          <a:xfrm>
            <a:off x="7938" y="-51697"/>
            <a:ext cx="12192000" cy="1193800"/>
          </a:xfrm>
          <a:prstGeom prst="rect">
            <a:avLst/>
          </a:prstGeom>
          <a:noFill/>
          <a:ln>
            <a:noFill/>
          </a:ln>
        </p:spPr>
      </p:pic>
      <p:pic>
        <p:nvPicPr>
          <p:cNvPr id="4" name="Picture 3">
            <a:extLst>
              <a:ext uri="{FF2B5EF4-FFF2-40B4-BE49-F238E27FC236}">
                <a16:creationId xmlns:a16="http://schemas.microsoft.com/office/drawing/2014/main" id="{7125BDB9-1197-CA13-F3A7-09C308EB971A}"/>
              </a:ext>
            </a:extLst>
          </p:cNvPr>
          <p:cNvPicPr>
            <a:picLocks noChangeAspect="1"/>
          </p:cNvPicPr>
          <p:nvPr/>
        </p:nvPicPr>
        <p:blipFill>
          <a:blip r:embed="rId4"/>
          <a:stretch>
            <a:fillRect/>
          </a:stretch>
        </p:blipFill>
        <p:spPr>
          <a:xfrm>
            <a:off x="2355477" y="2315817"/>
            <a:ext cx="7481046" cy="4126556"/>
          </a:xfrm>
          <a:prstGeom prst="rect">
            <a:avLst/>
          </a:prstGeom>
        </p:spPr>
      </p:pic>
    </p:spTree>
    <p:extLst>
      <p:ext uri="{BB962C8B-B14F-4D97-AF65-F5344CB8AC3E}">
        <p14:creationId xmlns:p14="http://schemas.microsoft.com/office/powerpoint/2010/main" val="426843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34176" y="1152749"/>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Architecture</a:t>
            </a:r>
          </a:p>
        </p:txBody>
      </p:sp>
      <p:pic>
        <p:nvPicPr>
          <p:cNvPr id="281" name="Google Shape;281;g168ad980c55_0_112"/>
          <p:cNvPicPr preferRelativeResize="0"/>
          <p:nvPr/>
        </p:nvPicPr>
        <p:blipFill rotWithShape="1">
          <a:blip r:embed="rId3">
            <a:alphaModFix/>
          </a:blip>
          <a:srcRect b="82593"/>
          <a:stretch/>
        </p:blipFill>
        <p:spPr>
          <a:xfrm>
            <a:off x="7938" y="-51697"/>
            <a:ext cx="12192000" cy="1193800"/>
          </a:xfrm>
          <a:prstGeom prst="rect">
            <a:avLst/>
          </a:prstGeom>
          <a:noFill/>
          <a:ln>
            <a:noFill/>
          </a:ln>
        </p:spPr>
      </p:pic>
      <p:pic>
        <p:nvPicPr>
          <p:cNvPr id="4" name="Picture 3">
            <a:extLst>
              <a:ext uri="{FF2B5EF4-FFF2-40B4-BE49-F238E27FC236}">
                <a16:creationId xmlns:a16="http://schemas.microsoft.com/office/drawing/2014/main" id="{50CBDC02-82F9-EBDC-1D5D-A3C8C0AE74CA}"/>
              </a:ext>
            </a:extLst>
          </p:cNvPr>
          <p:cNvPicPr>
            <a:picLocks noChangeAspect="1"/>
          </p:cNvPicPr>
          <p:nvPr/>
        </p:nvPicPr>
        <p:blipFill>
          <a:blip r:embed="rId4"/>
          <a:stretch>
            <a:fillRect/>
          </a:stretch>
        </p:blipFill>
        <p:spPr>
          <a:xfrm>
            <a:off x="3983159" y="1948070"/>
            <a:ext cx="4103133" cy="4828650"/>
          </a:xfrm>
          <a:prstGeom prst="rect">
            <a:avLst/>
          </a:prstGeom>
        </p:spPr>
      </p:pic>
    </p:spTree>
    <p:extLst>
      <p:ext uri="{BB962C8B-B14F-4D97-AF65-F5344CB8AC3E}">
        <p14:creationId xmlns:p14="http://schemas.microsoft.com/office/powerpoint/2010/main" val="123800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3" name="Picture 2" descr="A diagram of a software&#10;&#10;Description automatically generated">
            <a:extLst>
              <a:ext uri="{FF2B5EF4-FFF2-40B4-BE49-F238E27FC236}">
                <a16:creationId xmlns:a16="http://schemas.microsoft.com/office/drawing/2014/main" id="{89EB383A-F388-492C-8FCD-DD3976574272}"/>
              </a:ext>
            </a:extLst>
          </p:cNvPr>
          <p:cNvPicPr>
            <a:picLocks noChangeAspect="1"/>
          </p:cNvPicPr>
          <p:nvPr/>
        </p:nvPicPr>
        <p:blipFill>
          <a:blip r:embed="rId3"/>
          <a:stretch>
            <a:fillRect/>
          </a:stretch>
        </p:blipFill>
        <p:spPr>
          <a:xfrm>
            <a:off x="1568824" y="1152749"/>
            <a:ext cx="10524563" cy="5588710"/>
          </a:xfrm>
          <a:prstGeom prst="rect">
            <a:avLst/>
          </a:prstGeom>
        </p:spPr>
      </p:pic>
      <p:sp>
        <p:nvSpPr>
          <p:cNvPr id="271" name="Google Shape;271;g168ad980c55_0_112"/>
          <p:cNvSpPr txBox="1"/>
          <p:nvPr/>
        </p:nvSpPr>
        <p:spPr>
          <a:xfrm>
            <a:off x="234175" y="1152749"/>
            <a:ext cx="9689753"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DFD</a:t>
            </a:r>
          </a:p>
        </p:txBody>
      </p:sp>
      <p:pic>
        <p:nvPicPr>
          <p:cNvPr id="281" name="Google Shape;281;g168ad980c55_0_112"/>
          <p:cNvPicPr preferRelativeResize="0"/>
          <p:nvPr/>
        </p:nvPicPr>
        <p:blipFill rotWithShape="1">
          <a:blip r:embed="rId4">
            <a:alphaModFix/>
          </a:blip>
          <a:srcRect b="82593"/>
          <a:stretch/>
        </p:blipFill>
        <p:spPr>
          <a:xfrm>
            <a:off x="7938" y="-51697"/>
            <a:ext cx="12192000" cy="1193800"/>
          </a:xfrm>
          <a:prstGeom prst="rect">
            <a:avLst/>
          </a:prstGeom>
          <a:noFill/>
          <a:ln>
            <a:noFill/>
          </a:ln>
        </p:spPr>
      </p:pic>
    </p:spTree>
    <p:extLst>
      <p:ext uri="{BB962C8B-B14F-4D97-AF65-F5344CB8AC3E}">
        <p14:creationId xmlns:p14="http://schemas.microsoft.com/office/powerpoint/2010/main" val="3025128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34176" y="1152749"/>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Project Plan</a:t>
            </a:r>
          </a:p>
        </p:txBody>
      </p:sp>
      <p:pic>
        <p:nvPicPr>
          <p:cNvPr id="281" name="Google Shape;281;g168ad980c55_0_112"/>
          <p:cNvPicPr preferRelativeResize="0"/>
          <p:nvPr/>
        </p:nvPicPr>
        <p:blipFill rotWithShape="1">
          <a:blip r:embed="rId3">
            <a:alphaModFix/>
          </a:blip>
          <a:srcRect b="82593"/>
          <a:stretch/>
        </p:blipFill>
        <p:spPr>
          <a:xfrm>
            <a:off x="7938" y="-51697"/>
            <a:ext cx="12192000" cy="1193800"/>
          </a:xfrm>
          <a:prstGeom prst="rect">
            <a:avLst/>
          </a:prstGeom>
          <a:noFill/>
          <a:ln>
            <a:noFill/>
          </a:ln>
        </p:spPr>
      </p:pic>
      <p:sp>
        <p:nvSpPr>
          <p:cNvPr id="2" name="AutoShape 2">
            <a:extLst>
              <a:ext uri="{FF2B5EF4-FFF2-40B4-BE49-F238E27FC236}">
                <a16:creationId xmlns:a16="http://schemas.microsoft.com/office/drawing/2014/main" id="{EDD5FA42-0A61-4FF2-FD68-8D92FA94960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276E70AE-B7BF-1507-C0EE-1FF8990BC8D8}"/>
              </a:ext>
            </a:extLst>
          </p:cNvPr>
          <p:cNvPicPr>
            <a:picLocks noChangeAspect="1"/>
          </p:cNvPicPr>
          <p:nvPr/>
        </p:nvPicPr>
        <p:blipFill>
          <a:blip r:embed="rId4"/>
          <a:stretch>
            <a:fillRect/>
          </a:stretch>
        </p:blipFill>
        <p:spPr>
          <a:xfrm>
            <a:off x="0" y="1871240"/>
            <a:ext cx="12192000" cy="4986759"/>
          </a:xfrm>
          <a:prstGeom prst="rect">
            <a:avLst/>
          </a:prstGeom>
        </p:spPr>
      </p:pic>
    </p:spTree>
    <p:extLst>
      <p:ext uri="{BB962C8B-B14F-4D97-AF65-F5344CB8AC3E}">
        <p14:creationId xmlns:p14="http://schemas.microsoft.com/office/powerpoint/2010/main" val="1062746810"/>
      </p:ext>
    </p:extLst>
  </p:cSld>
  <p:clrMapOvr>
    <a:masterClrMapping/>
  </p:clrMapOvr>
</p:sld>
</file>

<file path=ppt/theme/theme1.xml><?xml version="1.0" encoding="utf-8"?>
<a:theme xmlns:a="http://schemas.openxmlformats.org/drawingml/2006/main" name="Decision Tree Diagram by Slidesgo">
  <a:themeElements>
    <a:clrScheme name="Simple Light">
      <a:dk1>
        <a:srgbClr val="000000"/>
      </a:dk1>
      <a:lt1>
        <a:srgbClr val="FFFFFF"/>
      </a:lt1>
      <a:dk2>
        <a:srgbClr val="505050"/>
      </a:dk2>
      <a:lt2>
        <a:srgbClr val="EEEEEE"/>
      </a:lt2>
      <a:accent1>
        <a:srgbClr val="49D0E9"/>
      </a:accent1>
      <a:accent2>
        <a:srgbClr val="70ECE9"/>
      </a:accent2>
      <a:accent3>
        <a:srgbClr val="63FFB2"/>
      </a:accent3>
      <a:accent4>
        <a:srgbClr val="7DDB86"/>
      </a:accent4>
      <a:accent5>
        <a:srgbClr val="B7DB55"/>
      </a:accent5>
      <a:accent6>
        <a:srgbClr val="BDC7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3673</TotalTime>
  <Words>1301</Words>
  <Application>Microsoft Office PowerPoint</Application>
  <PresentationFormat>Widescreen</PresentationFormat>
  <Paragraphs>59</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Times New Roman</vt:lpstr>
      <vt:lpstr>Fira Sans</vt:lpstr>
      <vt:lpstr>Calibri</vt:lpstr>
      <vt:lpstr>Arial</vt:lpstr>
      <vt:lpstr>Wingdings</vt:lpstr>
      <vt:lpstr>Roboto</vt:lpstr>
      <vt:lpstr>Fira Sans Extra Condensed</vt:lpstr>
      <vt:lpstr>Decision Tree Diagram by Slidesgo</vt:lpstr>
      <vt:lpstr>Project Review- Phase-I Automated and Secure Job Search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Review Meeting Presentation 11 September 2023</dc:title>
  <dc:creator>Aai-Dada</dc:creator>
  <cp:lastModifiedBy>Atul Maharnawar</cp:lastModifiedBy>
  <cp:revision>19</cp:revision>
  <dcterms:created xsi:type="dcterms:W3CDTF">2018-05-07T03:42:01Z</dcterms:created>
  <dcterms:modified xsi:type="dcterms:W3CDTF">2023-11-21T05:55:22Z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0x010100A1998A9CB9CD5B42BB5A42BBAE4CA21B</vt:lpwstr>
  </property>
</Properties>
</file>