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cb1aae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cb1aae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cb1aae2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cb1aae2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b1aae25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b1aae25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cb1aae2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cb1aae2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cb1aae2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cb1aae2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cb1aae2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cb1aae2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b1aae2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cb1aae2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cb1aae2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cb1aae2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s://www.3dblendered.com/blender-tutorials/how-to-do-motion-capture-in-blender-with-rokoko-too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drive.google.com/file/d/1Ln03xRUIXihASIvG55zHlbnqtJ6vU2ST/view" TargetMode="External"/><Relationship Id="rId4" Type="http://schemas.openxmlformats.org/officeDocument/2006/relationships/image" Target="../media/image4.jpg"/><Relationship Id="rId5" Type="http://schemas.openxmlformats.org/officeDocument/2006/relationships/hyperlink" Target="http://drive.google.com/file/d/1Q4iQbaKWsoxwXqAWj5D5P3cdGiw1Br7d/view" TargetMode="External"/><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rive.google.com/file/d/1I8Sbq9tg3pDwq6-qyfIEkef_Mw2t7yzw/view" TargetMode="External"/><Relationship Id="rId4" Type="http://schemas.openxmlformats.org/officeDocument/2006/relationships/image" Target="../media/image1.png"/><Relationship Id="rId5" Type="http://schemas.openxmlformats.org/officeDocument/2006/relationships/hyperlink" Target="http://drive.google.com/file/d/1JOSW3ejMQrw7Y6TMchDHzNMXOLg_yBfv/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rive.google.com/file/d/114NmIMOIEVo2oaavMhqYIoWvjDqa-TY9/view" TargetMode="External"/><Relationship Id="rId4" Type="http://schemas.openxmlformats.org/officeDocument/2006/relationships/image" Target="../media/image1.png"/><Relationship Id="rId5" Type="http://schemas.openxmlformats.org/officeDocument/2006/relationships/hyperlink" Target="http://drive.google.com/file/d/1RI-ewl3rtaDmktKtx_JA3lwg2vjiVYIo/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drive.google.com/file/d/1-VCz3B8UO7mGZsrRLSWgpxzNNzY964YJ/view" TargetMode="External"/><Relationship Id="rId4" Type="http://schemas.openxmlformats.org/officeDocument/2006/relationships/image" Target="../media/image15.jpg"/><Relationship Id="rId5" Type="http://schemas.openxmlformats.org/officeDocument/2006/relationships/hyperlink" Target="http://drive.google.com/file/d/1z3x-FDOh65oB4BRRXMkAoSft_o39XDiO/view" TargetMode="External"/><Relationship Id="rId6" Type="http://schemas.openxmlformats.org/officeDocument/2006/relationships/image" Target="../media/image1.png"/><Relationship Id="rId7" Type="http://schemas.openxmlformats.org/officeDocument/2006/relationships/hyperlink" Target="http://drive.google.com/file/d/15pMgvd4tKg0iAbAVirnjMLve5PCXC6UT/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drive.google.com/file/d/1mOw80F-zcnt-wuR6gUS-aNCJ_DvK0NDn/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7050" y="125775"/>
            <a:ext cx="68307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Tram Asset</a:t>
            </a:r>
            <a:endParaRPr/>
          </a:p>
        </p:txBody>
      </p:sp>
      <p:pic>
        <p:nvPicPr>
          <p:cNvPr id="86" name="Google Shape;86;p13"/>
          <p:cNvPicPr preferRelativeResize="0"/>
          <p:nvPr/>
        </p:nvPicPr>
        <p:blipFill>
          <a:blip r:embed="rId3">
            <a:alphaModFix/>
          </a:blip>
          <a:stretch>
            <a:fillRect/>
          </a:stretch>
        </p:blipFill>
        <p:spPr>
          <a:xfrm>
            <a:off x="335000" y="1815775"/>
            <a:ext cx="3689975" cy="2263750"/>
          </a:xfrm>
          <a:prstGeom prst="rect">
            <a:avLst/>
          </a:prstGeom>
          <a:noFill/>
          <a:ln>
            <a:noFill/>
          </a:ln>
        </p:spPr>
      </p:pic>
      <p:pic>
        <p:nvPicPr>
          <p:cNvPr id="87" name="Google Shape;87;p13"/>
          <p:cNvPicPr preferRelativeResize="0"/>
          <p:nvPr/>
        </p:nvPicPr>
        <p:blipFill>
          <a:blip r:embed="rId4">
            <a:alphaModFix/>
          </a:blip>
          <a:stretch>
            <a:fillRect/>
          </a:stretch>
        </p:blipFill>
        <p:spPr>
          <a:xfrm>
            <a:off x="4490176" y="1815775"/>
            <a:ext cx="3918378" cy="2263750"/>
          </a:xfrm>
          <a:prstGeom prst="rect">
            <a:avLst/>
          </a:prstGeom>
          <a:noFill/>
          <a:ln>
            <a:noFill/>
          </a:ln>
        </p:spPr>
      </p:pic>
      <p:sp>
        <p:nvSpPr>
          <p:cNvPr id="88" name="Google Shape;88;p13"/>
          <p:cNvSpPr txBox="1"/>
          <p:nvPr/>
        </p:nvSpPr>
        <p:spPr>
          <a:xfrm>
            <a:off x="264400" y="1013575"/>
            <a:ext cx="13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Flying Tram</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183250" y="125775"/>
            <a:ext cx="68307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Tram</a:t>
            </a:r>
            <a:r>
              <a:rPr lang="en"/>
              <a:t> Asset</a:t>
            </a:r>
            <a:endParaRPr/>
          </a:p>
        </p:txBody>
      </p:sp>
      <p:sp>
        <p:nvSpPr>
          <p:cNvPr id="94" name="Google Shape;94;p14"/>
          <p:cNvSpPr txBox="1"/>
          <p:nvPr/>
        </p:nvSpPr>
        <p:spPr>
          <a:xfrm>
            <a:off x="47575" y="1316000"/>
            <a:ext cx="139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Cool Dragon + Fire</a:t>
            </a:r>
            <a:endParaRPr>
              <a:solidFill>
                <a:schemeClr val="lt1"/>
              </a:solidFill>
              <a:latin typeface="Roboto"/>
              <a:ea typeface="Roboto"/>
              <a:cs typeface="Roboto"/>
              <a:sym typeface="Roboto"/>
            </a:endParaRPr>
          </a:p>
        </p:txBody>
      </p:sp>
      <p:pic>
        <p:nvPicPr>
          <p:cNvPr id="95" name="Google Shape;95;p14"/>
          <p:cNvPicPr preferRelativeResize="0"/>
          <p:nvPr/>
        </p:nvPicPr>
        <p:blipFill>
          <a:blip r:embed="rId3">
            <a:alphaModFix/>
          </a:blip>
          <a:stretch>
            <a:fillRect/>
          </a:stretch>
        </p:blipFill>
        <p:spPr>
          <a:xfrm>
            <a:off x="1367500" y="964575"/>
            <a:ext cx="2403575" cy="2033775"/>
          </a:xfrm>
          <a:prstGeom prst="rect">
            <a:avLst/>
          </a:prstGeom>
          <a:noFill/>
          <a:ln>
            <a:noFill/>
          </a:ln>
        </p:spPr>
      </p:pic>
      <p:pic>
        <p:nvPicPr>
          <p:cNvPr id="96" name="Google Shape;96;p14"/>
          <p:cNvPicPr preferRelativeResize="0"/>
          <p:nvPr/>
        </p:nvPicPr>
        <p:blipFill>
          <a:blip r:embed="rId4">
            <a:alphaModFix/>
          </a:blip>
          <a:stretch>
            <a:fillRect/>
          </a:stretch>
        </p:blipFill>
        <p:spPr>
          <a:xfrm>
            <a:off x="3947747" y="964575"/>
            <a:ext cx="2424728" cy="2033775"/>
          </a:xfrm>
          <a:prstGeom prst="rect">
            <a:avLst/>
          </a:prstGeom>
          <a:noFill/>
          <a:ln>
            <a:noFill/>
          </a:ln>
        </p:spPr>
      </p:pic>
      <p:pic>
        <p:nvPicPr>
          <p:cNvPr id="97" name="Google Shape;97;p14"/>
          <p:cNvPicPr preferRelativeResize="0"/>
          <p:nvPr/>
        </p:nvPicPr>
        <p:blipFill>
          <a:blip r:embed="rId5">
            <a:alphaModFix/>
          </a:blip>
          <a:stretch>
            <a:fillRect/>
          </a:stretch>
        </p:blipFill>
        <p:spPr>
          <a:xfrm>
            <a:off x="6549155" y="964574"/>
            <a:ext cx="2280670" cy="2033775"/>
          </a:xfrm>
          <a:prstGeom prst="rect">
            <a:avLst/>
          </a:prstGeom>
          <a:noFill/>
          <a:ln>
            <a:noFill/>
          </a:ln>
        </p:spPr>
      </p:pic>
      <p:pic>
        <p:nvPicPr>
          <p:cNvPr id="98" name="Google Shape;98;p14"/>
          <p:cNvPicPr preferRelativeResize="0"/>
          <p:nvPr/>
        </p:nvPicPr>
        <p:blipFill>
          <a:blip r:embed="rId6">
            <a:alphaModFix/>
          </a:blip>
          <a:stretch>
            <a:fillRect/>
          </a:stretch>
        </p:blipFill>
        <p:spPr>
          <a:xfrm>
            <a:off x="1979475" y="3112974"/>
            <a:ext cx="2014700" cy="1840351"/>
          </a:xfrm>
          <a:prstGeom prst="rect">
            <a:avLst/>
          </a:prstGeom>
          <a:noFill/>
          <a:ln>
            <a:noFill/>
          </a:ln>
        </p:spPr>
      </p:pic>
      <p:pic>
        <p:nvPicPr>
          <p:cNvPr id="99" name="Google Shape;99;p14"/>
          <p:cNvPicPr preferRelativeResize="0"/>
          <p:nvPr/>
        </p:nvPicPr>
        <p:blipFill>
          <a:blip r:embed="rId7">
            <a:alphaModFix/>
          </a:blip>
          <a:stretch>
            <a:fillRect/>
          </a:stretch>
        </p:blipFill>
        <p:spPr>
          <a:xfrm>
            <a:off x="4480225" y="3112975"/>
            <a:ext cx="2425334" cy="1840351"/>
          </a:xfrm>
          <a:prstGeom prst="rect">
            <a:avLst/>
          </a:prstGeom>
          <a:noFill/>
          <a:ln>
            <a:noFill/>
          </a:ln>
        </p:spPr>
      </p:pic>
      <p:pic>
        <p:nvPicPr>
          <p:cNvPr id="100" name="Google Shape;100;p14"/>
          <p:cNvPicPr preferRelativeResize="0"/>
          <p:nvPr/>
        </p:nvPicPr>
        <p:blipFill>
          <a:blip r:embed="rId8">
            <a:alphaModFix/>
          </a:blip>
          <a:stretch>
            <a:fillRect/>
          </a:stretch>
        </p:blipFill>
        <p:spPr>
          <a:xfrm>
            <a:off x="7235825" y="3112975"/>
            <a:ext cx="1456658" cy="184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139525" y="191000"/>
            <a:ext cx="6086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Question from last session:</a:t>
            </a:r>
            <a:endParaRPr/>
          </a:p>
        </p:txBody>
      </p:sp>
      <p:pic>
        <p:nvPicPr>
          <p:cNvPr id="106" name="Google Shape;106;p15"/>
          <p:cNvPicPr preferRelativeResize="0"/>
          <p:nvPr/>
        </p:nvPicPr>
        <p:blipFill>
          <a:blip r:embed="rId3">
            <a:alphaModFix/>
          </a:blip>
          <a:stretch>
            <a:fillRect/>
          </a:stretch>
        </p:blipFill>
        <p:spPr>
          <a:xfrm>
            <a:off x="3808050" y="3083938"/>
            <a:ext cx="5030544" cy="1689887"/>
          </a:xfrm>
          <a:prstGeom prst="rect">
            <a:avLst/>
          </a:prstGeom>
          <a:noFill/>
          <a:ln>
            <a:noFill/>
          </a:ln>
        </p:spPr>
      </p:pic>
      <p:sp>
        <p:nvSpPr>
          <p:cNvPr id="107" name="Google Shape;107;p15"/>
          <p:cNvSpPr txBox="1"/>
          <p:nvPr>
            <p:ph idx="1" type="subTitle"/>
          </p:nvPr>
        </p:nvSpPr>
        <p:spPr>
          <a:xfrm>
            <a:off x="201548" y="1029800"/>
            <a:ext cx="70794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Motion Capture (Movements) -&gt; Bring the animation to Blender.✅</a:t>
            </a:r>
            <a:endParaRPr/>
          </a:p>
        </p:txBody>
      </p:sp>
      <p:pic>
        <p:nvPicPr>
          <p:cNvPr id="108" name="Google Shape;108;p15"/>
          <p:cNvPicPr preferRelativeResize="0"/>
          <p:nvPr/>
        </p:nvPicPr>
        <p:blipFill>
          <a:blip r:embed="rId4">
            <a:alphaModFix/>
          </a:blip>
          <a:stretch>
            <a:fillRect/>
          </a:stretch>
        </p:blipFill>
        <p:spPr>
          <a:xfrm>
            <a:off x="605925" y="1555775"/>
            <a:ext cx="2892901" cy="1621250"/>
          </a:xfrm>
          <a:prstGeom prst="rect">
            <a:avLst/>
          </a:prstGeom>
          <a:noFill/>
          <a:ln>
            <a:noFill/>
          </a:ln>
        </p:spPr>
      </p:pic>
      <p:sp>
        <p:nvSpPr>
          <p:cNvPr id="109" name="Google Shape;109;p15"/>
          <p:cNvSpPr txBox="1"/>
          <p:nvPr/>
        </p:nvSpPr>
        <p:spPr>
          <a:xfrm>
            <a:off x="3575400" y="1774700"/>
            <a:ext cx="503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u="sng">
                <a:solidFill>
                  <a:schemeClr val="hlink"/>
                </a:solidFill>
                <a:latin typeface="Roboto"/>
                <a:ea typeface="Roboto"/>
                <a:cs typeface="Roboto"/>
                <a:sym typeface="Roboto"/>
                <a:hlinkClick r:id="rId5"/>
              </a:rPr>
              <a:t>https://www.3dblendered.com/blender-tutorials/how-to-do-motion-capture-in-blender-with-rokoko-tools/</a:t>
            </a:r>
            <a:endParaRPr sz="1750">
              <a:solidFill>
                <a:schemeClr val="lt1"/>
              </a:solidFill>
              <a:latin typeface="Roboto"/>
              <a:ea typeface="Roboto"/>
              <a:cs typeface="Roboto"/>
              <a:sym typeface="Roboto"/>
            </a:endParaRPr>
          </a:p>
          <a:p>
            <a:pPr indent="0" lvl="0" marL="0" rtl="0" algn="l">
              <a:spcBef>
                <a:spcPts val="0"/>
              </a:spcBef>
              <a:spcAft>
                <a:spcPts val="0"/>
              </a:spcAft>
              <a:buNone/>
            </a:pPr>
            <a:r>
              <a:t/>
            </a:r>
            <a:endParaRPr sz="1750">
              <a:solidFill>
                <a:schemeClr val="lt1"/>
              </a:solidFill>
              <a:latin typeface="Roboto"/>
              <a:ea typeface="Roboto"/>
              <a:cs typeface="Roboto"/>
              <a:sym typeface="Roboto"/>
            </a:endParaRPr>
          </a:p>
        </p:txBody>
      </p:sp>
      <p:sp>
        <p:nvSpPr>
          <p:cNvPr id="110" name="Google Shape;110;p15"/>
          <p:cNvSpPr txBox="1"/>
          <p:nvPr/>
        </p:nvSpPr>
        <p:spPr>
          <a:xfrm>
            <a:off x="371525" y="3606150"/>
            <a:ext cx="357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Roboto"/>
                <a:ea typeface="Roboto"/>
                <a:cs typeface="Roboto"/>
                <a:sym typeface="Roboto"/>
              </a:rPr>
              <a:t>Bring the animation from blender to sandbox. ❌</a:t>
            </a:r>
            <a:endParaRPr/>
          </a:p>
        </p:txBody>
      </p:sp>
      <p:sp>
        <p:nvSpPr>
          <p:cNvPr id="111" name="Google Shape;111;p15"/>
          <p:cNvSpPr txBox="1"/>
          <p:nvPr/>
        </p:nvSpPr>
        <p:spPr>
          <a:xfrm>
            <a:off x="7650825" y="997650"/>
            <a:ext cx="38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175275" y="235800"/>
            <a:ext cx="37362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Assets Publish</a:t>
            </a:r>
            <a:endParaRPr/>
          </a:p>
        </p:txBody>
      </p:sp>
      <p:sp>
        <p:nvSpPr>
          <p:cNvPr id="117" name="Google Shape;117;p16"/>
          <p:cNvSpPr txBox="1"/>
          <p:nvPr>
            <p:ph idx="1" type="subTitle"/>
          </p:nvPr>
        </p:nvSpPr>
        <p:spPr>
          <a:xfrm>
            <a:off x="280950" y="1235975"/>
            <a:ext cx="8235300" cy="89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Users are now able to publish their assets. Which enables users to share and publish their experiences. Need to purchase land in metaverse to host the experiences and enable other users to visit the land.</a:t>
            </a:r>
            <a:endParaRPr sz="1900"/>
          </a:p>
        </p:txBody>
      </p:sp>
      <p:pic>
        <p:nvPicPr>
          <p:cNvPr id="118" name="Google Shape;118;p16"/>
          <p:cNvPicPr preferRelativeResize="0"/>
          <p:nvPr/>
        </p:nvPicPr>
        <p:blipFill>
          <a:blip r:embed="rId3">
            <a:alphaModFix/>
          </a:blip>
          <a:stretch>
            <a:fillRect/>
          </a:stretch>
        </p:blipFill>
        <p:spPr>
          <a:xfrm>
            <a:off x="175275" y="2250287"/>
            <a:ext cx="4436376" cy="2232476"/>
          </a:xfrm>
          <a:prstGeom prst="rect">
            <a:avLst/>
          </a:prstGeom>
          <a:noFill/>
          <a:ln>
            <a:noFill/>
          </a:ln>
        </p:spPr>
      </p:pic>
      <p:pic>
        <p:nvPicPr>
          <p:cNvPr id="119" name="Google Shape;119;p16"/>
          <p:cNvPicPr preferRelativeResize="0"/>
          <p:nvPr/>
        </p:nvPicPr>
        <p:blipFill>
          <a:blip r:embed="rId4">
            <a:alphaModFix/>
          </a:blip>
          <a:stretch>
            <a:fillRect/>
          </a:stretch>
        </p:blipFill>
        <p:spPr>
          <a:xfrm>
            <a:off x="4702850" y="2068550"/>
            <a:ext cx="4296800" cy="2496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ctrTitle"/>
          </p:nvPr>
        </p:nvSpPr>
        <p:spPr>
          <a:xfrm>
            <a:off x="122400" y="136700"/>
            <a:ext cx="29499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Disco Floor</a:t>
            </a:r>
            <a:endParaRPr/>
          </a:p>
        </p:txBody>
      </p:sp>
      <p:pic>
        <p:nvPicPr>
          <p:cNvPr id="125" name="Google Shape;125;p17" title="Disco Floor.mp4">
            <a:hlinkClick r:id="rId3"/>
          </p:cNvPr>
          <p:cNvPicPr preferRelativeResize="0"/>
          <p:nvPr/>
        </p:nvPicPr>
        <p:blipFill>
          <a:blip r:embed="rId4">
            <a:alphaModFix/>
          </a:blip>
          <a:stretch>
            <a:fillRect/>
          </a:stretch>
        </p:blipFill>
        <p:spPr>
          <a:xfrm>
            <a:off x="198675" y="1484675"/>
            <a:ext cx="5183200" cy="2915550"/>
          </a:xfrm>
          <a:prstGeom prst="rect">
            <a:avLst/>
          </a:prstGeom>
          <a:noFill/>
          <a:ln>
            <a:noFill/>
          </a:ln>
        </p:spPr>
      </p:pic>
      <p:pic>
        <p:nvPicPr>
          <p:cNvPr id="126" name="Google Shape;126;p17" title="Sandbox Disco.mp4">
            <a:hlinkClick r:id="rId5"/>
          </p:cNvPr>
          <p:cNvPicPr preferRelativeResize="0"/>
          <p:nvPr/>
        </p:nvPicPr>
        <p:blipFill>
          <a:blip r:embed="rId6">
            <a:alphaModFix/>
          </a:blip>
          <a:stretch>
            <a:fillRect/>
          </a:stretch>
        </p:blipFill>
        <p:spPr>
          <a:xfrm>
            <a:off x="5461600" y="1539850"/>
            <a:ext cx="3496975" cy="26227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ctrTitle"/>
          </p:nvPr>
        </p:nvSpPr>
        <p:spPr>
          <a:xfrm>
            <a:off x="327375" y="251700"/>
            <a:ext cx="29400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Toy Boat</a:t>
            </a:r>
            <a:endParaRPr/>
          </a:p>
        </p:txBody>
      </p:sp>
      <p:pic>
        <p:nvPicPr>
          <p:cNvPr id="132" name="Google Shape;132;p18" title="Toy Boat.mp4">
            <a:hlinkClick r:id="rId3"/>
          </p:cNvPr>
          <p:cNvPicPr preferRelativeResize="0"/>
          <p:nvPr/>
        </p:nvPicPr>
        <p:blipFill>
          <a:blip r:embed="rId4">
            <a:alphaModFix/>
          </a:blip>
          <a:stretch>
            <a:fillRect/>
          </a:stretch>
        </p:blipFill>
        <p:spPr>
          <a:xfrm>
            <a:off x="235926" y="1302249"/>
            <a:ext cx="3743326" cy="2807525"/>
          </a:xfrm>
          <a:prstGeom prst="rect">
            <a:avLst/>
          </a:prstGeom>
          <a:noFill/>
          <a:ln>
            <a:noFill/>
          </a:ln>
        </p:spPr>
      </p:pic>
      <p:pic>
        <p:nvPicPr>
          <p:cNvPr id="133" name="Google Shape;133;p18" title="Sandbox Toyboat.mp4">
            <a:hlinkClick r:id="rId5"/>
          </p:cNvPr>
          <p:cNvPicPr preferRelativeResize="0"/>
          <p:nvPr/>
        </p:nvPicPr>
        <p:blipFill>
          <a:blip r:embed="rId4">
            <a:alphaModFix/>
          </a:blip>
          <a:stretch>
            <a:fillRect/>
          </a:stretch>
        </p:blipFill>
        <p:spPr>
          <a:xfrm>
            <a:off x="4126725" y="991488"/>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ctrTitle"/>
          </p:nvPr>
        </p:nvSpPr>
        <p:spPr>
          <a:xfrm>
            <a:off x="214900" y="229200"/>
            <a:ext cx="33396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Exercise Bike</a:t>
            </a:r>
            <a:endParaRPr/>
          </a:p>
        </p:txBody>
      </p:sp>
      <p:pic>
        <p:nvPicPr>
          <p:cNvPr id="139" name="Google Shape;139;p19" title="Exercise Bike.mp4">
            <a:hlinkClick r:id="rId3"/>
          </p:cNvPr>
          <p:cNvPicPr preferRelativeResize="0"/>
          <p:nvPr/>
        </p:nvPicPr>
        <p:blipFill>
          <a:blip r:embed="rId4">
            <a:alphaModFix/>
          </a:blip>
          <a:stretch>
            <a:fillRect/>
          </a:stretch>
        </p:blipFill>
        <p:spPr>
          <a:xfrm>
            <a:off x="284550" y="1377650"/>
            <a:ext cx="3824975" cy="2868725"/>
          </a:xfrm>
          <a:prstGeom prst="rect">
            <a:avLst/>
          </a:prstGeom>
          <a:noFill/>
          <a:ln>
            <a:noFill/>
          </a:ln>
        </p:spPr>
      </p:pic>
      <p:pic>
        <p:nvPicPr>
          <p:cNvPr id="140" name="Google Shape;140;p19" title="Pikachu Bicycle.mp4">
            <a:hlinkClick r:id="rId5"/>
          </p:cNvPr>
          <p:cNvPicPr preferRelativeResize="0"/>
          <p:nvPr/>
        </p:nvPicPr>
        <p:blipFill>
          <a:blip r:embed="rId4">
            <a:alphaModFix/>
          </a:blip>
          <a:stretch>
            <a:fillRect/>
          </a:stretch>
        </p:blipFill>
        <p:spPr>
          <a:xfrm>
            <a:off x="4235500" y="1097513"/>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ctrTitle"/>
          </p:nvPr>
        </p:nvSpPr>
        <p:spPr>
          <a:xfrm>
            <a:off x="142438" y="291313"/>
            <a:ext cx="45354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Pikachu Animations</a:t>
            </a:r>
            <a:endParaRPr/>
          </a:p>
        </p:txBody>
      </p:sp>
      <p:pic>
        <p:nvPicPr>
          <p:cNvPr id="146" name="Google Shape;146;p20" title="Pikachu Swim.mp4">
            <a:hlinkClick r:id="rId3"/>
          </p:cNvPr>
          <p:cNvPicPr preferRelativeResize="0"/>
          <p:nvPr/>
        </p:nvPicPr>
        <p:blipFill>
          <a:blip r:embed="rId4">
            <a:alphaModFix/>
          </a:blip>
          <a:stretch>
            <a:fillRect/>
          </a:stretch>
        </p:blipFill>
        <p:spPr>
          <a:xfrm>
            <a:off x="182079" y="1298950"/>
            <a:ext cx="5010950" cy="2818676"/>
          </a:xfrm>
          <a:prstGeom prst="rect">
            <a:avLst/>
          </a:prstGeom>
          <a:noFill/>
          <a:ln>
            <a:noFill/>
          </a:ln>
        </p:spPr>
      </p:pic>
      <p:pic>
        <p:nvPicPr>
          <p:cNvPr id="147" name="Google Shape;147;p20" title="Pikachu Treadmil.mp4">
            <a:hlinkClick r:id="rId5"/>
          </p:cNvPr>
          <p:cNvPicPr preferRelativeResize="0"/>
          <p:nvPr/>
        </p:nvPicPr>
        <p:blipFill>
          <a:blip r:embed="rId6">
            <a:alphaModFix/>
          </a:blip>
          <a:stretch>
            <a:fillRect/>
          </a:stretch>
        </p:blipFill>
        <p:spPr>
          <a:xfrm>
            <a:off x="5276425" y="148725"/>
            <a:ext cx="3365425" cy="2524075"/>
          </a:xfrm>
          <a:prstGeom prst="rect">
            <a:avLst/>
          </a:prstGeom>
          <a:noFill/>
          <a:ln>
            <a:noFill/>
          </a:ln>
        </p:spPr>
      </p:pic>
      <p:pic>
        <p:nvPicPr>
          <p:cNvPr id="148" name="Google Shape;148;p20" title="Pikachu Squat.mp4">
            <a:hlinkClick r:id="rId7"/>
          </p:cNvPr>
          <p:cNvPicPr preferRelativeResize="0"/>
          <p:nvPr/>
        </p:nvPicPr>
        <p:blipFill>
          <a:blip r:embed="rId6">
            <a:alphaModFix/>
          </a:blip>
          <a:stretch>
            <a:fillRect/>
          </a:stretch>
        </p:blipFill>
        <p:spPr>
          <a:xfrm>
            <a:off x="5331800" y="2773825"/>
            <a:ext cx="3012750" cy="225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ctrTitle"/>
          </p:nvPr>
        </p:nvSpPr>
        <p:spPr>
          <a:xfrm>
            <a:off x="2180525" y="969063"/>
            <a:ext cx="37269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Pokemon Gym</a:t>
            </a:r>
            <a:endParaRPr/>
          </a:p>
        </p:txBody>
      </p:sp>
      <p:pic>
        <p:nvPicPr>
          <p:cNvPr id="154" name="Google Shape;154;p21"/>
          <p:cNvPicPr preferRelativeResize="0"/>
          <p:nvPr/>
        </p:nvPicPr>
        <p:blipFill>
          <a:blip r:embed="rId3">
            <a:alphaModFix/>
          </a:blip>
          <a:stretch>
            <a:fillRect/>
          </a:stretch>
        </p:blipFill>
        <p:spPr>
          <a:xfrm>
            <a:off x="1586725" y="1807879"/>
            <a:ext cx="4914500" cy="2689331"/>
          </a:xfrm>
          <a:prstGeom prst="rect">
            <a:avLst/>
          </a:prstGeom>
          <a:noFill/>
          <a:ln>
            <a:noFill/>
          </a:ln>
        </p:spPr>
      </p:pic>
      <p:pic>
        <p:nvPicPr>
          <p:cNvPr id="155" name="Google Shape;155;p21" title="Pokemon Gym.mp4">
            <a:hlinkClick r:id="rId4"/>
          </p:cNvPr>
          <p:cNvPicPr preferRelativeResize="0"/>
          <p:nvPr/>
        </p:nvPicPr>
        <p:blipFill>
          <a:blip r:embed="rId5">
            <a:alphaModFix/>
          </a:blip>
          <a:stretch>
            <a:fillRect/>
          </a:stretch>
        </p:blipFill>
        <p:spPr>
          <a:xfrm>
            <a:off x="6627713" y="2218963"/>
            <a:ext cx="2366183" cy="17746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